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6858000" cx="12192000"/>
  <p:notesSz cx="6858000" cy="9144000"/>
  <p:embeddedFontLst>
    <p:embeddedFont>
      <p:font typeface="Roboto Mono Medium"/>
      <p:regular r:id="rId64"/>
      <p:bold r:id="rId65"/>
      <p:italic r:id="rId66"/>
      <p:boldItalic r:id="rId67"/>
    </p:embeddedFont>
    <p:embeddedFont>
      <p:font typeface="Red Hat Text Light"/>
      <p:regular r:id="rId68"/>
      <p:bold r:id="rId69"/>
      <p:italic r:id="rId70"/>
      <p:boldItalic r:id="rId71"/>
    </p:embeddedFont>
    <p:embeddedFont>
      <p:font typeface="Red Hat Text Medium"/>
      <p:regular r:id="rId72"/>
      <p:bold r:id="rId73"/>
      <p:italic r:id="rId74"/>
      <p:boldItalic r:id="rId75"/>
    </p:embeddedFont>
    <p:embeddedFont>
      <p:font typeface="Proxima Nova"/>
      <p:regular r:id="rId76"/>
      <p:bold r:id="rId77"/>
      <p:italic r:id="rId78"/>
      <p:boldItalic r:id="rId79"/>
    </p:embeddedFont>
    <p:embeddedFont>
      <p:font typeface="Red Hat Display Medium"/>
      <p:regular r:id="rId80"/>
      <p:bold r:id="rId81"/>
      <p:italic r:id="rId82"/>
      <p:boldItalic r:id="rId83"/>
    </p:embeddedFont>
    <p:embeddedFont>
      <p:font typeface="Overpass SemiBold"/>
      <p:regular r:id="rId84"/>
      <p:bold r:id="rId85"/>
      <p:italic r:id="rId86"/>
      <p:boldItalic r:id="rId87"/>
    </p:embeddedFont>
    <p:embeddedFont>
      <p:font typeface="Red Hat Text"/>
      <p:regular r:id="rId88"/>
      <p:bold r:id="rId89"/>
      <p:italic r:id="rId90"/>
      <p:boldItalic r:id="rId91"/>
    </p:embeddedFont>
    <p:embeddedFont>
      <p:font typeface="Roboto Mono"/>
      <p:regular r:id="rId92"/>
      <p:bold r:id="rId93"/>
      <p:italic r:id="rId94"/>
      <p:boldItalic r:id="rId95"/>
    </p:embeddedFont>
    <p:embeddedFont>
      <p:font typeface="Merriweather Sans"/>
      <p:regular r:id="rId96"/>
      <p:bold r:id="rId97"/>
      <p:italic r:id="rId98"/>
      <p:boldItalic r:id="rId99"/>
    </p:embeddedFont>
    <p:embeddedFont>
      <p:font typeface="Arimo"/>
      <p:regular r:id="rId100"/>
      <p:bold r:id="rId101"/>
      <p:italic r:id="rId102"/>
      <p:boldItalic r:id="rId103"/>
    </p:embeddedFont>
    <p:embeddedFont>
      <p:font typeface="Overpass"/>
      <p:regular r:id="rId104"/>
      <p:bold r:id="rId105"/>
      <p:italic r:id="rId106"/>
      <p:boldItalic r:id="rId107"/>
    </p:embeddedFont>
    <p:embeddedFont>
      <p:font typeface="Red Hat Display"/>
      <p:regular r:id="rId108"/>
      <p:bold r:id="rId109"/>
      <p:italic r:id="rId110"/>
      <p:boldItalic r:id="rId111"/>
    </p:embeddedFont>
    <p:embeddedFont>
      <p:font typeface="Overpass Light"/>
      <p:regular r:id="rId112"/>
      <p:bold r:id="rId113"/>
      <p:italic r:id="rId114"/>
      <p:boldItalic r:id="rId1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55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55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Overpass-boldItalic.fntdata"/><Relationship Id="rId106" Type="http://schemas.openxmlformats.org/officeDocument/2006/relationships/font" Target="fonts/Overpass-italic.fntdata"/><Relationship Id="rId105" Type="http://schemas.openxmlformats.org/officeDocument/2006/relationships/font" Target="fonts/Overpass-bold.fntdata"/><Relationship Id="rId104" Type="http://schemas.openxmlformats.org/officeDocument/2006/relationships/font" Target="fonts/Overpass-regular.fntdata"/><Relationship Id="rId109" Type="http://schemas.openxmlformats.org/officeDocument/2006/relationships/font" Target="fonts/RedHatDisplay-bold.fntdata"/><Relationship Id="rId108" Type="http://schemas.openxmlformats.org/officeDocument/2006/relationships/font" Target="fonts/RedHatDisplay-regular.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Arimo-boldItalic.fntdata"/><Relationship Id="rId102" Type="http://schemas.openxmlformats.org/officeDocument/2006/relationships/font" Target="fonts/Arimo-italic.fntdata"/><Relationship Id="rId101" Type="http://schemas.openxmlformats.org/officeDocument/2006/relationships/font" Target="fonts/Arimo-bold.fntdata"/><Relationship Id="rId100" Type="http://schemas.openxmlformats.org/officeDocument/2006/relationships/font" Target="fonts/Arimo-regular.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RobotoMono-boldItalic.fntdata"/><Relationship Id="rId94" Type="http://schemas.openxmlformats.org/officeDocument/2006/relationships/font" Target="fonts/RobotoMono-italic.fntdata"/><Relationship Id="rId97" Type="http://schemas.openxmlformats.org/officeDocument/2006/relationships/font" Target="fonts/MerriweatherSans-bold.fntdata"/><Relationship Id="rId96" Type="http://schemas.openxmlformats.org/officeDocument/2006/relationships/font" Target="fonts/MerriweatherSans-regular.fntdata"/><Relationship Id="rId11" Type="http://schemas.openxmlformats.org/officeDocument/2006/relationships/slide" Target="slides/slide6.xml"/><Relationship Id="rId99" Type="http://schemas.openxmlformats.org/officeDocument/2006/relationships/font" Target="fonts/MerriweatherSans-boldItalic.fntdata"/><Relationship Id="rId10" Type="http://schemas.openxmlformats.org/officeDocument/2006/relationships/slide" Target="slides/slide5.xml"/><Relationship Id="rId98" Type="http://schemas.openxmlformats.org/officeDocument/2006/relationships/font" Target="fonts/MerriweatherSans-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RedHatText-boldItalic.fntdata"/><Relationship Id="rId90" Type="http://schemas.openxmlformats.org/officeDocument/2006/relationships/font" Target="fonts/RedHatText-italic.fntdata"/><Relationship Id="rId93" Type="http://schemas.openxmlformats.org/officeDocument/2006/relationships/font" Target="fonts/RobotoMono-bold.fntdata"/><Relationship Id="rId92" Type="http://schemas.openxmlformats.org/officeDocument/2006/relationships/font" Target="fonts/RobotoMono-regular.fntdata"/><Relationship Id="rId115" Type="http://schemas.openxmlformats.org/officeDocument/2006/relationships/font" Target="fonts/OverpassLight-boldItalic.fntdata"/><Relationship Id="rId15" Type="http://schemas.openxmlformats.org/officeDocument/2006/relationships/slide" Target="slides/slide10.xml"/><Relationship Id="rId110" Type="http://schemas.openxmlformats.org/officeDocument/2006/relationships/font" Target="fonts/RedHatDisplay-italic.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OverpassLight-italic.fntdata"/><Relationship Id="rId18" Type="http://schemas.openxmlformats.org/officeDocument/2006/relationships/slide" Target="slides/slide13.xml"/><Relationship Id="rId113" Type="http://schemas.openxmlformats.org/officeDocument/2006/relationships/font" Target="fonts/OverpassLight-bold.fntdata"/><Relationship Id="rId112" Type="http://schemas.openxmlformats.org/officeDocument/2006/relationships/font" Target="fonts/OverpassLight-regular.fntdata"/><Relationship Id="rId111" Type="http://schemas.openxmlformats.org/officeDocument/2006/relationships/font" Target="fonts/RedHatDisplay-boldItalic.fntdata"/><Relationship Id="rId84" Type="http://schemas.openxmlformats.org/officeDocument/2006/relationships/font" Target="fonts/OverpassSemiBold-regular.fntdata"/><Relationship Id="rId83" Type="http://schemas.openxmlformats.org/officeDocument/2006/relationships/font" Target="fonts/RedHatDisplayMedium-boldItalic.fntdata"/><Relationship Id="rId86" Type="http://schemas.openxmlformats.org/officeDocument/2006/relationships/font" Target="fonts/OverpassSemiBold-italic.fntdata"/><Relationship Id="rId85" Type="http://schemas.openxmlformats.org/officeDocument/2006/relationships/font" Target="fonts/OverpassSemiBold-bold.fntdata"/><Relationship Id="rId88" Type="http://schemas.openxmlformats.org/officeDocument/2006/relationships/font" Target="fonts/RedHatText-regular.fntdata"/><Relationship Id="rId87" Type="http://schemas.openxmlformats.org/officeDocument/2006/relationships/font" Target="fonts/OverpassSemiBold-boldItalic.fntdata"/><Relationship Id="rId89" Type="http://schemas.openxmlformats.org/officeDocument/2006/relationships/font" Target="fonts/RedHatText-bold.fntdata"/><Relationship Id="rId80" Type="http://schemas.openxmlformats.org/officeDocument/2006/relationships/font" Target="fonts/RedHatDisplayMedium-regular.fntdata"/><Relationship Id="rId82" Type="http://schemas.openxmlformats.org/officeDocument/2006/relationships/font" Target="fonts/RedHatDisplayMedium-italic.fntdata"/><Relationship Id="rId81" Type="http://schemas.openxmlformats.org/officeDocument/2006/relationships/font" Target="fonts/RedHatDisplay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edHatTextMedium-bold.fntdata"/><Relationship Id="rId72" Type="http://schemas.openxmlformats.org/officeDocument/2006/relationships/font" Target="fonts/RedHatTextMedium-regular.fntdata"/><Relationship Id="rId75" Type="http://schemas.openxmlformats.org/officeDocument/2006/relationships/font" Target="fonts/RedHatTextMedium-boldItalic.fntdata"/><Relationship Id="rId74" Type="http://schemas.openxmlformats.org/officeDocument/2006/relationships/font" Target="fonts/RedHatTextMedium-italic.fntdata"/><Relationship Id="rId77" Type="http://schemas.openxmlformats.org/officeDocument/2006/relationships/font" Target="fonts/ProximaNova-bold.fntdata"/><Relationship Id="rId76" Type="http://schemas.openxmlformats.org/officeDocument/2006/relationships/font" Target="fonts/ProximaNova-regular.fntdata"/><Relationship Id="rId79" Type="http://schemas.openxmlformats.org/officeDocument/2006/relationships/font" Target="fonts/ProximaNova-boldItalic.fntdata"/><Relationship Id="rId78" Type="http://schemas.openxmlformats.org/officeDocument/2006/relationships/font" Target="fonts/ProximaNova-italic.fntdata"/><Relationship Id="rId71" Type="http://schemas.openxmlformats.org/officeDocument/2006/relationships/font" Target="fonts/RedHatTextLight-boldItalic.fntdata"/><Relationship Id="rId70" Type="http://schemas.openxmlformats.org/officeDocument/2006/relationships/font" Target="fonts/RedHatTextLight-italic.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font" Target="fonts/RobotoMonoMedium-regular.fntdata"/><Relationship Id="rId63" Type="http://schemas.openxmlformats.org/officeDocument/2006/relationships/slide" Target="slides/slide58.xml"/><Relationship Id="rId66" Type="http://schemas.openxmlformats.org/officeDocument/2006/relationships/font" Target="fonts/RobotoMonoMedium-italic.fntdata"/><Relationship Id="rId65" Type="http://schemas.openxmlformats.org/officeDocument/2006/relationships/font" Target="fonts/RobotoMonoMedium-bold.fntdata"/><Relationship Id="rId68" Type="http://schemas.openxmlformats.org/officeDocument/2006/relationships/font" Target="fonts/RedHatTextLight-regular.fntdata"/><Relationship Id="rId67" Type="http://schemas.openxmlformats.org/officeDocument/2006/relationships/font" Target="fonts/RobotoMonoMedium-boldItalic.fntdata"/><Relationship Id="rId60" Type="http://schemas.openxmlformats.org/officeDocument/2006/relationships/slide" Target="slides/slide55.xml"/><Relationship Id="rId69" Type="http://schemas.openxmlformats.org/officeDocument/2006/relationships/font" Target="fonts/RedHatTextLight-bold.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penshift.com/container-platform/4.17/openshift_images/create-images.html#images-create-guide-general_create-image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penshift.com/container-platform/4.17/openshift_images/create-images.html#images-create-guide-general_create-imag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redhat.com/en/documentation/openshift_container_platform/4.19/html/images/creating-images#use-uid_create-imag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redhat.com/en/documentation/openshift_container_platform/4.14/html-single/architecture/index#building-simple-container" TargetMode="External"/><Relationship Id="rId3" Type="http://schemas.openxmlformats.org/officeDocument/2006/relationships/hyperlink" Target="https://docs.openshift.com/container-platform/4.17/openshift_images/create-images.html#images-create-guide-general_create-image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penshift.com/container-platform/4.17/openshift_images/create-images.html#images-create-guide-general_create-image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penshift.com/container-platform/4.17/openshift_images/create-images.html#images-create-guide-general_create-images"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penshift.com/container-platform/4.17/openshift_images/create-images.html#images-create-guide-general_create-image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openshift.com/container-platform/4.17/openshift_images/create-images.html#images-create-guide-general_create-imag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dhat.com/es/blog/introducing-red-hat-universal-base-image" TargetMode="External"/><Relationship Id="rId3" Type="http://schemas.openxmlformats.org/officeDocument/2006/relationships/hyperlink" Target="https://www.redhat.com/en/blog/introducing-red-hat-universal-base-image" TargetMode="External"/><Relationship Id="rId4" Type="http://schemas.openxmlformats.org/officeDocument/2006/relationships/hyperlink" Target="https://security.stackrox.com/container-security-going-beyond-image-scanning.html?Source=Website&amp;LSource=Websit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dhat.com/es/blog/introducing-red-hat-universal-base-image" TargetMode="External"/><Relationship Id="rId3" Type="http://schemas.openxmlformats.org/officeDocument/2006/relationships/hyperlink" Target="https://catalog.redhat.com/en/software/base-imag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dhat.com/es/blog/introducing-red-hat-universal-base-image" TargetMode="External"/><Relationship Id="rId3" Type="http://schemas.openxmlformats.org/officeDocument/2006/relationships/hyperlink" Target="https://www.redhat.com/en/blog/introducing-red-hat-universal-base-imag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547716335e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547716335e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344efb39aff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344efb39aff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32d1e02573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32d1e02573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344efb39aff_0_9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344efb39aff_0_9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52525"/>
                </a:solidFill>
                <a:highlight>
                  <a:srgbClr val="FFFFFF"/>
                </a:highlight>
                <a:latin typeface="Red Hat Text"/>
                <a:ea typeface="Red Hat Text"/>
                <a:cs typeface="Red Hat Text"/>
                <a:sym typeface="Red Hat Text"/>
              </a:rPr>
              <a:t>Environmental variables </a:t>
            </a:r>
            <a:endParaRPr sz="1200">
              <a:solidFill>
                <a:srgbClr val="252525"/>
              </a:solidFill>
              <a:highlight>
                <a:srgbClr val="FFFFFF"/>
              </a:highlight>
              <a:latin typeface="Red Hat Text"/>
              <a:ea typeface="Red Hat Text"/>
              <a:cs typeface="Red Hat Text"/>
              <a:sym typeface="Red Hat Tex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32c668774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32c668774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THIS SLIDE IS FOR:  Basic key messages — highest level overview of Red Hat Quay and what it can do for a customer.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Quay in an industry-leading, trusted, and open source registry platform. It’s developed in collaboration with a broad open source, customer, and ecosystem community</a:t>
            </a:r>
            <a:endParaRPr/>
          </a:p>
          <a:p>
            <a:pPr indent="0" lvl="0" marL="0" rtl="0" algn="l">
              <a:spcBef>
                <a:spcPts val="0"/>
              </a:spcBef>
              <a:spcAft>
                <a:spcPts val="0"/>
              </a:spcAft>
              <a:buNone/>
            </a:pPr>
            <a:r>
              <a:rPr lang="en"/>
              <a:t>Red Hat Quay runs on any infrastructure both on-prem or public cloud,and works with OCI-compliant tools, but works best with Red Hat OpenShift.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if it’s key strengths is it’s nearly unlimited scalability. You can run Quay on your laptop or in your datacenter to serve a handful of images but you can also use it to serve billions of images to thousands of clusters and thousands of users as we do with Quay.io.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Quay is built for real enterprise use cases where content governance and security are two major focus areas. It includes a built-in vulnerability scanning, fine granular access control and multi-tenancy model and several other capabilities to federate content across your clusters, datacenters and regions.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run it for your own in your own datacenter or on public cloud or use our hosted SaaS offering Quay.io and we will take care of all operational aspects for you.</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32cc4235d3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32cc4235d3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https://docs.openshift.com/container-platform/4.17/openshift_images/create-images.html#images-create-guide-general_create-images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32cc4235d3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32cc4235d3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https://docs.openshift.com/container-platform/4.17/openshift_images/create-images.html#images-create-guide-general_create-images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344efb39aff_0_11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344efb39aff_0_11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https://docs.redhat.com/en/documentation/openshift_container_platform/4.19/html/images/creating-images#use-uid_create-images</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32d1e02573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32d1e02573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32d1e0257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32d1e0257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32d1e02573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32d1e02573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8af4a0d44b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8af4a0d44b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32d1e02573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32d1e02573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32d1e02573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32d1e02573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32d1e02573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32d1e02573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32d1e02573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32d1e02573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344efb39aff_0_1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344efb39aff_0_1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https://docs.redhat.com/en/documentation/openshift_container_platform/4.14/html-single/architecture/index#building-simple-container</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https://docs.openshift.com/container-platform/4.17/openshift_images/create-images.html#images-create-guide-general_create-images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2dbb1e0618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2dbb1e0618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d9460d2b0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2d9460d2b0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344efb39aff_0_8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344efb39aff_0_8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chemeClr val="lt1"/>
                </a:highlight>
              </a:rPr>
              <a:t>In OpenShift we have a role based authorization component. There is a Project scope and a Cluster scope where either RoleBindings or ClusterRolebindings define the permissions a user will have once logged in. This role component matches attributes on the request like the verb on the objects for example  get projects or create pods. It matches those attributes to roles which have been grated to the requesting user. If no roles match the request is denied.By default everything is denied unless the role specifically allows it. Out of the box operator and user level roles are defined and custom roles are also supported.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370365977e4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370365977e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370365977e4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370365977e4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3355aba3d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3355aba3d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370365977e4_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370365977e4_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2d9460d2b0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2d9460d2b0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https://docs.openshift.com/container-platform/4.17/openshift_images/create-images.html#images-create-guide-general_create-images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d9460d2b0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2d9460d2b0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https://docs.openshift.com/container-platform/4.17/openshift_images/create-images.html#images-create-guide-general_create-images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2d9460d2b0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2d9460d2b0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https://docs.openshift.com/container-platform/4.17/openshift_images/create-images.html#images-create-guide-general_create-images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d9460d2b02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2d9460d2b0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d9460d2b02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2d9460d2b0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344efb39aff_0_4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344efb39aff_0_4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344efb39aff_0_5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344efb39aff_0_5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344efb39aff_0_6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344efb39aff_0_6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is how to interact with the SSC from the CLI</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344efb39aff_0_7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344efb39aff_0_7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is how to create a role from scratch, most times it’s better to make a copy of an existing role that closes matches your desired outcome and modify it from there.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2c6687740d_0_2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5" name="Google Shape;955;g32c6687740d_0_2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chemeClr val="dk1"/>
                </a:solidFill>
              </a:rPr>
              <a:t>Estos contenedores se crean a partir de imágenes, que son ficheros binarios que contienen toda la información necesaria de la aplicación que queremos desplegar</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2d9460d2b02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2d9460d2b02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2d9460d2b02_0_1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2d9460d2b02_0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2d9460d2b02_0_1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2d9460d2b02_0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2d9460d2b02_0_1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2d9460d2b02_0_1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2d9460d2b02_0_1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2d9460d2b02_0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3371880f4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3371880f4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3371880f42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3371880f42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3371880f42e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3371880f42e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g2d9460d2b02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3" name="Google Shape;1583;g2d9460d2b02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2d9460d2b02_0_1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9" name="Google Shape;1589;g2d9460d2b02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2c6687740d_0_2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8" name="Google Shape;968;g32c6687740d_0_2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2d9460d2b02_0_1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1" name="Google Shape;1641;g2d9460d2b02_0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2d9460d2b02_0_1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0" name="Google Shape;1650;g2d9460d2b02_0_1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g3371880f42e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8" name="Google Shape;1658;g3371880f42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3371880f42e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6" name="Google Shape;1696;g3371880f42e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g3371880f42e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0" name="Google Shape;1740;g3371880f42e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3371880f42e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6" name="Google Shape;1786;g3371880f42e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g3371880f42e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4" name="Google Shape;1834;g3371880f42e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2dbb1e0618d_0_1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2dbb1e0618d_0_1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g547716335e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1" name="Google Shape;1891;g547716335e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32cc4235d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32cc4235d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https://docs.openshift.com/container-platform/4.17/openshift_images/create-images.html#images-create-guide-general_create-images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2c6687740d_0_2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32c6687740d_0_2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https://www.redhat.com/es/blog/introducing-red-hat-universal-base-image</a:t>
            </a:r>
            <a:r>
              <a:rPr lang="en"/>
              <a:t>?</a:t>
            </a:r>
            <a:endParaRPr/>
          </a:p>
          <a:p>
            <a:pPr indent="0" lvl="0" marL="0" rtl="0" algn="l">
              <a:spcBef>
                <a:spcPts val="0"/>
              </a:spcBef>
              <a:spcAft>
                <a:spcPts val="0"/>
              </a:spcAft>
              <a:buNone/>
            </a:pPr>
            <a:r>
              <a:rPr lang="en" u="sng">
                <a:solidFill>
                  <a:schemeClr val="hlink"/>
                </a:solidFill>
                <a:hlinkClick r:id="rId3"/>
              </a:rPr>
              <a:t>https://www.redhat.com/en/blog/introducing-red-hat-universal-base-image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Imagen base para crear contenedores (?)</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Red Hat proporciona imágenes base seguras, estables y certificadas, ideales para construir aplicaciones empresariales. Estas imágenes están diseñadas para trabajar en conjunto con </a:t>
            </a:r>
            <a:r>
              <a:rPr b="1" lang="en">
                <a:solidFill>
                  <a:schemeClr val="dk1"/>
                </a:solidFill>
              </a:rPr>
              <a:t>Red Hat OpenShift</a:t>
            </a:r>
            <a:r>
              <a:rPr lang="en">
                <a:solidFill>
                  <a:schemeClr val="dk1"/>
                </a:solidFill>
              </a:rPr>
              <a:t> y otros entornos de contenedores basados en Kubernetes, cumpliendo con estándares de seguridad y cumplimiento.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Algunos beneficios incluyen:</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Seguridad:</a:t>
            </a:r>
            <a:r>
              <a:rPr lang="en">
                <a:solidFill>
                  <a:schemeClr val="dk1"/>
                </a:solidFill>
              </a:rPr>
              <a:t> Las imágenes base de Red Hat son escaneadas regularmente para vulnerabilidades y cuentan con parches de seguridad continuos.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Soporte técnico:</a:t>
            </a:r>
            <a:r>
              <a:rPr lang="en">
                <a:solidFill>
                  <a:schemeClr val="dk1"/>
                </a:solidFill>
              </a:rPr>
              <a:t> Red Hat brinda soporte a las imágenes certificadas dentro de su ecosistema.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Optimización para OpenShift:</a:t>
            </a:r>
            <a:r>
              <a:rPr lang="en">
                <a:solidFill>
                  <a:schemeClr val="dk1"/>
                </a:solidFill>
              </a:rPr>
              <a:t> Las imágenes están preparadas para correr eficientemente en OpenShift o cualquier entorno basado en Kubernetes.</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Red Hat puts immense effort into our operating system to provide trust and provenence for our customers. All of the time, effort, and energy we put into securing and trusting Red Hat Enterprise Linux is made available for container-based applications through the Universal Base Image.  The UBI is the foundation of trust for containerized applications developed and deployed by our customers.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u="sng">
                <a:solidFill>
                  <a:schemeClr val="hlink"/>
                </a:solidFill>
                <a:hlinkClick r:id="rId4"/>
              </a:rPr>
              <a:t>https://security.stackrox.com/container-security-going-beyond-image-scanning.html?Source=Website&amp;LSource=Website</a:t>
            </a:r>
            <a:endParaRPr sz="1000">
              <a:solidFill>
                <a:schemeClr val="dk1"/>
              </a:solidFill>
            </a:endParaRPr>
          </a:p>
          <a:p>
            <a:pPr indent="0" lvl="0" marL="0" rtl="0" algn="l">
              <a:spcBef>
                <a:spcPts val="0"/>
              </a:spcBef>
              <a:spcAft>
                <a:spcPts val="0"/>
              </a:spcAft>
              <a:buNone/>
            </a:pPr>
            <a:br>
              <a:rPr lang="en" sz="1000">
                <a:solidFill>
                  <a:schemeClr val="dk1"/>
                </a:solidFill>
              </a:rPr>
            </a:br>
            <a:r>
              <a:rPr lang="en" sz="1000">
                <a:solidFill>
                  <a:schemeClr val="dk1"/>
                </a:solidFill>
              </a:rPr>
              <a:t>The first thing developers should be made aware of is the need to </a:t>
            </a:r>
            <a:r>
              <a:rPr b="1" lang="en" sz="1000">
                <a:solidFill>
                  <a:schemeClr val="dk1"/>
                </a:solidFill>
              </a:rPr>
              <a:t>use secure base images </a:t>
            </a:r>
            <a:r>
              <a:rPr lang="en" sz="1000">
                <a:solidFill>
                  <a:schemeClr val="dk1"/>
                </a:solidFill>
              </a:rPr>
              <a:t>whenever possible  =&gt; </a:t>
            </a:r>
            <a:r>
              <a:rPr b="1" lang="en" sz="1300"/>
              <a:t>Use SECURE BASED IMAGES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lang="en"/>
              <a:t>Developments Teams should also take care to never bake in any secrets to images. Secrets include TLS certificate, cloud provider credentials, SSH private keys and database password.</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344efb39a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344efb39a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https://www.redhat.com/es/blog/introducing-red-hat-universal-base-image</a:t>
            </a:r>
            <a:r>
              <a:rPr lang="en">
                <a:solidFill>
                  <a:schemeClr val="dk1"/>
                </a:solidFill>
              </a:rPr>
              <a:t>?</a:t>
            </a:r>
            <a:endParaRPr>
              <a:solidFill>
                <a:schemeClr val="dk1"/>
              </a:solidFill>
            </a:endParaRPr>
          </a:p>
          <a:p>
            <a:pPr indent="0" lvl="0" marL="0" rtl="0" algn="l">
              <a:spcBef>
                <a:spcPts val="0"/>
              </a:spcBef>
              <a:spcAft>
                <a:spcPts val="0"/>
              </a:spcAft>
              <a:buNone/>
            </a:pPr>
            <a:r>
              <a:rPr lang="en" u="sng">
                <a:solidFill>
                  <a:schemeClr val="hlink"/>
                </a:solidFill>
                <a:hlinkClick r:id="rId3"/>
              </a:rPr>
              <a:t>https://catalog.redhat.com/en/software/base-images</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Red Hat proporciona imágenes ligeras, como </a:t>
            </a:r>
            <a:r>
              <a:rPr b="1" lang="en">
                <a:solidFill>
                  <a:schemeClr val="dk1"/>
                </a:solidFill>
              </a:rPr>
              <a:t>UBI (Universal Base Images)</a:t>
            </a:r>
            <a:r>
              <a:rPr lang="en">
                <a:solidFill>
                  <a:schemeClr val="dk1"/>
                </a:solidFill>
              </a:rPr>
              <a:t>, optimizadas para diferentes necesidades: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ubi9/ubi-minimal</a:t>
            </a:r>
            <a:r>
              <a:rPr lang="en">
                <a:solidFill>
                  <a:schemeClr val="dk1"/>
                </a:solidFill>
              </a:rPr>
              <a:t>: Muy ligera, ideal para aplicaciones simples o contenedores que sólo necesitan bibliotecas básicas.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ubi9/ubi</a:t>
            </a:r>
            <a:r>
              <a:rPr lang="en">
                <a:solidFill>
                  <a:schemeClr val="dk1"/>
                </a:solidFill>
              </a:rPr>
              <a:t>: Más completa, incluye herramientas adicionales para desarrolladores.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ubi9/ubi-init</a:t>
            </a:r>
            <a:r>
              <a:rPr lang="en">
                <a:solidFill>
                  <a:schemeClr val="dk1"/>
                </a:solidFill>
              </a:rPr>
              <a:t>: Diseñada para casos en los que necesitas un sistema de inicio dentro del contenedor.</a:t>
            </a:r>
            <a:endParaRPr>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UBI 9 como la mejor opción para el futuro: </a:t>
            </a:r>
            <a:r>
              <a:rPr lang="en">
                <a:solidFill>
                  <a:schemeClr val="dk1"/>
                </a:solidFill>
              </a:rPr>
              <a:t>Modernidad, seguridad, y soporte extendido.</a:t>
            </a:r>
            <a:endParaRPr>
              <a:solidFill>
                <a:schemeClr val="dk1"/>
              </a:solidFill>
            </a:endParaRPr>
          </a:p>
          <a:p>
            <a:pPr indent="0" lvl="0" marL="0" rtl="0" algn="l">
              <a:lnSpc>
                <a:spcPct val="115000"/>
              </a:lnSpc>
              <a:spcBef>
                <a:spcPts val="0"/>
              </a:spcBef>
              <a:spcAft>
                <a:spcPts val="0"/>
              </a:spcAft>
              <a:buNone/>
            </a:pPr>
            <a:r>
              <a:rPr b="1" lang="en">
                <a:solidFill>
                  <a:schemeClr val="dk1"/>
                </a:solidFill>
              </a:rPr>
              <a:t>UBI 8 como una opción de compatibilidad: </a:t>
            </a:r>
            <a:r>
              <a:rPr lang="en">
                <a:solidFill>
                  <a:schemeClr val="dk1"/>
                </a:solidFill>
              </a:rPr>
              <a:t>Apta para entornos existentes que aún no han migrado a RHEL 9.</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344efb39af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344efb39af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https://www.redhat.com/es/blog/introducing-red-hat-universal-base-image</a:t>
            </a:r>
            <a:r>
              <a:rPr lang="en">
                <a:solidFill>
                  <a:schemeClr val="dk1"/>
                </a:solidFill>
              </a:rPr>
              <a:t>?</a:t>
            </a:r>
            <a:endParaRPr>
              <a:solidFill>
                <a:schemeClr val="dk1"/>
              </a:solidFill>
            </a:endParaRPr>
          </a:p>
          <a:p>
            <a:pPr indent="0" lvl="0" marL="0" rtl="0" algn="l">
              <a:spcBef>
                <a:spcPts val="0"/>
              </a:spcBef>
              <a:spcAft>
                <a:spcPts val="0"/>
              </a:spcAft>
              <a:buNone/>
            </a:pPr>
            <a:r>
              <a:rPr lang="en" u="sng">
                <a:solidFill>
                  <a:schemeClr val="hlink"/>
                </a:solidFill>
                <a:hlinkClick r:id="rId3"/>
              </a:rPr>
              <a:t>https://www.redhat.com/en/blog/introducing-red-hat-universal-base-image</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Red Hat proporciona imágenes ligeras, como </a:t>
            </a:r>
            <a:r>
              <a:rPr b="1" lang="en">
                <a:solidFill>
                  <a:schemeClr val="dk1"/>
                </a:solidFill>
              </a:rPr>
              <a:t>UBI (Universal Base Images)</a:t>
            </a:r>
            <a:r>
              <a:rPr lang="en">
                <a:solidFill>
                  <a:schemeClr val="dk1"/>
                </a:solidFill>
              </a:rPr>
              <a:t>, optimizadas para diferentes necesidades: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ubi9/ubi-minimal</a:t>
            </a:r>
            <a:r>
              <a:rPr lang="en">
                <a:solidFill>
                  <a:schemeClr val="dk1"/>
                </a:solidFill>
              </a:rPr>
              <a:t>: Muy ligera, ideal para aplicaciones simples o contenedores que sólo necesitan bibliotecas básicas.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ubi9/ubi</a:t>
            </a:r>
            <a:r>
              <a:rPr lang="en">
                <a:solidFill>
                  <a:schemeClr val="dk1"/>
                </a:solidFill>
              </a:rPr>
              <a:t>: Más completa, incluye herramientas adicionales para desarrolladores.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ubi9/ubi-init</a:t>
            </a:r>
            <a:r>
              <a:rPr lang="en">
                <a:solidFill>
                  <a:schemeClr val="dk1"/>
                </a:solidFill>
              </a:rPr>
              <a:t>: Diseñada para casos en los que necesitas un sistema de inicio dentro del contenedor.</a:t>
            </a:r>
            <a:endParaRPr>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UBI 9 como la mejor opción para el futuro: </a:t>
            </a:r>
            <a:r>
              <a:rPr lang="en">
                <a:solidFill>
                  <a:schemeClr val="dk1"/>
                </a:solidFill>
              </a:rPr>
              <a:t>Modernidad, seguridad, y soporte extendido.</a:t>
            </a:r>
            <a:endParaRPr>
              <a:solidFill>
                <a:schemeClr val="dk1"/>
              </a:solidFill>
            </a:endParaRPr>
          </a:p>
          <a:p>
            <a:pPr indent="0" lvl="0" marL="0" rtl="0" algn="l">
              <a:lnSpc>
                <a:spcPct val="115000"/>
              </a:lnSpc>
              <a:spcBef>
                <a:spcPts val="0"/>
              </a:spcBef>
              <a:spcAft>
                <a:spcPts val="0"/>
              </a:spcAft>
              <a:buNone/>
            </a:pPr>
            <a:r>
              <a:rPr b="1" lang="en">
                <a:solidFill>
                  <a:schemeClr val="dk1"/>
                </a:solidFill>
              </a:rPr>
              <a:t>UBI 8 como una opción de compatibilidad: </a:t>
            </a:r>
            <a:r>
              <a:rPr lang="en">
                <a:solidFill>
                  <a:schemeClr val="dk1"/>
                </a:solidFill>
              </a:rPr>
              <a:t>Apta para entornos existentes que aún no han migrado a RHEL 9.</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8.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5.png"/><Relationship Id="rId3"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5.png"/><Relationship Id="rId3"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5.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8.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8.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0.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 Id="rId3" Type="http://schemas.openxmlformats.org/officeDocument/2006/relationships/image" Target="../media/image8.png"/><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titl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3">
            <a:alphaModFix amt="51000"/>
          </a:blip>
          <a:srcRect b="2948" l="12240" r="39962" t="13515"/>
          <a:stretch/>
        </p:blipFill>
        <p:spPr>
          <a:xfrm>
            <a:off x="6281550" y="0"/>
            <a:ext cx="5910451" cy="5810875"/>
          </a:xfrm>
          <a:prstGeom prst="rect">
            <a:avLst/>
          </a:prstGeom>
          <a:noFill/>
          <a:ln>
            <a:noFill/>
          </a:ln>
        </p:spPr>
      </p:pic>
      <p:sp>
        <p:nvSpPr>
          <p:cNvPr id="10" name="Google Shape;10;p2"/>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800"/>
              <a:buFont typeface="Red Hat Display"/>
              <a:buNone/>
              <a:defRPr sz="2800">
                <a:solidFill>
                  <a:schemeClr val="lt1"/>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2" name="Google Shape;12;p2"/>
          <p:cNvSpPr txBox="1"/>
          <p:nvPr>
            <p:ph type="title"/>
          </p:nvPr>
        </p:nvSpPr>
        <p:spPr>
          <a:xfrm>
            <a:off x="2083875" y="1743625"/>
            <a:ext cx="7533300" cy="1600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8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4600">
                <a:solidFill>
                  <a:schemeClr val="lt1"/>
                </a:solidFill>
              </a:defRPr>
            </a:lvl2pPr>
            <a:lvl3pPr lvl="2" rtl="0">
              <a:lnSpc>
                <a:spcPct val="105000"/>
              </a:lnSpc>
              <a:spcBef>
                <a:spcPts val="0"/>
              </a:spcBef>
              <a:spcAft>
                <a:spcPts val="0"/>
              </a:spcAft>
              <a:buNone/>
              <a:defRPr sz="4600">
                <a:solidFill>
                  <a:schemeClr val="lt1"/>
                </a:solidFill>
              </a:defRPr>
            </a:lvl3pPr>
            <a:lvl4pPr lvl="3" rtl="0">
              <a:lnSpc>
                <a:spcPct val="105000"/>
              </a:lnSpc>
              <a:spcBef>
                <a:spcPts val="0"/>
              </a:spcBef>
              <a:spcAft>
                <a:spcPts val="0"/>
              </a:spcAft>
              <a:buNone/>
              <a:defRPr sz="4600">
                <a:solidFill>
                  <a:schemeClr val="lt1"/>
                </a:solidFill>
              </a:defRPr>
            </a:lvl4pPr>
            <a:lvl5pPr lvl="4" rtl="0">
              <a:lnSpc>
                <a:spcPct val="105000"/>
              </a:lnSpc>
              <a:spcBef>
                <a:spcPts val="0"/>
              </a:spcBef>
              <a:spcAft>
                <a:spcPts val="0"/>
              </a:spcAft>
              <a:buNone/>
              <a:defRPr sz="4600">
                <a:solidFill>
                  <a:schemeClr val="lt1"/>
                </a:solidFill>
              </a:defRPr>
            </a:lvl5pPr>
            <a:lvl6pPr lvl="5" rtl="0">
              <a:lnSpc>
                <a:spcPct val="105000"/>
              </a:lnSpc>
              <a:spcBef>
                <a:spcPts val="0"/>
              </a:spcBef>
              <a:spcAft>
                <a:spcPts val="0"/>
              </a:spcAft>
              <a:buNone/>
              <a:defRPr sz="4600">
                <a:solidFill>
                  <a:schemeClr val="lt1"/>
                </a:solidFill>
              </a:defRPr>
            </a:lvl6pPr>
            <a:lvl7pPr lvl="6" rtl="0">
              <a:lnSpc>
                <a:spcPct val="105000"/>
              </a:lnSpc>
              <a:spcBef>
                <a:spcPts val="0"/>
              </a:spcBef>
              <a:spcAft>
                <a:spcPts val="0"/>
              </a:spcAft>
              <a:buNone/>
              <a:defRPr sz="4600">
                <a:solidFill>
                  <a:schemeClr val="lt1"/>
                </a:solidFill>
              </a:defRPr>
            </a:lvl7pPr>
            <a:lvl8pPr lvl="7" rtl="0">
              <a:lnSpc>
                <a:spcPct val="105000"/>
              </a:lnSpc>
              <a:spcBef>
                <a:spcPts val="0"/>
              </a:spcBef>
              <a:spcAft>
                <a:spcPts val="0"/>
              </a:spcAft>
              <a:buNone/>
              <a:defRPr sz="4600">
                <a:solidFill>
                  <a:schemeClr val="lt1"/>
                </a:solidFill>
              </a:defRPr>
            </a:lvl8pPr>
            <a:lvl9pPr lvl="8" rtl="0">
              <a:lnSpc>
                <a:spcPct val="105000"/>
              </a:lnSpc>
              <a:spcBef>
                <a:spcPts val="0"/>
              </a:spcBef>
              <a:spcAft>
                <a:spcPts val="0"/>
              </a:spcAft>
              <a:buNone/>
              <a:defRPr sz="4600">
                <a:solidFill>
                  <a:schemeClr val="lt1"/>
                </a:solidFill>
              </a:defRPr>
            </a:lvl9pPr>
          </a:lstStyle>
          <a:p/>
        </p:txBody>
      </p:sp>
      <p:sp>
        <p:nvSpPr>
          <p:cNvPr id="13" name="Google Shape;13;p2"/>
          <p:cNvSpPr txBox="1"/>
          <p:nvPr>
            <p:ph idx="2" type="subTitle"/>
          </p:nvPr>
        </p:nvSpPr>
        <p:spPr>
          <a:xfrm>
            <a:off x="2083725" y="46055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400"/>
              <a:buFont typeface="Red Hat Display Medium"/>
              <a:buNone/>
              <a:defRPr sz="14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9pPr>
          </a:lstStyle>
          <a:p/>
        </p:txBody>
      </p:sp>
      <p:sp>
        <p:nvSpPr>
          <p:cNvPr id="14" name="Google Shape;14;p2"/>
          <p:cNvSpPr txBox="1"/>
          <p:nvPr>
            <p:ph idx="3" type="subTitle"/>
          </p:nvPr>
        </p:nvSpPr>
        <p:spPr>
          <a:xfrm>
            <a:off x="4471850" y="46055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400"/>
              <a:buFont typeface="Red Hat Display Medium"/>
              <a:buNone/>
              <a:defRPr sz="14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lt1"/>
              </a:buClr>
              <a:buSzPts val="1800"/>
              <a:buFont typeface="Red Hat Text Medium"/>
              <a:buNone/>
              <a:defRPr>
                <a:solidFill>
                  <a:schemeClr val="lt1"/>
                </a:solidFill>
                <a:latin typeface="Red Hat Text Medium"/>
                <a:ea typeface="Red Hat Text Medium"/>
                <a:cs typeface="Red Hat Text Medium"/>
                <a:sym typeface="Red Hat Text Medium"/>
              </a:defRPr>
            </a:lvl9pPr>
          </a:lstStyle>
          <a:p/>
        </p:txBody>
      </p:sp>
      <p:pic>
        <p:nvPicPr>
          <p:cNvPr id="15" name="Google Shape;15;p2"/>
          <p:cNvPicPr preferRelativeResize="0"/>
          <p:nvPr/>
        </p:nvPicPr>
        <p:blipFill>
          <a:blip r:embed="rId4">
            <a:alphaModFix/>
          </a:blip>
          <a:stretch>
            <a:fillRect/>
          </a:stretch>
        </p:blipFill>
        <p:spPr>
          <a:xfrm>
            <a:off x="10106850" y="6203986"/>
            <a:ext cx="1580275" cy="372766"/>
          </a:xfrm>
          <a:prstGeom prst="rect">
            <a:avLst/>
          </a:prstGeom>
          <a:noFill/>
          <a:ln>
            <a:noFill/>
          </a:ln>
        </p:spPr>
      </p:pic>
      <p:cxnSp>
        <p:nvCxnSpPr>
          <p:cNvPr id="16" name="Google Shape;16;p2"/>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7" name="Google Shape;17;p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A">
  <p:cSld name="CUSTOM_2">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11"/>
          <p:cNvSpPr txBox="1"/>
          <p:nvPr>
            <p:ph type="title"/>
          </p:nvPr>
        </p:nvSpPr>
        <p:spPr>
          <a:xfrm>
            <a:off x="447775" y="1084561"/>
            <a:ext cx="6825000" cy="2105100"/>
          </a:xfrm>
          <a:prstGeom prst="rect">
            <a:avLst/>
          </a:prstGeom>
        </p:spPr>
        <p:txBody>
          <a:bodyPr anchorCtr="0" anchor="t" bIns="91425" lIns="438900" spcFirstLastPara="1" rIns="91425" wrap="square" tIns="91425">
            <a:noAutofit/>
          </a:bodyPr>
          <a:lstStyle>
            <a:lvl1pPr lvl="0" rtl="0">
              <a:spcBef>
                <a:spcPts val="0"/>
              </a:spcBef>
              <a:spcAft>
                <a:spcPts val="0"/>
              </a:spcAft>
              <a:buNone/>
              <a:defRPr sz="4800">
                <a:solidFill>
                  <a:schemeClr val="lt1"/>
                </a:solidFill>
                <a:latin typeface="Red Hat Display Medium"/>
                <a:ea typeface="Red Hat Display Medium"/>
                <a:cs typeface="Red Hat Display Medium"/>
                <a:sym typeface="Red Hat Display Medium"/>
              </a:defRPr>
            </a:lvl1pPr>
            <a:lvl2pPr lvl="1"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2pPr>
            <a:lvl3pPr lvl="2"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3pPr>
            <a:lvl4pPr lvl="3"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4pPr>
            <a:lvl5pPr lvl="4"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5pPr>
            <a:lvl6pPr lvl="5"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6pPr>
            <a:lvl7pPr lvl="6"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7pPr>
            <a:lvl8pPr lvl="7"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8pPr>
            <a:lvl9pPr lvl="8" rtl="0">
              <a:spcBef>
                <a:spcPts val="0"/>
              </a:spcBef>
              <a:spcAft>
                <a:spcPts val="0"/>
              </a:spcAft>
              <a:buNone/>
              <a:defRPr sz="6000">
                <a:solidFill>
                  <a:schemeClr val="lt1"/>
                </a:solidFill>
                <a:latin typeface="Red Hat Display Medium"/>
                <a:ea typeface="Red Hat Display Medium"/>
                <a:cs typeface="Red Hat Display Medium"/>
                <a:sym typeface="Red Hat Display Medium"/>
              </a:defRPr>
            </a:lvl9pPr>
          </a:lstStyle>
          <a:p/>
        </p:txBody>
      </p:sp>
      <p:cxnSp>
        <p:nvCxnSpPr>
          <p:cNvPr id="128" name="Google Shape;128;p11"/>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cxnSp>
        <p:nvCxnSpPr>
          <p:cNvPr id="129" name="Google Shape;129;p11"/>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30" name="Google Shape;130;p11"/>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sp>
        <p:nvSpPr>
          <p:cNvPr id="131" name="Google Shape;131;p11"/>
          <p:cNvSpPr txBox="1"/>
          <p:nvPr>
            <p:ph idx="2"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400">
                <a:solidFill>
                  <a:srgbClr val="141414"/>
                </a:solidFill>
                <a:latin typeface="Red Hat Display"/>
                <a:ea typeface="Red Hat Display"/>
                <a:cs typeface="Red Hat Display"/>
                <a:sym typeface="Red Hat Display"/>
              </a:defRPr>
            </a:lvl1pPr>
            <a:lvl2pPr lvl="1" rtl="0">
              <a:lnSpc>
                <a:spcPct val="174000"/>
              </a:lnSpc>
              <a:spcBef>
                <a:spcPts val="0"/>
              </a:spcBef>
              <a:spcAft>
                <a:spcPts val="0"/>
              </a:spcAft>
              <a:buNone/>
              <a:defRPr sz="1400">
                <a:solidFill>
                  <a:srgbClr val="141414"/>
                </a:solidFill>
              </a:defRPr>
            </a:lvl2pPr>
            <a:lvl3pPr lvl="2" rtl="0">
              <a:lnSpc>
                <a:spcPct val="174000"/>
              </a:lnSpc>
              <a:spcBef>
                <a:spcPts val="0"/>
              </a:spcBef>
              <a:spcAft>
                <a:spcPts val="0"/>
              </a:spcAft>
              <a:buNone/>
              <a:defRPr sz="1400">
                <a:solidFill>
                  <a:srgbClr val="141414"/>
                </a:solidFill>
              </a:defRPr>
            </a:lvl3pPr>
            <a:lvl4pPr lvl="3" rtl="0">
              <a:lnSpc>
                <a:spcPct val="174000"/>
              </a:lnSpc>
              <a:spcBef>
                <a:spcPts val="0"/>
              </a:spcBef>
              <a:spcAft>
                <a:spcPts val="0"/>
              </a:spcAft>
              <a:buNone/>
              <a:defRPr sz="1400">
                <a:solidFill>
                  <a:srgbClr val="141414"/>
                </a:solidFill>
              </a:defRPr>
            </a:lvl4pPr>
            <a:lvl5pPr lvl="4" rtl="0">
              <a:lnSpc>
                <a:spcPct val="174000"/>
              </a:lnSpc>
              <a:spcBef>
                <a:spcPts val="0"/>
              </a:spcBef>
              <a:spcAft>
                <a:spcPts val="0"/>
              </a:spcAft>
              <a:buNone/>
              <a:defRPr sz="1400">
                <a:solidFill>
                  <a:srgbClr val="141414"/>
                </a:solidFill>
              </a:defRPr>
            </a:lvl5pPr>
            <a:lvl6pPr lvl="5" rtl="0">
              <a:lnSpc>
                <a:spcPct val="174000"/>
              </a:lnSpc>
              <a:spcBef>
                <a:spcPts val="0"/>
              </a:spcBef>
              <a:spcAft>
                <a:spcPts val="0"/>
              </a:spcAft>
              <a:buNone/>
              <a:defRPr sz="1400">
                <a:solidFill>
                  <a:srgbClr val="141414"/>
                </a:solidFill>
              </a:defRPr>
            </a:lvl6pPr>
            <a:lvl7pPr lvl="6" rtl="0">
              <a:lnSpc>
                <a:spcPct val="174000"/>
              </a:lnSpc>
              <a:spcBef>
                <a:spcPts val="0"/>
              </a:spcBef>
              <a:spcAft>
                <a:spcPts val="0"/>
              </a:spcAft>
              <a:buNone/>
              <a:defRPr sz="1400">
                <a:solidFill>
                  <a:srgbClr val="141414"/>
                </a:solidFill>
              </a:defRPr>
            </a:lvl7pPr>
            <a:lvl8pPr lvl="7" rtl="0">
              <a:lnSpc>
                <a:spcPct val="174000"/>
              </a:lnSpc>
              <a:spcBef>
                <a:spcPts val="0"/>
              </a:spcBef>
              <a:spcAft>
                <a:spcPts val="0"/>
              </a:spcAft>
              <a:buNone/>
              <a:defRPr sz="1400">
                <a:solidFill>
                  <a:srgbClr val="141414"/>
                </a:solidFill>
              </a:defRPr>
            </a:lvl8pPr>
            <a:lvl9pPr lvl="8" rtl="0">
              <a:lnSpc>
                <a:spcPct val="174000"/>
              </a:lnSpc>
              <a:spcBef>
                <a:spcPts val="0"/>
              </a:spcBef>
              <a:spcAft>
                <a:spcPts val="0"/>
              </a:spcAft>
              <a:buNone/>
              <a:defRPr sz="1400">
                <a:solidFill>
                  <a:srgbClr val="141414"/>
                </a:solidFill>
              </a:defRPr>
            </a:lvl9pPr>
          </a:lstStyle>
          <a:p/>
        </p:txBody>
      </p:sp>
      <p:pic>
        <p:nvPicPr>
          <p:cNvPr id="132" name="Google Shape;132;p11"/>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
        <p:nvSpPr>
          <p:cNvPr id="133" name="Google Shape;133;p1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B">
  <p:cSld name="CUSTOM_2_1">
    <p:bg>
      <p:bgPr>
        <a:blipFill>
          <a:blip r:embed="rId2">
            <a:alphaModFix/>
          </a:blip>
          <a:stretch>
            <a:fillRect/>
          </a:stretch>
        </a:blipFill>
      </p:bgPr>
    </p:bg>
    <p:spTree>
      <p:nvGrpSpPr>
        <p:cNvPr id="134" name="Shape 134"/>
        <p:cNvGrpSpPr/>
        <p:nvPr/>
      </p:nvGrpSpPr>
      <p:grpSpPr>
        <a:xfrm>
          <a:off x="0" y="0"/>
          <a:ext cx="0" cy="0"/>
          <a:chOff x="0" y="0"/>
          <a:chExt cx="0" cy="0"/>
        </a:xfrm>
      </p:grpSpPr>
      <p:sp>
        <p:nvSpPr>
          <p:cNvPr id="135" name="Google Shape;135;p12"/>
          <p:cNvSpPr txBox="1"/>
          <p:nvPr>
            <p:ph type="title"/>
          </p:nvPr>
        </p:nvSpPr>
        <p:spPr>
          <a:xfrm>
            <a:off x="447775" y="1084561"/>
            <a:ext cx="6825000" cy="2105100"/>
          </a:xfrm>
          <a:prstGeom prst="rect">
            <a:avLst/>
          </a:prstGeom>
        </p:spPr>
        <p:txBody>
          <a:bodyPr anchorCtr="0" anchor="t" bIns="91425" lIns="438900" spcFirstLastPara="1" rIns="91425" wrap="square" tIns="91425">
            <a:noAutofit/>
          </a:bodyPr>
          <a:lstStyle>
            <a:lvl1pPr lvl="0" rtl="0">
              <a:spcBef>
                <a:spcPts val="0"/>
              </a:spcBef>
              <a:spcAft>
                <a:spcPts val="0"/>
              </a:spcAft>
              <a:buNone/>
              <a:defRPr sz="4800">
                <a:solidFill>
                  <a:schemeClr val="accent1"/>
                </a:solidFill>
                <a:latin typeface="Red Hat Display Medium"/>
                <a:ea typeface="Red Hat Display Medium"/>
                <a:cs typeface="Red Hat Display Medium"/>
                <a:sym typeface="Red Hat Display Medium"/>
              </a:defRPr>
            </a:lvl1pPr>
            <a:lvl2pPr lvl="1"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2pPr>
            <a:lvl3pPr lvl="2"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3pPr>
            <a:lvl4pPr lvl="3"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4pPr>
            <a:lvl5pPr lvl="4"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5pPr>
            <a:lvl6pPr lvl="5"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6pPr>
            <a:lvl7pPr lvl="6"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7pPr>
            <a:lvl8pPr lvl="7"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8pPr>
            <a:lvl9pPr lvl="8"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9pPr>
          </a:lstStyle>
          <a:p/>
        </p:txBody>
      </p:sp>
      <p:cxnSp>
        <p:nvCxnSpPr>
          <p:cNvPr id="136" name="Google Shape;136;p12"/>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cxnSp>
        <p:nvCxnSpPr>
          <p:cNvPr id="137" name="Google Shape;137;p12"/>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38" name="Google Shape;138;p1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9pPr>
          </a:lstStyle>
          <a:p/>
        </p:txBody>
      </p:sp>
      <p:sp>
        <p:nvSpPr>
          <p:cNvPr id="139" name="Google Shape;139;p12"/>
          <p:cNvSpPr txBox="1"/>
          <p:nvPr>
            <p:ph idx="2"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400">
                <a:solidFill>
                  <a:schemeClr val="lt1"/>
                </a:solidFill>
                <a:latin typeface="Red Hat Display"/>
                <a:ea typeface="Red Hat Display"/>
                <a:cs typeface="Red Hat Display"/>
                <a:sym typeface="Red Hat Display"/>
              </a:defRPr>
            </a:lvl1pPr>
            <a:lvl2pPr lvl="1" rtl="0">
              <a:lnSpc>
                <a:spcPct val="174000"/>
              </a:lnSpc>
              <a:spcBef>
                <a:spcPts val="0"/>
              </a:spcBef>
              <a:spcAft>
                <a:spcPts val="0"/>
              </a:spcAft>
              <a:buNone/>
              <a:defRPr sz="1400">
                <a:solidFill>
                  <a:schemeClr val="lt1"/>
                </a:solidFill>
              </a:defRPr>
            </a:lvl2pPr>
            <a:lvl3pPr lvl="2" rtl="0">
              <a:lnSpc>
                <a:spcPct val="174000"/>
              </a:lnSpc>
              <a:spcBef>
                <a:spcPts val="0"/>
              </a:spcBef>
              <a:spcAft>
                <a:spcPts val="0"/>
              </a:spcAft>
              <a:buNone/>
              <a:defRPr sz="1400">
                <a:solidFill>
                  <a:schemeClr val="lt1"/>
                </a:solidFill>
              </a:defRPr>
            </a:lvl3pPr>
            <a:lvl4pPr lvl="3" rtl="0">
              <a:lnSpc>
                <a:spcPct val="174000"/>
              </a:lnSpc>
              <a:spcBef>
                <a:spcPts val="0"/>
              </a:spcBef>
              <a:spcAft>
                <a:spcPts val="0"/>
              </a:spcAft>
              <a:buNone/>
              <a:defRPr sz="1400">
                <a:solidFill>
                  <a:schemeClr val="lt1"/>
                </a:solidFill>
              </a:defRPr>
            </a:lvl4pPr>
            <a:lvl5pPr lvl="4" rtl="0">
              <a:lnSpc>
                <a:spcPct val="174000"/>
              </a:lnSpc>
              <a:spcBef>
                <a:spcPts val="0"/>
              </a:spcBef>
              <a:spcAft>
                <a:spcPts val="0"/>
              </a:spcAft>
              <a:buNone/>
              <a:defRPr sz="1400">
                <a:solidFill>
                  <a:schemeClr val="lt1"/>
                </a:solidFill>
              </a:defRPr>
            </a:lvl5pPr>
            <a:lvl6pPr lvl="5" rtl="0">
              <a:lnSpc>
                <a:spcPct val="174000"/>
              </a:lnSpc>
              <a:spcBef>
                <a:spcPts val="0"/>
              </a:spcBef>
              <a:spcAft>
                <a:spcPts val="0"/>
              </a:spcAft>
              <a:buNone/>
              <a:defRPr sz="1400">
                <a:solidFill>
                  <a:schemeClr val="lt1"/>
                </a:solidFill>
              </a:defRPr>
            </a:lvl6pPr>
            <a:lvl7pPr lvl="6" rtl="0">
              <a:lnSpc>
                <a:spcPct val="174000"/>
              </a:lnSpc>
              <a:spcBef>
                <a:spcPts val="0"/>
              </a:spcBef>
              <a:spcAft>
                <a:spcPts val="0"/>
              </a:spcAft>
              <a:buNone/>
              <a:defRPr sz="1400">
                <a:solidFill>
                  <a:schemeClr val="lt1"/>
                </a:solidFill>
              </a:defRPr>
            </a:lvl7pPr>
            <a:lvl8pPr lvl="7" rtl="0">
              <a:lnSpc>
                <a:spcPct val="174000"/>
              </a:lnSpc>
              <a:spcBef>
                <a:spcPts val="0"/>
              </a:spcBef>
              <a:spcAft>
                <a:spcPts val="0"/>
              </a:spcAft>
              <a:buNone/>
              <a:defRPr sz="1400">
                <a:solidFill>
                  <a:schemeClr val="lt1"/>
                </a:solidFill>
              </a:defRPr>
            </a:lvl8pPr>
            <a:lvl9pPr lvl="8" rtl="0">
              <a:lnSpc>
                <a:spcPct val="174000"/>
              </a:lnSpc>
              <a:spcBef>
                <a:spcPts val="0"/>
              </a:spcBef>
              <a:spcAft>
                <a:spcPts val="0"/>
              </a:spcAft>
              <a:buNone/>
              <a:defRPr sz="1400">
                <a:solidFill>
                  <a:schemeClr val="lt1"/>
                </a:solidFill>
              </a:defRPr>
            </a:lvl9pPr>
          </a:lstStyle>
          <a:p/>
        </p:txBody>
      </p:sp>
      <p:pic>
        <p:nvPicPr>
          <p:cNvPr id="140" name="Google Shape;140;p12"/>
          <p:cNvPicPr preferRelativeResize="0"/>
          <p:nvPr/>
        </p:nvPicPr>
        <p:blipFill>
          <a:blip r:embed="rId3">
            <a:alphaModFix/>
          </a:blip>
          <a:stretch>
            <a:fillRect/>
          </a:stretch>
        </p:blipFill>
        <p:spPr>
          <a:xfrm>
            <a:off x="10711279" y="6312505"/>
            <a:ext cx="975850" cy="229612"/>
          </a:xfrm>
          <a:prstGeom prst="rect">
            <a:avLst/>
          </a:prstGeom>
          <a:noFill/>
          <a:ln>
            <a:noFill/>
          </a:ln>
        </p:spPr>
      </p:pic>
      <p:sp>
        <p:nvSpPr>
          <p:cNvPr id="141" name="Google Shape;141;p1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A">
  <p:cSld name="CUSTOM_2_1_2">
    <p:bg>
      <p:bgPr>
        <a:blipFill>
          <a:blip r:embed="rId2">
            <a:alphaModFix/>
          </a:blip>
          <a:stretch>
            <a:fillRect/>
          </a:stretch>
        </a:blipFill>
      </p:bgPr>
    </p:bg>
    <p:spTree>
      <p:nvGrpSpPr>
        <p:cNvPr id="142" name="Shape 142"/>
        <p:cNvGrpSpPr/>
        <p:nvPr/>
      </p:nvGrpSpPr>
      <p:grpSpPr>
        <a:xfrm>
          <a:off x="0" y="0"/>
          <a:ext cx="0" cy="0"/>
          <a:chOff x="0" y="0"/>
          <a:chExt cx="0" cy="0"/>
        </a:xfrm>
      </p:grpSpPr>
      <p:cxnSp>
        <p:nvCxnSpPr>
          <p:cNvPr id="143" name="Google Shape;143;p13"/>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cxnSp>
        <p:nvCxnSpPr>
          <p:cNvPr id="144" name="Google Shape;144;p13"/>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45" name="Google Shape;145;p13"/>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9pPr>
          </a:lstStyle>
          <a:p/>
        </p:txBody>
      </p:sp>
      <p:pic>
        <p:nvPicPr>
          <p:cNvPr id="146" name="Google Shape;146;p13"/>
          <p:cNvPicPr preferRelativeResize="0"/>
          <p:nvPr/>
        </p:nvPicPr>
        <p:blipFill>
          <a:blip r:embed="rId3">
            <a:alphaModFix/>
          </a:blip>
          <a:stretch>
            <a:fillRect/>
          </a:stretch>
        </p:blipFill>
        <p:spPr>
          <a:xfrm>
            <a:off x="10711279" y="6312505"/>
            <a:ext cx="975850" cy="229612"/>
          </a:xfrm>
          <a:prstGeom prst="rect">
            <a:avLst/>
          </a:prstGeom>
          <a:noFill/>
          <a:ln>
            <a:noFill/>
          </a:ln>
        </p:spPr>
      </p:pic>
      <p:sp>
        <p:nvSpPr>
          <p:cNvPr id="147" name="Google Shape;147;p1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148" name="Google Shape;148;p13"/>
          <p:cNvSpPr txBox="1"/>
          <p:nvPr>
            <p:ph idx="2" type="subTitle"/>
          </p:nvPr>
        </p:nvSpPr>
        <p:spPr>
          <a:xfrm>
            <a:off x="9251450" y="2239588"/>
            <a:ext cx="2124300" cy="3157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400">
                <a:solidFill>
                  <a:srgbClr val="FFFFFF"/>
                </a:solidFill>
                <a:latin typeface="Red Hat Display"/>
                <a:ea typeface="Red Hat Display"/>
                <a:cs typeface="Red Hat Display"/>
                <a:sym typeface="Red Hat Display"/>
              </a:defRPr>
            </a:lvl1pPr>
            <a:lvl2pPr lvl="1" rtl="0">
              <a:lnSpc>
                <a:spcPct val="174000"/>
              </a:lnSpc>
              <a:spcBef>
                <a:spcPts val="0"/>
              </a:spcBef>
              <a:spcAft>
                <a:spcPts val="0"/>
              </a:spcAft>
              <a:buNone/>
              <a:defRPr sz="1400">
                <a:solidFill>
                  <a:srgbClr val="FFFFFF"/>
                </a:solidFill>
              </a:defRPr>
            </a:lvl2pPr>
            <a:lvl3pPr lvl="2" rtl="0">
              <a:lnSpc>
                <a:spcPct val="174000"/>
              </a:lnSpc>
              <a:spcBef>
                <a:spcPts val="0"/>
              </a:spcBef>
              <a:spcAft>
                <a:spcPts val="0"/>
              </a:spcAft>
              <a:buNone/>
              <a:defRPr sz="1400">
                <a:solidFill>
                  <a:srgbClr val="FFFFFF"/>
                </a:solidFill>
              </a:defRPr>
            </a:lvl3pPr>
            <a:lvl4pPr lvl="3" rtl="0">
              <a:lnSpc>
                <a:spcPct val="174000"/>
              </a:lnSpc>
              <a:spcBef>
                <a:spcPts val="0"/>
              </a:spcBef>
              <a:spcAft>
                <a:spcPts val="0"/>
              </a:spcAft>
              <a:buNone/>
              <a:defRPr sz="1400">
                <a:solidFill>
                  <a:srgbClr val="FFFFFF"/>
                </a:solidFill>
              </a:defRPr>
            </a:lvl4pPr>
            <a:lvl5pPr lvl="4" rtl="0">
              <a:lnSpc>
                <a:spcPct val="174000"/>
              </a:lnSpc>
              <a:spcBef>
                <a:spcPts val="0"/>
              </a:spcBef>
              <a:spcAft>
                <a:spcPts val="0"/>
              </a:spcAft>
              <a:buNone/>
              <a:defRPr sz="1400">
                <a:solidFill>
                  <a:srgbClr val="FFFFFF"/>
                </a:solidFill>
              </a:defRPr>
            </a:lvl5pPr>
            <a:lvl6pPr lvl="5" rtl="0">
              <a:lnSpc>
                <a:spcPct val="174000"/>
              </a:lnSpc>
              <a:spcBef>
                <a:spcPts val="0"/>
              </a:spcBef>
              <a:spcAft>
                <a:spcPts val="0"/>
              </a:spcAft>
              <a:buNone/>
              <a:defRPr sz="1400">
                <a:solidFill>
                  <a:srgbClr val="FFFFFF"/>
                </a:solidFill>
              </a:defRPr>
            </a:lvl6pPr>
            <a:lvl7pPr lvl="6" rtl="0">
              <a:lnSpc>
                <a:spcPct val="174000"/>
              </a:lnSpc>
              <a:spcBef>
                <a:spcPts val="0"/>
              </a:spcBef>
              <a:spcAft>
                <a:spcPts val="0"/>
              </a:spcAft>
              <a:buNone/>
              <a:defRPr sz="1400">
                <a:solidFill>
                  <a:srgbClr val="FFFFFF"/>
                </a:solidFill>
              </a:defRPr>
            </a:lvl7pPr>
            <a:lvl8pPr lvl="7" rtl="0">
              <a:lnSpc>
                <a:spcPct val="174000"/>
              </a:lnSpc>
              <a:spcBef>
                <a:spcPts val="0"/>
              </a:spcBef>
              <a:spcAft>
                <a:spcPts val="0"/>
              </a:spcAft>
              <a:buNone/>
              <a:defRPr sz="1400">
                <a:solidFill>
                  <a:srgbClr val="FFFFFF"/>
                </a:solidFill>
              </a:defRPr>
            </a:lvl8pPr>
            <a:lvl9pPr lvl="8" rtl="0">
              <a:lnSpc>
                <a:spcPct val="174000"/>
              </a:lnSpc>
              <a:spcBef>
                <a:spcPts val="0"/>
              </a:spcBef>
              <a:spcAft>
                <a:spcPts val="0"/>
              </a:spcAft>
              <a:buNone/>
              <a:defRPr sz="1400">
                <a:solidFill>
                  <a:srgbClr val="FFFFFF"/>
                </a:solidFill>
              </a:defRPr>
            </a:lvl9pPr>
          </a:lstStyle>
          <a:p/>
        </p:txBody>
      </p:sp>
      <p:sp>
        <p:nvSpPr>
          <p:cNvPr id="149" name="Google Shape;149;p13"/>
          <p:cNvSpPr txBox="1"/>
          <p:nvPr>
            <p:ph idx="3" type="subTitle"/>
          </p:nvPr>
        </p:nvSpPr>
        <p:spPr>
          <a:xfrm>
            <a:off x="9251450" y="1687025"/>
            <a:ext cx="2124300" cy="354600"/>
          </a:xfrm>
          <a:prstGeom prst="rect">
            <a:avLst/>
          </a:prstGeom>
        </p:spPr>
        <p:txBody>
          <a:bodyPr anchorCtr="0" anchor="b" bIns="0" lIns="0" spcFirstLastPara="1" rIns="0" wrap="square" tIns="0">
            <a:noAutofit/>
          </a:bodyPr>
          <a:lstStyle>
            <a:lvl1pPr lvl="0" rtl="0">
              <a:lnSpc>
                <a:spcPct val="135000"/>
              </a:lnSpc>
              <a:spcBef>
                <a:spcPts val="0"/>
              </a:spcBef>
              <a:spcAft>
                <a:spcPts val="0"/>
              </a:spcAft>
              <a:buClr>
                <a:srgbClr val="FFFFFF"/>
              </a:buClr>
              <a:buSzPts val="1400"/>
              <a:buFont typeface="Red Hat Display Medium"/>
              <a:buNone/>
              <a:defRPr sz="1400">
                <a:solidFill>
                  <a:srgbClr val="FFFFFF"/>
                </a:solidFill>
                <a:latin typeface="Red Hat Display Medium"/>
                <a:ea typeface="Red Hat Display Medium"/>
                <a:cs typeface="Red Hat Display Medium"/>
                <a:sym typeface="Red Hat Display Medium"/>
              </a:defRPr>
            </a:lvl1pPr>
            <a:lvl2pPr lvl="1" rtl="0">
              <a:spcBef>
                <a:spcPts val="0"/>
              </a:spcBef>
              <a:spcAft>
                <a:spcPts val="0"/>
              </a:spcAft>
              <a:buClr>
                <a:srgbClr val="FFFFFF"/>
              </a:buClr>
              <a:buSzPts val="1800"/>
              <a:buNone/>
              <a:defRPr>
                <a:solidFill>
                  <a:srgbClr val="FFFFFF"/>
                </a:solidFill>
              </a:defRPr>
            </a:lvl2pPr>
            <a:lvl3pPr lvl="2" rtl="0">
              <a:spcBef>
                <a:spcPts val="500"/>
              </a:spcBef>
              <a:spcAft>
                <a:spcPts val="0"/>
              </a:spcAft>
              <a:buClr>
                <a:srgbClr val="FFFFFF"/>
              </a:buClr>
              <a:buSzPts val="1800"/>
              <a:buNone/>
              <a:defRPr>
                <a:solidFill>
                  <a:srgbClr val="FFFFFF"/>
                </a:solidFill>
              </a:defRPr>
            </a:lvl3pPr>
            <a:lvl4pPr lvl="3" rtl="0">
              <a:spcBef>
                <a:spcPts val="500"/>
              </a:spcBef>
              <a:spcAft>
                <a:spcPts val="0"/>
              </a:spcAft>
              <a:buClr>
                <a:srgbClr val="FFFFFF"/>
              </a:buClr>
              <a:buSzPts val="1800"/>
              <a:buNone/>
              <a:defRPr>
                <a:solidFill>
                  <a:srgbClr val="FFFFFF"/>
                </a:solidFill>
              </a:defRPr>
            </a:lvl4pPr>
            <a:lvl5pPr lvl="4" rtl="0">
              <a:spcBef>
                <a:spcPts val="500"/>
              </a:spcBef>
              <a:spcAft>
                <a:spcPts val="0"/>
              </a:spcAft>
              <a:buClr>
                <a:srgbClr val="FFFFFF"/>
              </a:buClr>
              <a:buSzPts val="1800"/>
              <a:buNone/>
              <a:defRPr>
                <a:solidFill>
                  <a:srgbClr val="FFFFFF"/>
                </a:solidFill>
              </a:defRPr>
            </a:lvl5pPr>
            <a:lvl6pPr lvl="5" rtl="0">
              <a:spcBef>
                <a:spcPts val="500"/>
              </a:spcBef>
              <a:spcAft>
                <a:spcPts val="0"/>
              </a:spcAft>
              <a:buClr>
                <a:srgbClr val="FFFFFF"/>
              </a:buClr>
              <a:buSzPts val="1800"/>
              <a:buNone/>
              <a:defRPr>
                <a:solidFill>
                  <a:srgbClr val="FFFFFF"/>
                </a:solidFill>
              </a:defRPr>
            </a:lvl6pPr>
            <a:lvl7pPr lvl="6" rtl="0">
              <a:spcBef>
                <a:spcPts val="500"/>
              </a:spcBef>
              <a:spcAft>
                <a:spcPts val="0"/>
              </a:spcAft>
              <a:buClr>
                <a:srgbClr val="FFFFFF"/>
              </a:buClr>
              <a:buSzPts val="1800"/>
              <a:buNone/>
              <a:defRPr>
                <a:solidFill>
                  <a:srgbClr val="FFFFFF"/>
                </a:solidFill>
              </a:defRPr>
            </a:lvl7pPr>
            <a:lvl8pPr lvl="7" rtl="0">
              <a:spcBef>
                <a:spcPts val="500"/>
              </a:spcBef>
              <a:spcAft>
                <a:spcPts val="0"/>
              </a:spcAft>
              <a:buClr>
                <a:srgbClr val="FFFFFF"/>
              </a:buClr>
              <a:buSzPts val="1800"/>
              <a:buNone/>
              <a:defRPr>
                <a:solidFill>
                  <a:srgbClr val="FFFFFF"/>
                </a:solidFill>
              </a:defRPr>
            </a:lvl8pPr>
            <a:lvl9pPr lvl="8" rtl="0">
              <a:spcBef>
                <a:spcPts val="500"/>
              </a:spcBef>
              <a:spcAft>
                <a:spcPts val="500"/>
              </a:spcAft>
              <a:buClr>
                <a:srgbClr val="FFFFFF"/>
              </a:buClr>
              <a:buSzPts val="1800"/>
              <a:buNone/>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C">
  <p:cSld name="CUSTOM_2_1_1">
    <p:bg>
      <p:bgPr>
        <a:blipFill>
          <a:blip r:embed="rId2">
            <a:alphaModFix/>
          </a:blip>
          <a:stretch>
            <a:fillRect/>
          </a:stretch>
        </a:blipFill>
      </p:bgPr>
    </p:bg>
    <p:spTree>
      <p:nvGrpSpPr>
        <p:cNvPr id="150" name="Shape 150"/>
        <p:cNvGrpSpPr/>
        <p:nvPr/>
      </p:nvGrpSpPr>
      <p:grpSpPr>
        <a:xfrm>
          <a:off x="0" y="0"/>
          <a:ext cx="0" cy="0"/>
          <a:chOff x="0" y="0"/>
          <a:chExt cx="0" cy="0"/>
        </a:xfrm>
      </p:grpSpPr>
      <p:sp>
        <p:nvSpPr>
          <p:cNvPr id="151" name="Google Shape;151;p14"/>
          <p:cNvSpPr txBox="1"/>
          <p:nvPr>
            <p:ph type="title"/>
          </p:nvPr>
        </p:nvSpPr>
        <p:spPr>
          <a:xfrm>
            <a:off x="447775" y="1084561"/>
            <a:ext cx="6825000" cy="2105100"/>
          </a:xfrm>
          <a:prstGeom prst="rect">
            <a:avLst/>
          </a:prstGeom>
        </p:spPr>
        <p:txBody>
          <a:bodyPr anchorCtr="0" anchor="t" bIns="91425" lIns="438900" spcFirstLastPara="1" rIns="91425" wrap="square" tIns="91425">
            <a:noAutofit/>
          </a:bodyPr>
          <a:lstStyle>
            <a:lvl1pPr lvl="0" rtl="0">
              <a:spcBef>
                <a:spcPts val="0"/>
              </a:spcBef>
              <a:spcAft>
                <a:spcPts val="0"/>
              </a:spcAft>
              <a:buNone/>
              <a:defRPr sz="4800">
                <a:solidFill>
                  <a:schemeClr val="accent1"/>
                </a:solidFill>
                <a:latin typeface="Red Hat Display Medium"/>
                <a:ea typeface="Red Hat Display Medium"/>
                <a:cs typeface="Red Hat Display Medium"/>
                <a:sym typeface="Red Hat Display Medium"/>
              </a:defRPr>
            </a:lvl1pPr>
            <a:lvl2pPr lvl="1"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2pPr>
            <a:lvl3pPr lvl="2"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3pPr>
            <a:lvl4pPr lvl="3"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4pPr>
            <a:lvl5pPr lvl="4"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5pPr>
            <a:lvl6pPr lvl="5"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6pPr>
            <a:lvl7pPr lvl="6"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7pPr>
            <a:lvl8pPr lvl="7"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8pPr>
            <a:lvl9pPr lvl="8" rtl="0">
              <a:spcBef>
                <a:spcPts val="0"/>
              </a:spcBef>
              <a:spcAft>
                <a:spcPts val="0"/>
              </a:spcAft>
              <a:buNone/>
              <a:defRPr sz="6000">
                <a:solidFill>
                  <a:schemeClr val="accent1"/>
                </a:solidFill>
                <a:latin typeface="Red Hat Display Medium"/>
                <a:ea typeface="Red Hat Display Medium"/>
                <a:cs typeface="Red Hat Display Medium"/>
                <a:sym typeface="Red Hat Display Medium"/>
              </a:defRPr>
            </a:lvl9pPr>
          </a:lstStyle>
          <a:p/>
        </p:txBody>
      </p:sp>
      <p:cxnSp>
        <p:nvCxnSpPr>
          <p:cNvPr id="152" name="Google Shape;152;p14"/>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cxnSp>
        <p:nvCxnSpPr>
          <p:cNvPr id="153" name="Google Shape;153;p14"/>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54" name="Google Shape;154;p14"/>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9pPr>
          </a:lstStyle>
          <a:p/>
        </p:txBody>
      </p:sp>
      <p:sp>
        <p:nvSpPr>
          <p:cNvPr id="155" name="Google Shape;155;p14"/>
          <p:cNvSpPr txBox="1"/>
          <p:nvPr>
            <p:ph idx="2"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400">
                <a:solidFill>
                  <a:srgbClr val="EBEBEB"/>
                </a:solidFill>
              </a:defRPr>
            </a:lvl1pPr>
            <a:lvl2pPr lvl="1" rtl="0">
              <a:lnSpc>
                <a:spcPct val="174000"/>
              </a:lnSpc>
              <a:spcBef>
                <a:spcPts val="0"/>
              </a:spcBef>
              <a:spcAft>
                <a:spcPts val="0"/>
              </a:spcAft>
              <a:buNone/>
              <a:defRPr sz="1400">
                <a:solidFill>
                  <a:srgbClr val="EBEBEB"/>
                </a:solidFill>
              </a:defRPr>
            </a:lvl2pPr>
            <a:lvl3pPr lvl="2" rtl="0">
              <a:lnSpc>
                <a:spcPct val="174000"/>
              </a:lnSpc>
              <a:spcBef>
                <a:spcPts val="0"/>
              </a:spcBef>
              <a:spcAft>
                <a:spcPts val="0"/>
              </a:spcAft>
              <a:buNone/>
              <a:defRPr sz="1400">
                <a:solidFill>
                  <a:srgbClr val="EBEBEB"/>
                </a:solidFill>
              </a:defRPr>
            </a:lvl3pPr>
            <a:lvl4pPr lvl="3" rtl="0">
              <a:lnSpc>
                <a:spcPct val="174000"/>
              </a:lnSpc>
              <a:spcBef>
                <a:spcPts val="0"/>
              </a:spcBef>
              <a:spcAft>
                <a:spcPts val="0"/>
              </a:spcAft>
              <a:buNone/>
              <a:defRPr sz="1400">
                <a:solidFill>
                  <a:srgbClr val="EBEBEB"/>
                </a:solidFill>
              </a:defRPr>
            </a:lvl4pPr>
            <a:lvl5pPr lvl="4" rtl="0">
              <a:lnSpc>
                <a:spcPct val="174000"/>
              </a:lnSpc>
              <a:spcBef>
                <a:spcPts val="0"/>
              </a:spcBef>
              <a:spcAft>
                <a:spcPts val="0"/>
              </a:spcAft>
              <a:buNone/>
              <a:defRPr sz="1400">
                <a:solidFill>
                  <a:srgbClr val="EBEBEB"/>
                </a:solidFill>
              </a:defRPr>
            </a:lvl5pPr>
            <a:lvl6pPr lvl="5" rtl="0">
              <a:lnSpc>
                <a:spcPct val="174000"/>
              </a:lnSpc>
              <a:spcBef>
                <a:spcPts val="0"/>
              </a:spcBef>
              <a:spcAft>
                <a:spcPts val="0"/>
              </a:spcAft>
              <a:buNone/>
              <a:defRPr sz="1400">
                <a:solidFill>
                  <a:srgbClr val="EBEBEB"/>
                </a:solidFill>
              </a:defRPr>
            </a:lvl6pPr>
            <a:lvl7pPr lvl="6" rtl="0">
              <a:lnSpc>
                <a:spcPct val="174000"/>
              </a:lnSpc>
              <a:spcBef>
                <a:spcPts val="0"/>
              </a:spcBef>
              <a:spcAft>
                <a:spcPts val="0"/>
              </a:spcAft>
              <a:buNone/>
              <a:defRPr sz="1400">
                <a:solidFill>
                  <a:srgbClr val="EBEBEB"/>
                </a:solidFill>
              </a:defRPr>
            </a:lvl7pPr>
            <a:lvl8pPr lvl="7" rtl="0">
              <a:lnSpc>
                <a:spcPct val="174000"/>
              </a:lnSpc>
              <a:spcBef>
                <a:spcPts val="0"/>
              </a:spcBef>
              <a:spcAft>
                <a:spcPts val="0"/>
              </a:spcAft>
              <a:buNone/>
              <a:defRPr sz="1400">
                <a:solidFill>
                  <a:srgbClr val="EBEBEB"/>
                </a:solidFill>
              </a:defRPr>
            </a:lvl8pPr>
            <a:lvl9pPr lvl="8" rtl="0">
              <a:lnSpc>
                <a:spcPct val="174000"/>
              </a:lnSpc>
              <a:spcBef>
                <a:spcPts val="0"/>
              </a:spcBef>
              <a:spcAft>
                <a:spcPts val="0"/>
              </a:spcAft>
              <a:buNone/>
              <a:defRPr sz="1400">
                <a:solidFill>
                  <a:srgbClr val="EBEBEB"/>
                </a:solidFill>
              </a:defRPr>
            </a:lvl9pPr>
          </a:lstStyle>
          <a:p/>
        </p:txBody>
      </p:sp>
      <p:pic>
        <p:nvPicPr>
          <p:cNvPr id="156" name="Google Shape;156;p14"/>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
        <p:nvSpPr>
          <p:cNvPr id="157" name="Google Shape;157;p14"/>
          <p:cNvSpPr txBox="1"/>
          <p:nvPr>
            <p:ph idx="3" type="subTitle"/>
          </p:nvPr>
        </p:nvSpPr>
        <p:spPr>
          <a:xfrm>
            <a:off x="9251450" y="1743719"/>
            <a:ext cx="2124300" cy="33090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400">
                <a:solidFill>
                  <a:schemeClr val="dk1"/>
                </a:solidFill>
                <a:latin typeface="Red Hat Display"/>
                <a:ea typeface="Red Hat Display"/>
                <a:cs typeface="Red Hat Display"/>
                <a:sym typeface="Red Hat Display"/>
              </a:defRPr>
            </a:lvl1pPr>
            <a:lvl2pPr lvl="1" rtl="0">
              <a:lnSpc>
                <a:spcPct val="174000"/>
              </a:lnSpc>
              <a:spcBef>
                <a:spcPts val="0"/>
              </a:spcBef>
              <a:spcAft>
                <a:spcPts val="0"/>
              </a:spcAft>
              <a:buNone/>
              <a:defRPr sz="1400">
                <a:solidFill>
                  <a:schemeClr val="dk1"/>
                </a:solidFill>
              </a:defRPr>
            </a:lvl2pPr>
            <a:lvl3pPr lvl="2" rtl="0">
              <a:lnSpc>
                <a:spcPct val="174000"/>
              </a:lnSpc>
              <a:spcBef>
                <a:spcPts val="0"/>
              </a:spcBef>
              <a:spcAft>
                <a:spcPts val="0"/>
              </a:spcAft>
              <a:buNone/>
              <a:defRPr sz="1400">
                <a:solidFill>
                  <a:schemeClr val="dk1"/>
                </a:solidFill>
              </a:defRPr>
            </a:lvl3pPr>
            <a:lvl4pPr lvl="3" rtl="0">
              <a:lnSpc>
                <a:spcPct val="174000"/>
              </a:lnSpc>
              <a:spcBef>
                <a:spcPts val="0"/>
              </a:spcBef>
              <a:spcAft>
                <a:spcPts val="0"/>
              </a:spcAft>
              <a:buNone/>
              <a:defRPr sz="1400">
                <a:solidFill>
                  <a:schemeClr val="dk1"/>
                </a:solidFill>
              </a:defRPr>
            </a:lvl4pPr>
            <a:lvl5pPr lvl="4" rtl="0">
              <a:lnSpc>
                <a:spcPct val="174000"/>
              </a:lnSpc>
              <a:spcBef>
                <a:spcPts val="0"/>
              </a:spcBef>
              <a:spcAft>
                <a:spcPts val="0"/>
              </a:spcAft>
              <a:buNone/>
              <a:defRPr sz="1400">
                <a:solidFill>
                  <a:schemeClr val="dk1"/>
                </a:solidFill>
              </a:defRPr>
            </a:lvl5pPr>
            <a:lvl6pPr lvl="5" rtl="0">
              <a:lnSpc>
                <a:spcPct val="174000"/>
              </a:lnSpc>
              <a:spcBef>
                <a:spcPts val="0"/>
              </a:spcBef>
              <a:spcAft>
                <a:spcPts val="0"/>
              </a:spcAft>
              <a:buNone/>
              <a:defRPr sz="1400">
                <a:solidFill>
                  <a:schemeClr val="dk1"/>
                </a:solidFill>
              </a:defRPr>
            </a:lvl6pPr>
            <a:lvl7pPr lvl="6" rtl="0">
              <a:lnSpc>
                <a:spcPct val="174000"/>
              </a:lnSpc>
              <a:spcBef>
                <a:spcPts val="0"/>
              </a:spcBef>
              <a:spcAft>
                <a:spcPts val="0"/>
              </a:spcAft>
              <a:buNone/>
              <a:defRPr sz="1400">
                <a:solidFill>
                  <a:schemeClr val="dk1"/>
                </a:solidFill>
              </a:defRPr>
            </a:lvl7pPr>
            <a:lvl8pPr lvl="7" rtl="0">
              <a:lnSpc>
                <a:spcPct val="174000"/>
              </a:lnSpc>
              <a:spcBef>
                <a:spcPts val="0"/>
              </a:spcBef>
              <a:spcAft>
                <a:spcPts val="0"/>
              </a:spcAft>
              <a:buNone/>
              <a:defRPr sz="1400">
                <a:solidFill>
                  <a:schemeClr val="dk1"/>
                </a:solidFill>
              </a:defRPr>
            </a:lvl8pPr>
            <a:lvl9pPr lvl="8" rtl="0">
              <a:lnSpc>
                <a:spcPct val="174000"/>
              </a:lnSpc>
              <a:spcBef>
                <a:spcPts val="0"/>
              </a:spcBef>
              <a:spcAft>
                <a:spcPts val="0"/>
              </a:spcAft>
              <a:buNone/>
              <a:defRPr sz="1400">
                <a:solidFill>
                  <a:schemeClr val="dk1"/>
                </a:solidFill>
              </a:defRPr>
            </a:lvl9pPr>
          </a:lstStyle>
          <a:p/>
        </p:txBody>
      </p:sp>
      <p:sp>
        <p:nvSpPr>
          <p:cNvPr id="158" name="Google Shape;158;p1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B">
  <p:cSld name="CUSTOM_2_1_1_1">
    <p:bg>
      <p:bgPr>
        <a:blipFill>
          <a:blip r:embed="rId2">
            <a:alphaModFix/>
          </a:blip>
          <a:stretch>
            <a:fillRect/>
          </a:stretch>
        </a:blipFill>
      </p:bgPr>
    </p:bg>
    <p:spTree>
      <p:nvGrpSpPr>
        <p:cNvPr id="159" name="Shape 159"/>
        <p:cNvGrpSpPr/>
        <p:nvPr/>
      </p:nvGrpSpPr>
      <p:grpSpPr>
        <a:xfrm>
          <a:off x="0" y="0"/>
          <a:ext cx="0" cy="0"/>
          <a:chOff x="0" y="0"/>
          <a:chExt cx="0" cy="0"/>
        </a:xfrm>
      </p:grpSpPr>
      <p:sp>
        <p:nvSpPr>
          <p:cNvPr id="160" name="Google Shape;160;p15"/>
          <p:cNvSpPr txBox="1"/>
          <p:nvPr>
            <p:ph idx="1" type="subTitle"/>
          </p:nvPr>
        </p:nvSpPr>
        <p:spPr>
          <a:xfrm>
            <a:off x="9251450" y="2239588"/>
            <a:ext cx="2124300" cy="3157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400">
                <a:solidFill>
                  <a:schemeClr val="dk1"/>
                </a:solidFill>
                <a:latin typeface="Red Hat Display"/>
                <a:ea typeface="Red Hat Display"/>
                <a:cs typeface="Red Hat Display"/>
                <a:sym typeface="Red Hat Display"/>
              </a:defRPr>
            </a:lvl1pPr>
            <a:lvl2pPr lvl="1" rtl="0">
              <a:lnSpc>
                <a:spcPct val="174000"/>
              </a:lnSpc>
              <a:spcBef>
                <a:spcPts val="0"/>
              </a:spcBef>
              <a:spcAft>
                <a:spcPts val="0"/>
              </a:spcAft>
              <a:buNone/>
              <a:defRPr sz="1400">
                <a:solidFill>
                  <a:schemeClr val="dk1"/>
                </a:solidFill>
              </a:defRPr>
            </a:lvl2pPr>
            <a:lvl3pPr lvl="2" rtl="0">
              <a:lnSpc>
                <a:spcPct val="174000"/>
              </a:lnSpc>
              <a:spcBef>
                <a:spcPts val="0"/>
              </a:spcBef>
              <a:spcAft>
                <a:spcPts val="0"/>
              </a:spcAft>
              <a:buNone/>
              <a:defRPr sz="1400">
                <a:solidFill>
                  <a:schemeClr val="dk1"/>
                </a:solidFill>
              </a:defRPr>
            </a:lvl3pPr>
            <a:lvl4pPr lvl="3" rtl="0">
              <a:lnSpc>
                <a:spcPct val="174000"/>
              </a:lnSpc>
              <a:spcBef>
                <a:spcPts val="0"/>
              </a:spcBef>
              <a:spcAft>
                <a:spcPts val="0"/>
              </a:spcAft>
              <a:buNone/>
              <a:defRPr sz="1400">
                <a:solidFill>
                  <a:schemeClr val="dk1"/>
                </a:solidFill>
              </a:defRPr>
            </a:lvl4pPr>
            <a:lvl5pPr lvl="4" rtl="0">
              <a:lnSpc>
                <a:spcPct val="174000"/>
              </a:lnSpc>
              <a:spcBef>
                <a:spcPts val="0"/>
              </a:spcBef>
              <a:spcAft>
                <a:spcPts val="0"/>
              </a:spcAft>
              <a:buNone/>
              <a:defRPr sz="1400">
                <a:solidFill>
                  <a:schemeClr val="dk1"/>
                </a:solidFill>
              </a:defRPr>
            </a:lvl5pPr>
            <a:lvl6pPr lvl="5" rtl="0">
              <a:lnSpc>
                <a:spcPct val="174000"/>
              </a:lnSpc>
              <a:spcBef>
                <a:spcPts val="0"/>
              </a:spcBef>
              <a:spcAft>
                <a:spcPts val="0"/>
              </a:spcAft>
              <a:buNone/>
              <a:defRPr sz="1400">
                <a:solidFill>
                  <a:schemeClr val="dk1"/>
                </a:solidFill>
              </a:defRPr>
            </a:lvl6pPr>
            <a:lvl7pPr lvl="6" rtl="0">
              <a:lnSpc>
                <a:spcPct val="174000"/>
              </a:lnSpc>
              <a:spcBef>
                <a:spcPts val="0"/>
              </a:spcBef>
              <a:spcAft>
                <a:spcPts val="0"/>
              </a:spcAft>
              <a:buNone/>
              <a:defRPr sz="1400">
                <a:solidFill>
                  <a:schemeClr val="dk1"/>
                </a:solidFill>
              </a:defRPr>
            </a:lvl7pPr>
            <a:lvl8pPr lvl="7" rtl="0">
              <a:lnSpc>
                <a:spcPct val="174000"/>
              </a:lnSpc>
              <a:spcBef>
                <a:spcPts val="0"/>
              </a:spcBef>
              <a:spcAft>
                <a:spcPts val="0"/>
              </a:spcAft>
              <a:buNone/>
              <a:defRPr sz="1400">
                <a:solidFill>
                  <a:schemeClr val="dk1"/>
                </a:solidFill>
              </a:defRPr>
            </a:lvl8pPr>
            <a:lvl9pPr lvl="8" rtl="0">
              <a:lnSpc>
                <a:spcPct val="174000"/>
              </a:lnSpc>
              <a:spcBef>
                <a:spcPts val="0"/>
              </a:spcBef>
              <a:spcAft>
                <a:spcPts val="0"/>
              </a:spcAft>
              <a:buNone/>
              <a:defRPr sz="1400">
                <a:solidFill>
                  <a:schemeClr val="dk1"/>
                </a:solidFill>
              </a:defRPr>
            </a:lvl9pPr>
          </a:lstStyle>
          <a:p/>
        </p:txBody>
      </p:sp>
      <p:sp>
        <p:nvSpPr>
          <p:cNvPr id="161" name="Google Shape;161;p15"/>
          <p:cNvSpPr txBox="1"/>
          <p:nvPr>
            <p:ph idx="2" type="subTitle"/>
          </p:nvPr>
        </p:nvSpPr>
        <p:spPr>
          <a:xfrm>
            <a:off x="9251450" y="1687025"/>
            <a:ext cx="2124300" cy="354600"/>
          </a:xfrm>
          <a:prstGeom prst="rect">
            <a:avLst/>
          </a:prstGeom>
        </p:spPr>
        <p:txBody>
          <a:bodyPr anchorCtr="0" anchor="b" bIns="0" lIns="0" spcFirstLastPara="1" rIns="0" wrap="square" tIns="0">
            <a:noAutofit/>
          </a:bodyPr>
          <a:lstStyle>
            <a:lvl1pPr lvl="0">
              <a:lnSpc>
                <a:spcPct val="135000"/>
              </a:lnSpc>
              <a:spcBef>
                <a:spcPts val="0"/>
              </a:spcBef>
              <a:spcAft>
                <a:spcPts val="0"/>
              </a:spcAft>
              <a:buSzPts val="1400"/>
              <a:buFont typeface="Red Hat Display Medium"/>
              <a:buNone/>
              <a:defRPr sz="1400">
                <a:latin typeface="Red Hat Display Medium"/>
                <a:ea typeface="Red Hat Display Medium"/>
                <a:cs typeface="Red Hat Display Medium"/>
                <a:sym typeface="Red Hat Display Medium"/>
              </a:defRPr>
            </a:lvl1pPr>
            <a:lvl2pPr lvl="1">
              <a:spcBef>
                <a:spcPts val="0"/>
              </a:spcBef>
              <a:spcAft>
                <a:spcPts val="0"/>
              </a:spcAft>
              <a:buSzPts val="18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500"/>
              </a:spcAft>
              <a:buSzPts val="1800"/>
              <a:buNone/>
              <a:defRPr/>
            </a:lvl9pPr>
          </a:lstStyle>
          <a:p/>
        </p:txBody>
      </p:sp>
      <p:cxnSp>
        <p:nvCxnSpPr>
          <p:cNvPr id="162" name="Google Shape;162;p15"/>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cxnSp>
        <p:nvCxnSpPr>
          <p:cNvPr id="163" name="Google Shape;163;p15"/>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164" name="Google Shape;164;p15"/>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1000"/>
              <a:buFont typeface="Red Hat Text Medium"/>
              <a:buNone/>
              <a:defRPr sz="1000">
                <a:solidFill>
                  <a:schemeClr val="dk1"/>
                </a:solidFill>
                <a:latin typeface="Red Hat Text Medium"/>
                <a:ea typeface="Red Hat Text Medium"/>
                <a:cs typeface="Red Hat Text Medium"/>
                <a:sym typeface="Red Hat Text Medium"/>
              </a:defRPr>
            </a:lvl9pPr>
          </a:lstStyle>
          <a:p/>
        </p:txBody>
      </p:sp>
      <p:pic>
        <p:nvPicPr>
          <p:cNvPr id="165" name="Google Shape;165;p15"/>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sp>
        <p:nvSpPr>
          <p:cNvPr id="166" name="Google Shape;166;p1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p:cSld name="CUSTOM_3">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p16"/>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5400">
                <a:solidFill>
                  <a:schemeClr val="accent1"/>
                </a:solidFill>
              </a:defRPr>
            </a:lvl1pPr>
            <a:lvl2pPr lvl="1" rtl="0">
              <a:lnSpc>
                <a:spcPct val="100000"/>
              </a:lnSpc>
              <a:spcBef>
                <a:spcPts val="0"/>
              </a:spcBef>
              <a:spcAft>
                <a:spcPts val="0"/>
              </a:spcAft>
              <a:buNone/>
              <a:defRPr sz="5400">
                <a:solidFill>
                  <a:schemeClr val="accent1"/>
                </a:solidFill>
              </a:defRPr>
            </a:lvl2pPr>
            <a:lvl3pPr lvl="2" rtl="0">
              <a:lnSpc>
                <a:spcPct val="100000"/>
              </a:lnSpc>
              <a:spcBef>
                <a:spcPts val="0"/>
              </a:spcBef>
              <a:spcAft>
                <a:spcPts val="0"/>
              </a:spcAft>
              <a:buNone/>
              <a:defRPr sz="5400">
                <a:solidFill>
                  <a:schemeClr val="accent1"/>
                </a:solidFill>
              </a:defRPr>
            </a:lvl3pPr>
            <a:lvl4pPr lvl="3" rtl="0">
              <a:lnSpc>
                <a:spcPct val="100000"/>
              </a:lnSpc>
              <a:spcBef>
                <a:spcPts val="0"/>
              </a:spcBef>
              <a:spcAft>
                <a:spcPts val="0"/>
              </a:spcAft>
              <a:buNone/>
              <a:defRPr sz="5400">
                <a:solidFill>
                  <a:schemeClr val="accent1"/>
                </a:solidFill>
              </a:defRPr>
            </a:lvl4pPr>
            <a:lvl5pPr lvl="4" rtl="0">
              <a:lnSpc>
                <a:spcPct val="100000"/>
              </a:lnSpc>
              <a:spcBef>
                <a:spcPts val="0"/>
              </a:spcBef>
              <a:spcAft>
                <a:spcPts val="0"/>
              </a:spcAft>
              <a:buNone/>
              <a:defRPr sz="5400">
                <a:solidFill>
                  <a:schemeClr val="accent1"/>
                </a:solidFill>
              </a:defRPr>
            </a:lvl5pPr>
            <a:lvl6pPr lvl="5" rtl="0">
              <a:lnSpc>
                <a:spcPct val="100000"/>
              </a:lnSpc>
              <a:spcBef>
                <a:spcPts val="0"/>
              </a:spcBef>
              <a:spcAft>
                <a:spcPts val="0"/>
              </a:spcAft>
              <a:buNone/>
              <a:defRPr sz="5400">
                <a:solidFill>
                  <a:schemeClr val="accent1"/>
                </a:solidFill>
              </a:defRPr>
            </a:lvl6pPr>
            <a:lvl7pPr lvl="6" rtl="0">
              <a:lnSpc>
                <a:spcPct val="100000"/>
              </a:lnSpc>
              <a:spcBef>
                <a:spcPts val="0"/>
              </a:spcBef>
              <a:spcAft>
                <a:spcPts val="0"/>
              </a:spcAft>
              <a:buNone/>
              <a:defRPr sz="5400">
                <a:solidFill>
                  <a:schemeClr val="accent1"/>
                </a:solidFill>
              </a:defRPr>
            </a:lvl7pPr>
            <a:lvl8pPr lvl="7" rtl="0">
              <a:lnSpc>
                <a:spcPct val="100000"/>
              </a:lnSpc>
              <a:spcBef>
                <a:spcPts val="0"/>
              </a:spcBef>
              <a:spcAft>
                <a:spcPts val="0"/>
              </a:spcAft>
              <a:buNone/>
              <a:defRPr sz="5400">
                <a:solidFill>
                  <a:schemeClr val="accent1"/>
                </a:solidFill>
              </a:defRPr>
            </a:lvl8pPr>
            <a:lvl9pPr lvl="8" rtl="0">
              <a:lnSpc>
                <a:spcPct val="100000"/>
              </a:lnSpc>
              <a:spcBef>
                <a:spcPts val="0"/>
              </a:spcBef>
              <a:spcAft>
                <a:spcPts val="0"/>
              </a:spcAft>
              <a:buNone/>
              <a:defRPr sz="5400">
                <a:solidFill>
                  <a:schemeClr val="accent1"/>
                </a:solidFill>
              </a:defRPr>
            </a:lvl9pPr>
          </a:lstStyle>
          <a:p/>
        </p:txBody>
      </p:sp>
      <p:cxnSp>
        <p:nvCxnSpPr>
          <p:cNvPr id="169" name="Google Shape;169;p16"/>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70" name="Google Shape;170;p16"/>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pic>
        <p:nvPicPr>
          <p:cNvPr id="171" name="Google Shape;171;p16"/>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cxnSp>
        <p:nvCxnSpPr>
          <p:cNvPr id="172" name="Google Shape;172;p16"/>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sp>
        <p:nvSpPr>
          <p:cNvPr id="173" name="Google Shape;173;p16"/>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74" name="Google Shape;174;p16"/>
          <p:cNvPicPr preferRelativeResize="0"/>
          <p:nvPr/>
        </p:nvPicPr>
        <p:blipFill rotWithShape="1">
          <a:blip r:embed="rId4">
            <a:alphaModFix amt="25000"/>
          </a:blip>
          <a:srcRect b="0" l="0" r="53632" t="0"/>
          <a:stretch/>
        </p:blipFill>
        <p:spPr>
          <a:xfrm>
            <a:off x="13124775" y="517800"/>
            <a:ext cx="4360724" cy="5290249"/>
          </a:xfrm>
          <a:prstGeom prst="rect">
            <a:avLst/>
          </a:prstGeom>
          <a:noFill/>
          <a:ln>
            <a:noFill/>
          </a:ln>
        </p:spPr>
      </p:pic>
      <p:pic>
        <p:nvPicPr>
          <p:cNvPr id="175" name="Google Shape;175;p16"/>
          <p:cNvPicPr preferRelativeResize="0"/>
          <p:nvPr/>
        </p:nvPicPr>
        <p:blipFill rotWithShape="1">
          <a:blip r:embed="rId5">
            <a:alphaModFix amt="50000"/>
          </a:blip>
          <a:srcRect b="0" l="30677" r="37870" t="0"/>
          <a:stretch/>
        </p:blipFill>
        <p:spPr>
          <a:xfrm>
            <a:off x="8357275" y="-10200"/>
            <a:ext cx="3834726"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2">
  <p:cSld name="CUSTOM_3_3">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17"/>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5400">
                <a:solidFill>
                  <a:schemeClr val="accent1"/>
                </a:solidFill>
              </a:defRPr>
            </a:lvl1pPr>
            <a:lvl2pPr lvl="1" rtl="0">
              <a:lnSpc>
                <a:spcPct val="100000"/>
              </a:lnSpc>
              <a:spcBef>
                <a:spcPts val="0"/>
              </a:spcBef>
              <a:spcAft>
                <a:spcPts val="0"/>
              </a:spcAft>
              <a:buNone/>
              <a:defRPr sz="5400">
                <a:solidFill>
                  <a:schemeClr val="accent1"/>
                </a:solidFill>
              </a:defRPr>
            </a:lvl2pPr>
            <a:lvl3pPr lvl="2" rtl="0">
              <a:lnSpc>
                <a:spcPct val="100000"/>
              </a:lnSpc>
              <a:spcBef>
                <a:spcPts val="0"/>
              </a:spcBef>
              <a:spcAft>
                <a:spcPts val="0"/>
              </a:spcAft>
              <a:buNone/>
              <a:defRPr sz="5400">
                <a:solidFill>
                  <a:schemeClr val="accent1"/>
                </a:solidFill>
              </a:defRPr>
            </a:lvl3pPr>
            <a:lvl4pPr lvl="3" rtl="0">
              <a:lnSpc>
                <a:spcPct val="100000"/>
              </a:lnSpc>
              <a:spcBef>
                <a:spcPts val="0"/>
              </a:spcBef>
              <a:spcAft>
                <a:spcPts val="0"/>
              </a:spcAft>
              <a:buNone/>
              <a:defRPr sz="5400">
                <a:solidFill>
                  <a:schemeClr val="accent1"/>
                </a:solidFill>
              </a:defRPr>
            </a:lvl4pPr>
            <a:lvl5pPr lvl="4" rtl="0">
              <a:lnSpc>
                <a:spcPct val="100000"/>
              </a:lnSpc>
              <a:spcBef>
                <a:spcPts val="0"/>
              </a:spcBef>
              <a:spcAft>
                <a:spcPts val="0"/>
              </a:spcAft>
              <a:buNone/>
              <a:defRPr sz="5400">
                <a:solidFill>
                  <a:schemeClr val="accent1"/>
                </a:solidFill>
              </a:defRPr>
            </a:lvl5pPr>
            <a:lvl6pPr lvl="5" rtl="0">
              <a:lnSpc>
                <a:spcPct val="100000"/>
              </a:lnSpc>
              <a:spcBef>
                <a:spcPts val="0"/>
              </a:spcBef>
              <a:spcAft>
                <a:spcPts val="0"/>
              </a:spcAft>
              <a:buNone/>
              <a:defRPr sz="5400">
                <a:solidFill>
                  <a:schemeClr val="accent1"/>
                </a:solidFill>
              </a:defRPr>
            </a:lvl6pPr>
            <a:lvl7pPr lvl="6" rtl="0">
              <a:lnSpc>
                <a:spcPct val="100000"/>
              </a:lnSpc>
              <a:spcBef>
                <a:spcPts val="0"/>
              </a:spcBef>
              <a:spcAft>
                <a:spcPts val="0"/>
              </a:spcAft>
              <a:buNone/>
              <a:defRPr sz="5400">
                <a:solidFill>
                  <a:schemeClr val="accent1"/>
                </a:solidFill>
              </a:defRPr>
            </a:lvl7pPr>
            <a:lvl8pPr lvl="7" rtl="0">
              <a:lnSpc>
                <a:spcPct val="100000"/>
              </a:lnSpc>
              <a:spcBef>
                <a:spcPts val="0"/>
              </a:spcBef>
              <a:spcAft>
                <a:spcPts val="0"/>
              </a:spcAft>
              <a:buNone/>
              <a:defRPr sz="5400">
                <a:solidFill>
                  <a:schemeClr val="accent1"/>
                </a:solidFill>
              </a:defRPr>
            </a:lvl8pPr>
            <a:lvl9pPr lvl="8" rtl="0">
              <a:lnSpc>
                <a:spcPct val="100000"/>
              </a:lnSpc>
              <a:spcBef>
                <a:spcPts val="0"/>
              </a:spcBef>
              <a:spcAft>
                <a:spcPts val="0"/>
              </a:spcAft>
              <a:buNone/>
              <a:defRPr sz="5400">
                <a:solidFill>
                  <a:schemeClr val="accent1"/>
                </a:solidFill>
              </a:defRPr>
            </a:lvl9pPr>
          </a:lstStyle>
          <a:p/>
        </p:txBody>
      </p:sp>
      <p:cxnSp>
        <p:nvCxnSpPr>
          <p:cNvPr id="178" name="Google Shape;178;p17"/>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79" name="Google Shape;179;p17"/>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pic>
        <p:nvPicPr>
          <p:cNvPr id="180" name="Google Shape;180;p17"/>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cxnSp>
        <p:nvCxnSpPr>
          <p:cNvPr id="181" name="Google Shape;181;p17"/>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sp>
        <p:nvSpPr>
          <p:cNvPr id="182" name="Google Shape;182;p17"/>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83" name="Google Shape;183;p17"/>
          <p:cNvPicPr preferRelativeResize="0"/>
          <p:nvPr/>
        </p:nvPicPr>
        <p:blipFill rotWithShape="1">
          <a:blip r:embed="rId4">
            <a:alphaModFix amt="25000"/>
          </a:blip>
          <a:srcRect b="0" l="0" r="53632" t="0"/>
          <a:stretch/>
        </p:blipFill>
        <p:spPr>
          <a:xfrm>
            <a:off x="13124775" y="517800"/>
            <a:ext cx="4360724" cy="5290249"/>
          </a:xfrm>
          <a:prstGeom prst="rect">
            <a:avLst/>
          </a:prstGeom>
          <a:noFill/>
          <a:ln>
            <a:noFill/>
          </a:ln>
        </p:spPr>
      </p:pic>
      <p:pic>
        <p:nvPicPr>
          <p:cNvPr id="184" name="Google Shape;184;p17"/>
          <p:cNvPicPr preferRelativeResize="0"/>
          <p:nvPr/>
        </p:nvPicPr>
        <p:blipFill rotWithShape="1">
          <a:blip r:embed="rId5">
            <a:alphaModFix amt="50000"/>
          </a:blip>
          <a:srcRect b="6422" l="-9454" r="49617" t="4625"/>
          <a:stretch/>
        </p:blipFill>
        <p:spPr>
          <a:xfrm>
            <a:off x="4896850" y="0"/>
            <a:ext cx="7295227" cy="61000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2 1">
  <p:cSld name="CUSTOM_3_3_1">
    <p:bg>
      <p:bgPr>
        <a:blipFill>
          <a:blip r:embed="rId2">
            <a:alphaModFix/>
          </a:blip>
          <a:stretch>
            <a:fillRect/>
          </a:stretch>
        </a:blipFill>
      </p:bgPr>
    </p:bg>
    <p:spTree>
      <p:nvGrpSpPr>
        <p:cNvPr id="185" name="Shape 185"/>
        <p:cNvGrpSpPr/>
        <p:nvPr/>
      </p:nvGrpSpPr>
      <p:grpSpPr>
        <a:xfrm>
          <a:off x="0" y="0"/>
          <a:ext cx="0" cy="0"/>
          <a:chOff x="0" y="0"/>
          <a:chExt cx="0" cy="0"/>
        </a:xfrm>
      </p:grpSpPr>
      <p:sp>
        <p:nvSpPr>
          <p:cNvPr id="186" name="Google Shape;186;p18"/>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5400">
                <a:solidFill>
                  <a:schemeClr val="accent1"/>
                </a:solidFill>
              </a:defRPr>
            </a:lvl1pPr>
            <a:lvl2pPr lvl="1" rtl="0">
              <a:lnSpc>
                <a:spcPct val="100000"/>
              </a:lnSpc>
              <a:spcBef>
                <a:spcPts val="0"/>
              </a:spcBef>
              <a:spcAft>
                <a:spcPts val="0"/>
              </a:spcAft>
              <a:buNone/>
              <a:defRPr sz="5400">
                <a:solidFill>
                  <a:schemeClr val="accent1"/>
                </a:solidFill>
              </a:defRPr>
            </a:lvl2pPr>
            <a:lvl3pPr lvl="2" rtl="0">
              <a:lnSpc>
                <a:spcPct val="100000"/>
              </a:lnSpc>
              <a:spcBef>
                <a:spcPts val="0"/>
              </a:spcBef>
              <a:spcAft>
                <a:spcPts val="0"/>
              </a:spcAft>
              <a:buNone/>
              <a:defRPr sz="5400">
                <a:solidFill>
                  <a:schemeClr val="accent1"/>
                </a:solidFill>
              </a:defRPr>
            </a:lvl3pPr>
            <a:lvl4pPr lvl="3" rtl="0">
              <a:lnSpc>
                <a:spcPct val="100000"/>
              </a:lnSpc>
              <a:spcBef>
                <a:spcPts val="0"/>
              </a:spcBef>
              <a:spcAft>
                <a:spcPts val="0"/>
              </a:spcAft>
              <a:buNone/>
              <a:defRPr sz="5400">
                <a:solidFill>
                  <a:schemeClr val="accent1"/>
                </a:solidFill>
              </a:defRPr>
            </a:lvl4pPr>
            <a:lvl5pPr lvl="4" rtl="0">
              <a:lnSpc>
                <a:spcPct val="100000"/>
              </a:lnSpc>
              <a:spcBef>
                <a:spcPts val="0"/>
              </a:spcBef>
              <a:spcAft>
                <a:spcPts val="0"/>
              </a:spcAft>
              <a:buNone/>
              <a:defRPr sz="5400">
                <a:solidFill>
                  <a:schemeClr val="accent1"/>
                </a:solidFill>
              </a:defRPr>
            </a:lvl5pPr>
            <a:lvl6pPr lvl="5" rtl="0">
              <a:lnSpc>
                <a:spcPct val="100000"/>
              </a:lnSpc>
              <a:spcBef>
                <a:spcPts val="0"/>
              </a:spcBef>
              <a:spcAft>
                <a:spcPts val="0"/>
              </a:spcAft>
              <a:buNone/>
              <a:defRPr sz="5400">
                <a:solidFill>
                  <a:schemeClr val="accent1"/>
                </a:solidFill>
              </a:defRPr>
            </a:lvl6pPr>
            <a:lvl7pPr lvl="6" rtl="0">
              <a:lnSpc>
                <a:spcPct val="100000"/>
              </a:lnSpc>
              <a:spcBef>
                <a:spcPts val="0"/>
              </a:spcBef>
              <a:spcAft>
                <a:spcPts val="0"/>
              </a:spcAft>
              <a:buNone/>
              <a:defRPr sz="5400">
                <a:solidFill>
                  <a:schemeClr val="accent1"/>
                </a:solidFill>
              </a:defRPr>
            </a:lvl7pPr>
            <a:lvl8pPr lvl="7" rtl="0">
              <a:lnSpc>
                <a:spcPct val="100000"/>
              </a:lnSpc>
              <a:spcBef>
                <a:spcPts val="0"/>
              </a:spcBef>
              <a:spcAft>
                <a:spcPts val="0"/>
              </a:spcAft>
              <a:buNone/>
              <a:defRPr sz="5400">
                <a:solidFill>
                  <a:schemeClr val="accent1"/>
                </a:solidFill>
              </a:defRPr>
            </a:lvl8pPr>
            <a:lvl9pPr lvl="8" rtl="0">
              <a:lnSpc>
                <a:spcPct val="100000"/>
              </a:lnSpc>
              <a:spcBef>
                <a:spcPts val="0"/>
              </a:spcBef>
              <a:spcAft>
                <a:spcPts val="0"/>
              </a:spcAft>
              <a:buNone/>
              <a:defRPr sz="5400">
                <a:solidFill>
                  <a:schemeClr val="accent1"/>
                </a:solidFill>
              </a:defRPr>
            </a:lvl9pPr>
          </a:lstStyle>
          <a:p/>
        </p:txBody>
      </p:sp>
      <p:cxnSp>
        <p:nvCxnSpPr>
          <p:cNvPr id="187" name="Google Shape;187;p18"/>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88" name="Google Shape;188;p18"/>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pic>
        <p:nvPicPr>
          <p:cNvPr id="189" name="Google Shape;189;p18"/>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cxnSp>
        <p:nvCxnSpPr>
          <p:cNvPr id="190" name="Google Shape;190;p18"/>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sp>
        <p:nvSpPr>
          <p:cNvPr id="191" name="Google Shape;191;p18"/>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92" name="Google Shape;192;p18"/>
          <p:cNvPicPr preferRelativeResize="0"/>
          <p:nvPr/>
        </p:nvPicPr>
        <p:blipFill rotWithShape="1">
          <a:blip r:embed="rId4">
            <a:alphaModFix amt="25000"/>
          </a:blip>
          <a:srcRect b="0" l="0" r="53632" t="0"/>
          <a:stretch/>
        </p:blipFill>
        <p:spPr>
          <a:xfrm>
            <a:off x="13124775" y="517800"/>
            <a:ext cx="4360724" cy="5290249"/>
          </a:xfrm>
          <a:prstGeom prst="rect">
            <a:avLst/>
          </a:prstGeom>
          <a:noFill/>
          <a:ln>
            <a:noFill/>
          </a:ln>
        </p:spPr>
      </p:pic>
      <p:pic>
        <p:nvPicPr>
          <p:cNvPr id="193" name="Google Shape;193;p18"/>
          <p:cNvPicPr preferRelativeResize="0"/>
          <p:nvPr/>
        </p:nvPicPr>
        <p:blipFill rotWithShape="1">
          <a:blip r:embed="rId5">
            <a:alphaModFix/>
          </a:blip>
          <a:srcRect b="0" l="7116" r="53459" t="4260"/>
          <a:stretch/>
        </p:blipFill>
        <p:spPr>
          <a:xfrm>
            <a:off x="7756175" y="0"/>
            <a:ext cx="4435825" cy="60593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1">
  <p:cSld name="CUSTOM_3_2">
    <p:bg>
      <p:bgPr>
        <a:blipFill>
          <a:blip r:embed="rId2">
            <a:alphaModFix/>
          </a:blip>
          <a:stretch>
            <a:fillRect/>
          </a:stretch>
        </a:blipFill>
      </p:bgPr>
    </p:bg>
    <p:spTree>
      <p:nvGrpSpPr>
        <p:cNvPr id="194" name="Shape 194"/>
        <p:cNvGrpSpPr/>
        <p:nvPr/>
      </p:nvGrpSpPr>
      <p:grpSpPr>
        <a:xfrm>
          <a:off x="0" y="0"/>
          <a:ext cx="0" cy="0"/>
          <a:chOff x="0" y="0"/>
          <a:chExt cx="0" cy="0"/>
        </a:xfrm>
      </p:grpSpPr>
      <p:sp>
        <p:nvSpPr>
          <p:cNvPr id="195" name="Google Shape;195;p19"/>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5400">
                <a:solidFill>
                  <a:schemeClr val="accent1"/>
                </a:solidFill>
              </a:defRPr>
            </a:lvl1pPr>
            <a:lvl2pPr lvl="1" rtl="0">
              <a:lnSpc>
                <a:spcPct val="100000"/>
              </a:lnSpc>
              <a:spcBef>
                <a:spcPts val="0"/>
              </a:spcBef>
              <a:spcAft>
                <a:spcPts val="0"/>
              </a:spcAft>
              <a:buNone/>
              <a:defRPr sz="5400">
                <a:solidFill>
                  <a:schemeClr val="accent1"/>
                </a:solidFill>
              </a:defRPr>
            </a:lvl2pPr>
            <a:lvl3pPr lvl="2" rtl="0">
              <a:lnSpc>
                <a:spcPct val="100000"/>
              </a:lnSpc>
              <a:spcBef>
                <a:spcPts val="0"/>
              </a:spcBef>
              <a:spcAft>
                <a:spcPts val="0"/>
              </a:spcAft>
              <a:buNone/>
              <a:defRPr sz="5400">
                <a:solidFill>
                  <a:schemeClr val="accent1"/>
                </a:solidFill>
              </a:defRPr>
            </a:lvl3pPr>
            <a:lvl4pPr lvl="3" rtl="0">
              <a:lnSpc>
                <a:spcPct val="100000"/>
              </a:lnSpc>
              <a:spcBef>
                <a:spcPts val="0"/>
              </a:spcBef>
              <a:spcAft>
                <a:spcPts val="0"/>
              </a:spcAft>
              <a:buNone/>
              <a:defRPr sz="5400">
                <a:solidFill>
                  <a:schemeClr val="accent1"/>
                </a:solidFill>
              </a:defRPr>
            </a:lvl4pPr>
            <a:lvl5pPr lvl="4" rtl="0">
              <a:lnSpc>
                <a:spcPct val="100000"/>
              </a:lnSpc>
              <a:spcBef>
                <a:spcPts val="0"/>
              </a:spcBef>
              <a:spcAft>
                <a:spcPts val="0"/>
              </a:spcAft>
              <a:buNone/>
              <a:defRPr sz="5400">
                <a:solidFill>
                  <a:schemeClr val="accent1"/>
                </a:solidFill>
              </a:defRPr>
            </a:lvl5pPr>
            <a:lvl6pPr lvl="5" rtl="0">
              <a:lnSpc>
                <a:spcPct val="100000"/>
              </a:lnSpc>
              <a:spcBef>
                <a:spcPts val="0"/>
              </a:spcBef>
              <a:spcAft>
                <a:spcPts val="0"/>
              </a:spcAft>
              <a:buNone/>
              <a:defRPr sz="5400">
                <a:solidFill>
                  <a:schemeClr val="accent1"/>
                </a:solidFill>
              </a:defRPr>
            </a:lvl6pPr>
            <a:lvl7pPr lvl="6" rtl="0">
              <a:lnSpc>
                <a:spcPct val="100000"/>
              </a:lnSpc>
              <a:spcBef>
                <a:spcPts val="0"/>
              </a:spcBef>
              <a:spcAft>
                <a:spcPts val="0"/>
              </a:spcAft>
              <a:buNone/>
              <a:defRPr sz="5400">
                <a:solidFill>
                  <a:schemeClr val="accent1"/>
                </a:solidFill>
              </a:defRPr>
            </a:lvl7pPr>
            <a:lvl8pPr lvl="7" rtl="0">
              <a:lnSpc>
                <a:spcPct val="100000"/>
              </a:lnSpc>
              <a:spcBef>
                <a:spcPts val="0"/>
              </a:spcBef>
              <a:spcAft>
                <a:spcPts val="0"/>
              </a:spcAft>
              <a:buNone/>
              <a:defRPr sz="5400">
                <a:solidFill>
                  <a:schemeClr val="accent1"/>
                </a:solidFill>
              </a:defRPr>
            </a:lvl8pPr>
            <a:lvl9pPr lvl="8" rtl="0">
              <a:lnSpc>
                <a:spcPct val="100000"/>
              </a:lnSpc>
              <a:spcBef>
                <a:spcPts val="0"/>
              </a:spcBef>
              <a:spcAft>
                <a:spcPts val="0"/>
              </a:spcAft>
              <a:buNone/>
              <a:defRPr sz="5400">
                <a:solidFill>
                  <a:schemeClr val="accent1"/>
                </a:solidFill>
              </a:defRPr>
            </a:lvl9pPr>
          </a:lstStyle>
          <a:p/>
        </p:txBody>
      </p:sp>
      <p:cxnSp>
        <p:nvCxnSpPr>
          <p:cNvPr id="196" name="Google Shape;196;p19"/>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97" name="Google Shape;197;p19"/>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pic>
        <p:nvPicPr>
          <p:cNvPr id="198" name="Google Shape;198;p19"/>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cxnSp>
        <p:nvCxnSpPr>
          <p:cNvPr id="199" name="Google Shape;199;p19"/>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sp>
        <p:nvSpPr>
          <p:cNvPr id="200" name="Google Shape;200;p19"/>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01" name="Google Shape;201;p19"/>
          <p:cNvPicPr preferRelativeResize="0"/>
          <p:nvPr/>
        </p:nvPicPr>
        <p:blipFill rotWithShape="1">
          <a:blip r:embed="rId4">
            <a:alphaModFix amt="25000"/>
          </a:blip>
          <a:srcRect b="0" l="0" r="53632" t="0"/>
          <a:stretch/>
        </p:blipFill>
        <p:spPr>
          <a:xfrm>
            <a:off x="13124775" y="517800"/>
            <a:ext cx="4360724" cy="52902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divider">
  <p:cSld name="CUSTOM_3_1">
    <p:bg>
      <p:bgPr>
        <a:blipFill>
          <a:blip r:embed="rId2">
            <a:alphaModFix/>
          </a:blip>
          <a:stretch>
            <a:fillRect/>
          </a:stretch>
        </a:blipFill>
      </p:bgPr>
    </p:bg>
    <p:spTree>
      <p:nvGrpSpPr>
        <p:cNvPr id="202" name="Shape 202"/>
        <p:cNvGrpSpPr/>
        <p:nvPr/>
      </p:nvGrpSpPr>
      <p:grpSpPr>
        <a:xfrm>
          <a:off x="0" y="0"/>
          <a:ext cx="0" cy="0"/>
          <a:chOff x="0" y="0"/>
          <a:chExt cx="0" cy="0"/>
        </a:xfrm>
      </p:grpSpPr>
      <p:sp>
        <p:nvSpPr>
          <p:cNvPr id="203" name="Google Shape;203;p20"/>
          <p:cNvSpPr txBox="1"/>
          <p:nvPr>
            <p:ph type="title"/>
          </p:nvPr>
        </p:nvSpPr>
        <p:spPr>
          <a:xfrm>
            <a:off x="2076025" y="1883250"/>
            <a:ext cx="7992000" cy="3071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5400">
                <a:solidFill>
                  <a:schemeClr val="lt1"/>
                </a:solidFill>
              </a:defRPr>
            </a:lvl1pPr>
            <a:lvl2pPr lvl="1" rtl="0">
              <a:lnSpc>
                <a:spcPct val="100000"/>
              </a:lnSpc>
              <a:spcBef>
                <a:spcPts val="0"/>
              </a:spcBef>
              <a:spcAft>
                <a:spcPts val="0"/>
              </a:spcAft>
              <a:buNone/>
              <a:defRPr sz="5400">
                <a:solidFill>
                  <a:schemeClr val="lt1"/>
                </a:solidFill>
              </a:defRPr>
            </a:lvl2pPr>
            <a:lvl3pPr lvl="2" rtl="0">
              <a:lnSpc>
                <a:spcPct val="100000"/>
              </a:lnSpc>
              <a:spcBef>
                <a:spcPts val="0"/>
              </a:spcBef>
              <a:spcAft>
                <a:spcPts val="0"/>
              </a:spcAft>
              <a:buNone/>
              <a:defRPr sz="5400">
                <a:solidFill>
                  <a:schemeClr val="lt1"/>
                </a:solidFill>
              </a:defRPr>
            </a:lvl3pPr>
            <a:lvl4pPr lvl="3" rtl="0">
              <a:lnSpc>
                <a:spcPct val="100000"/>
              </a:lnSpc>
              <a:spcBef>
                <a:spcPts val="0"/>
              </a:spcBef>
              <a:spcAft>
                <a:spcPts val="0"/>
              </a:spcAft>
              <a:buNone/>
              <a:defRPr sz="5400">
                <a:solidFill>
                  <a:schemeClr val="lt1"/>
                </a:solidFill>
              </a:defRPr>
            </a:lvl4pPr>
            <a:lvl5pPr lvl="4" rtl="0">
              <a:lnSpc>
                <a:spcPct val="100000"/>
              </a:lnSpc>
              <a:spcBef>
                <a:spcPts val="0"/>
              </a:spcBef>
              <a:spcAft>
                <a:spcPts val="0"/>
              </a:spcAft>
              <a:buNone/>
              <a:defRPr sz="5400">
                <a:solidFill>
                  <a:schemeClr val="lt1"/>
                </a:solidFill>
              </a:defRPr>
            </a:lvl5pPr>
            <a:lvl6pPr lvl="5" rtl="0">
              <a:lnSpc>
                <a:spcPct val="100000"/>
              </a:lnSpc>
              <a:spcBef>
                <a:spcPts val="0"/>
              </a:spcBef>
              <a:spcAft>
                <a:spcPts val="0"/>
              </a:spcAft>
              <a:buNone/>
              <a:defRPr sz="5400">
                <a:solidFill>
                  <a:schemeClr val="lt1"/>
                </a:solidFill>
              </a:defRPr>
            </a:lvl6pPr>
            <a:lvl7pPr lvl="6" rtl="0">
              <a:lnSpc>
                <a:spcPct val="100000"/>
              </a:lnSpc>
              <a:spcBef>
                <a:spcPts val="0"/>
              </a:spcBef>
              <a:spcAft>
                <a:spcPts val="0"/>
              </a:spcAft>
              <a:buNone/>
              <a:defRPr sz="5400">
                <a:solidFill>
                  <a:schemeClr val="lt1"/>
                </a:solidFill>
              </a:defRPr>
            </a:lvl7pPr>
            <a:lvl8pPr lvl="7" rtl="0">
              <a:lnSpc>
                <a:spcPct val="100000"/>
              </a:lnSpc>
              <a:spcBef>
                <a:spcPts val="0"/>
              </a:spcBef>
              <a:spcAft>
                <a:spcPts val="0"/>
              </a:spcAft>
              <a:buNone/>
              <a:defRPr sz="5400">
                <a:solidFill>
                  <a:schemeClr val="lt1"/>
                </a:solidFill>
              </a:defRPr>
            </a:lvl8pPr>
            <a:lvl9pPr lvl="8" rtl="0">
              <a:lnSpc>
                <a:spcPct val="100000"/>
              </a:lnSpc>
              <a:spcBef>
                <a:spcPts val="0"/>
              </a:spcBef>
              <a:spcAft>
                <a:spcPts val="0"/>
              </a:spcAft>
              <a:buNone/>
              <a:defRPr sz="5400">
                <a:solidFill>
                  <a:schemeClr val="lt1"/>
                </a:solidFill>
              </a:defRPr>
            </a:lvl9pPr>
          </a:lstStyle>
          <a:p/>
        </p:txBody>
      </p:sp>
      <p:cxnSp>
        <p:nvCxnSpPr>
          <p:cNvPr id="204" name="Google Shape;204;p20"/>
          <p:cNvCxnSpPr/>
          <p:nvPr/>
        </p:nvCxnSpPr>
        <p:spPr>
          <a:xfrm rot="10800000">
            <a:off x="447767" y="6401400"/>
            <a:ext cx="0" cy="456600"/>
          </a:xfrm>
          <a:prstGeom prst="straightConnector1">
            <a:avLst/>
          </a:prstGeom>
          <a:noFill/>
          <a:ln cap="flat" cmpd="sng" w="9525">
            <a:solidFill>
              <a:srgbClr val="800000"/>
            </a:solidFill>
            <a:prstDash val="solid"/>
            <a:round/>
            <a:headEnd len="med" w="med" type="none"/>
            <a:tailEnd len="med" w="med" type="none"/>
          </a:ln>
        </p:spPr>
      </p:cxnSp>
      <p:pic>
        <p:nvPicPr>
          <p:cNvPr id="205" name="Google Shape;205;p20"/>
          <p:cNvPicPr preferRelativeResize="0"/>
          <p:nvPr/>
        </p:nvPicPr>
        <p:blipFill rotWithShape="1">
          <a:blip r:embed="rId3">
            <a:alphaModFix/>
          </a:blip>
          <a:srcRect b="317" l="0" r="0" t="327"/>
          <a:stretch/>
        </p:blipFill>
        <p:spPr>
          <a:xfrm>
            <a:off x="10711279" y="6313250"/>
            <a:ext cx="975850" cy="228121"/>
          </a:xfrm>
          <a:prstGeom prst="rect">
            <a:avLst/>
          </a:prstGeom>
          <a:noFill/>
          <a:ln>
            <a:noFill/>
          </a:ln>
        </p:spPr>
      </p:pic>
      <p:cxnSp>
        <p:nvCxnSpPr>
          <p:cNvPr id="206" name="Google Shape;206;p20"/>
          <p:cNvCxnSpPr/>
          <p:nvPr/>
        </p:nvCxnSpPr>
        <p:spPr>
          <a:xfrm>
            <a:off x="2076025" y="1653700"/>
            <a:ext cx="1390800" cy="0"/>
          </a:xfrm>
          <a:prstGeom prst="straightConnector1">
            <a:avLst/>
          </a:prstGeom>
          <a:noFill/>
          <a:ln cap="flat" cmpd="sng" w="9525">
            <a:solidFill>
              <a:srgbClr val="EE0000"/>
            </a:solidFill>
            <a:prstDash val="solid"/>
            <a:round/>
            <a:headEnd len="med" w="med" type="none"/>
            <a:tailEnd len="med" w="med" type="none"/>
          </a:ln>
        </p:spPr>
      </p:cxnSp>
      <p:cxnSp>
        <p:nvCxnSpPr>
          <p:cNvPr id="207" name="Google Shape;207;p20"/>
          <p:cNvCxnSpPr/>
          <p:nvPr/>
        </p:nvCxnSpPr>
        <p:spPr>
          <a:xfrm rot="10800000">
            <a:off x="447775" y="100"/>
            <a:ext cx="0" cy="886500"/>
          </a:xfrm>
          <a:prstGeom prst="straightConnector1">
            <a:avLst/>
          </a:prstGeom>
          <a:noFill/>
          <a:ln cap="flat" cmpd="sng" w="9525">
            <a:solidFill>
              <a:srgbClr val="800000"/>
            </a:solidFill>
            <a:prstDash val="solid"/>
            <a:round/>
            <a:headEnd len="med" w="med" type="none"/>
            <a:tailEnd len="med" w="med" type="none"/>
          </a:ln>
        </p:spPr>
      </p:cxnSp>
      <p:sp>
        <p:nvSpPr>
          <p:cNvPr id="208" name="Google Shape;208;p20"/>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sp>
        <p:nvSpPr>
          <p:cNvPr id="209" name="Google Shape;209;p2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closing">
  <p:cSld name="TITLE_1">
    <p:bg>
      <p:bgPr>
        <a:blipFill>
          <a:blip r:embed="rId2">
            <a:alphaModFix/>
          </a:blip>
          <a:stretch>
            <a:fillRect/>
          </a:stretch>
        </a:blipFill>
      </p:bgPr>
    </p:bg>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3">
            <a:alphaModFix amt="51000"/>
          </a:blip>
          <a:srcRect b="2948" l="12240" r="39962" t="13515"/>
          <a:stretch/>
        </p:blipFill>
        <p:spPr>
          <a:xfrm>
            <a:off x="6281550" y="0"/>
            <a:ext cx="5910451" cy="5810875"/>
          </a:xfrm>
          <a:prstGeom prst="rect">
            <a:avLst/>
          </a:prstGeom>
          <a:noFill/>
          <a:ln>
            <a:noFill/>
          </a:ln>
        </p:spPr>
      </p:pic>
      <p:sp>
        <p:nvSpPr>
          <p:cNvPr id="20" name="Google Shape;20;p3"/>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idx="1" type="subTitle"/>
          </p:nvPr>
        </p:nvSpPr>
        <p:spPr>
          <a:xfrm>
            <a:off x="2083725" y="3008425"/>
            <a:ext cx="4146300" cy="1524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1pPr>
            <a:lvl2pPr lvl="1" rtl="0">
              <a:lnSpc>
                <a:spcPct val="180000"/>
              </a:lnSpc>
              <a:spcBef>
                <a:spcPts val="0"/>
              </a:spcBef>
              <a:spcAft>
                <a:spcPts val="0"/>
              </a:spcAft>
              <a:buClr>
                <a:schemeClr val="lt1"/>
              </a:buClr>
              <a:buSzPts val="1400"/>
              <a:buNone/>
              <a:defRPr sz="1400">
                <a:solidFill>
                  <a:schemeClr val="lt1"/>
                </a:solidFill>
              </a:defRPr>
            </a:lvl2pPr>
            <a:lvl3pPr lvl="2" rtl="0">
              <a:lnSpc>
                <a:spcPct val="180000"/>
              </a:lnSpc>
              <a:spcBef>
                <a:spcPts val="0"/>
              </a:spcBef>
              <a:spcAft>
                <a:spcPts val="0"/>
              </a:spcAft>
              <a:buClr>
                <a:schemeClr val="lt1"/>
              </a:buClr>
              <a:buSzPts val="1400"/>
              <a:buNone/>
              <a:defRPr sz="1400">
                <a:solidFill>
                  <a:schemeClr val="lt1"/>
                </a:solidFill>
              </a:defRPr>
            </a:lvl3pPr>
            <a:lvl4pPr lvl="3" rtl="0">
              <a:lnSpc>
                <a:spcPct val="180000"/>
              </a:lnSpc>
              <a:spcBef>
                <a:spcPts val="0"/>
              </a:spcBef>
              <a:spcAft>
                <a:spcPts val="0"/>
              </a:spcAft>
              <a:buClr>
                <a:schemeClr val="lt1"/>
              </a:buClr>
              <a:buSzPts val="1400"/>
              <a:buNone/>
              <a:defRPr sz="1400">
                <a:solidFill>
                  <a:schemeClr val="lt1"/>
                </a:solidFill>
              </a:defRPr>
            </a:lvl4pPr>
            <a:lvl5pPr lvl="4" rtl="0">
              <a:lnSpc>
                <a:spcPct val="180000"/>
              </a:lnSpc>
              <a:spcBef>
                <a:spcPts val="0"/>
              </a:spcBef>
              <a:spcAft>
                <a:spcPts val="0"/>
              </a:spcAft>
              <a:buClr>
                <a:schemeClr val="lt1"/>
              </a:buClr>
              <a:buSzPts val="1400"/>
              <a:buNone/>
              <a:defRPr sz="1400">
                <a:solidFill>
                  <a:schemeClr val="lt1"/>
                </a:solidFill>
              </a:defRPr>
            </a:lvl5pPr>
            <a:lvl6pPr lvl="5" rtl="0">
              <a:lnSpc>
                <a:spcPct val="180000"/>
              </a:lnSpc>
              <a:spcBef>
                <a:spcPts val="0"/>
              </a:spcBef>
              <a:spcAft>
                <a:spcPts val="0"/>
              </a:spcAft>
              <a:buClr>
                <a:schemeClr val="lt1"/>
              </a:buClr>
              <a:buSzPts val="1400"/>
              <a:buNone/>
              <a:defRPr sz="1400">
                <a:solidFill>
                  <a:schemeClr val="lt1"/>
                </a:solidFill>
              </a:defRPr>
            </a:lvl6pPr>
            <a:lvl7pPr lvl="6" rtl="0">
              <a:lnSpc>
                <a:spcPct val="180000"/>
              </a:lnSpc>
              <a:spcBef>
                <a:spcPts val="0"/>
              </a:spcBef>
              <a:spcAft>
                <a:spcPts val="0"/>
              </a:spcAft>
              <a:buClr>
                <a:schemeClr val="lt1"/>
              </a:buClr>
              <a:buSzPts val="1400"/>
              <a:buNone/>
              <a:defRPr sz="1400">
                <a:solidFill>
                  <a:schemeClr val="lt1"/>
                </a:solidFill>
              </a:defRPr>
            </a:lvl7pPr>
            <a:lvl8pPr lvl="7" rtl="0">
              <a:lnSpc>
                <a:spcPct val="180000"/>
              </a:lnSpc>
              <a:spcBef>
                <a:spcPts val="0"/>
              </a:spcBef>
              <a:spcAft>
                <a:spcPts val="0"/>
              </a:spcAft>
              <a:buClr>
                <a:schemeClr val="lt1"/>
              </a:buClr>
              <a:buSzPts val="1400"/>
              <a:buNone/>
              <a:defRPr sz="1400">
                <a:solidFill>
                  <a:schemeClr val="lt1"/>
                </a:solidFill>
              </a:defRPr>
            </a:lvl8pPr>
            <a:lvl9pPr lvl="8" rtl="0">
              <a:lnSpc>
                <a:spcPct val="180000"/>
              </a:lnSpc>
              <a:spcBef>
                <a:spcPts val="0"/>
              </a:spcBef>
              <a:spcAft>
                <a:spcPts val="0"/>
              </a:spcAft>
              <a:buClr>
                <a:schemeClr val="lt1"/>
              </a:buClr>
              <a:buSzPts val="1400"/>
              <a:buNone/>
              <a:defRPr sz="1400">
                <a:solidFill>
                  <a:schemeClr val="lt1"/>
                </a:solidFill>
              </a:defRPr>
            </a:lvl9pPr>
          </a:lstStyle>
          <a:p/>
        </p:txBody>
      </p:sp>
      <p:sp>
        <p:nvSpPr>
          <p:cNvPr id="22" name="Google Shape;22;p3"/>
          <p:cNvSpPr txBox="1"/>
          <p:nvPr>
            <p:ph type="title"/>
          </p:nvPr>
        </p:nvSpPr>
        <p:spPr>
          <a:xfrm>
            <a:off x="2083875" y="568625"/>
            <a:ext cx="4905000" cy="19854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54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7000">
                <a:solidFill>
                  <a:schemeClr val="lt1"/>
                </a:solidFill>
              </a:defRPr>
            </a:lvl2pPr>
            <a:lvl3pPr lvl="2" rtl="0">
              <a:lnSpc>
                <a:spcPct val="105000"/>
              </a:lnSpc>
              <a:spcBef>
                <a:spcPts val="0"/>
              </a:spcBef>
              <a:spcAft>
                <a:spcPts val="0"/>
              </a:spcAft>
              <a:buNone/>
              <a:defRPr sz="7000">
                <a:solidFill>
                  <a:schemeClr val="lt1"/>
                </a:solidFill>
              </a:defRPr>
            </a:lvl3pPr>
            <a:lvl4pPr lvl="3" rtl="0">
              <a:lnSpc>
                <a:spcPct val="105000"/>
              </a:lnSpc>
              <a:spcBef>
                <a:spcPts val="0"/>
              </a:spcBef>
              <a:spcAft>
                <a:spcPts val="0"/>
              </a:spcAft>
              <a:buNone/>
              <a:defRPr sz="7000">
                <a:solidFill>
                  <a:schemeClr val="lt1"/>
                </a:solidFill>
              </a:defRPr>
            </a:lvl4pPr>
            <a:lvl5pPr lvl="4" rtl="0">
              <a:lnSpc>
                <a:spcPct val="105000"/>
              </a:lnSpc>
              <a:spcBef>
                <a:spcPts val="0"/>
              </a:spcBef>
              <a:spcAft>
                <a:spcPts val="0"/>
              </a:spcAft>
              <a:buNone/>
              <a:defRPr sz="7000">
                <a:solidFill>
                  <a:schemeClr val="lt1"/>
                </a:solidFill>
              </a:defRPr>
            </a:lvl5pPr>
            <a:lvl6pPr lvl="5" rtl="0">
              <a:lnSpc>
                <a:spcPct val="105000"/>
              </a:lnSpc>
              <a:spcBef>
                <a:spcPts val="0"/>
              </a:spcBef>
              <a:spcAft>
                <a:spcPts val="0"/>
              </a:spcAft>
              <a:buNone/>
              <a:defRPr sz="7000">
                <a:solidFill>
                  <a:schemeClr val="lt1"/>
                </a:solidFill>
              </a:defRPr>
            </a:lvl6pPr>
            <a:lvl7pPr lvl="6" rtl="0">
              <a:lnSpc>
                <a:spcPct val="105000"/>
              </a:lnSpc>
              <a:spcBef>
                <a:spcPts val="0"/>
              </a:spcBef>
              <a:spcAft>
                <a:spcPts val="0"/>
              </a:spcAft>
              <a:buNone/>
              <a:defRPr sz="7000">
                <a:solidFill>
                  <a:schemeClr val="lt1"/>
                </a:solidFill>
              </a:defRPr>
            </a:lvl7pPr>
            <a:lvl8pPr lvl="7" rtl="0">
              <a:lnSpc>
                <a:spcPct val="105000"/>
              </a:lnSpc>
              <a:spcBef>
                <a:spcPts val="0"/>
              </a:spcBef>
              <a:spcAft>
                <a:spcPts val="0"/>
              </a:spcAft>
              <a:buNone/>
              <a:defRPr sz="7000">
                <a:solidFill>
                  <a:schemeClr val="lt1"/>
                </a:solidFill>
              </a:defRPr>
            </a:lvl8pPr>
            <a:lvl9pPr lvl="8" rtl="0">
              <a:lnSpc>
                <a:spcPct val="105000"/>
              </a:lnSpc>
              <a:spcBef>
                <a:spcPts val="0"/>
              </a:spcBef>
              <a:spcAft>
                <a:spcPts val="0"/>
              </a:spcAft>
              <a:buNone/>
              <a:defRPr sz="7000">
                <a:solidFill>
                  <a:schemeClr val="lt1"/>
                </a:solidFill>
              </a:defRPr>
            </a:lvl9pPr>
          </a:lstStyle>
          <a:p/>
        </p:txBody>
      </p:sp>
      <p:pic>
        <p:nvPicPr>
          <p:cNvPr id="23" name="Google Shape;23;p3"/>
          <p:cNvPicPr preferRelativeResize="0"/>
          <p:nvPr/>
        </p:nvPicPr>
        <p:blipFill>
          <a:blip r:embed="rId4">
            <a:alphaModFix/>
          </a:blip>
          <a:stretch>
            <a:fillRect/>
          </a:stretch>
        </p:blipFill>
        <p:spPr>
          <a:xfrm>
            <a:off x="10106850" y="6203986"/>
            <a:ext cx="1580275" cy="372766"/>
          </a:xfrm>
          <a:prstGeom prst="rect">
            <a:avLst/>
          </a:prstGeom>
          <a:noFill/>
          <a:ln>
            <a:noFill/>
          </a:ln>
        </p:spPr>
      </p:pic>
      <p:pic>
        <p:nvPicPr>
          <p:cNvPr id="24" name="Google Shape;24;p3"/>
          <p:cNvPicPr preferRelativeResize="0"/>
          <p:nvPr/>
        </p:nvPicPr>
        <p:blipFill rotWithShape="1">
          <a:blip r:embed="rId5">
            <a:alphaModFix/>
          </a:blip>
          <a:srcRect b="0" l="0" r="0" t="0"/>
          <a:stretch/>
        </p:blipFill>
        <p:spPr>
          <a:xfrm>
            <a:off x="7542672" y="3470249"/>
            <a:ext cx="282625" cy="282625"/>
          </a:xfrm>
          <a:prstGeom prst="rect">
            <a:avLst/>
          </a:prstGeom>
          <a:noFill/>
          <a:ln>
            <a:noFill/>
          </a:ln>
        </p:spPr>
      </p:pic>
      <p:pic>
        <p:nvPicPr>
          <p:cNvPr id="25" name="Google Shape;25;p3"/>
          <p:cNvPicPr preferRelativeResize="0"/>
          <p:nvPr/>
        </p:nvPicPr>
        <p:blipFill rotWithShape="1">
          <a:blip r:embed="rId6">
            <a:alphaModFix/>
          </a:blip>
          <a:srcRect b="0" l="0" r="0" t="0"/>
          <a:stretch/>
        </p:blipFill>
        <p:spPr>
          <a:xfrm>
            <a:off x="7542672" y="2778374"/>
            <a:ext cx="282625" cy="282625"/>
          </a:xfrm>
          <a:prstGeom prst="rect">
            <a:avLst/>
          </a:prstGeom>
          <a:noFill/>
          <a:ln>
            <a:noFill/>
          </a:ln>
        </p:spPr>
      </p:pic>
      <p:pic>
        <p:nvPicPr>
          <p:cNvPr id="26" name="Google Shape;26;p3"/>
          <p:cNvPicPr preferRelativeResize="0"/>
          <p:nvPr/>
        </p:nvPicPr>
        <p:blipFill rotWithShape="1">
          <a:blip r:embed="rId7">
            <a:alphaModFix/>
          </a:blip>
          <a:srcRect b="0" l="0" r="0" t="0"/>
          <a:stretch/>
        </p:blipFill>
        <p:spPr>
          <a:xfrm>
            <a:off x="7542674" y="2086500"/>
            <a:ext cx="282625" cy="282625"/>
          </a:xfrm>
          <a:prstGeom prst="rect">
            <a:avLst/>
          </a:prstGeom>
          <a:noFill/>
          <a:ln>
            <a:noFill/>
          </a:ln>
        </p:spPr>
      </p:pic>
      <p:pic>
        <p:nvPicPr>
          <p:cNvPr id="27" name="Google Shape;27;p3"/>
          <p:cNvPicPr preferRelativeResize="0"/>
          <p:nvPr/>
        </p:nvPicPr>
        <p:blipFill rotWithShape="1">
          <a:blip r:embed="rId8">
            <a:alphaModFix/>
          </a:blip>
          <a:srcRect b="0" l="0" r="0" t="0"/>
          <a:stretch/>
        </p:blipFill>
        <p:spPr>
          <a:xfrm>
            <a:off x="7542672" y="4162124"/>
            <a:ext cx="282625" cy="282625"/>
          </a:xfrm>
          <a:prstGeom prst="rect">
            <a:avLst/>
          </a:prstGeom>
          <a:noFill/>
          <a:ln>
            <a:noFill/>
          </a:ln>
        </p:spPr>
      </p:pic>
      <p:sp>
        <p:nvSpPr>
          <p:cNvPr id="28" name="Google Shape;28;p3"/>
          <p:cNvSpPr txBox="1"/>
          <p:nvPr/>
        </p:nvSpPr>
        <p:spPr>
          <a:xfrm>
            <a:off x="7960472" y="19998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linkedin.com/company/red-hat</a:t>
            </a:r>
            <a:endParaRPr>
              <a:solidFill>
                <a:schemeClr val="lt1"/>
              </a:solidFill>
              <a:latin typeface="Red Hat Display"/>
              <a:ea typeface="Red Hat Display"/>
              <a:cs typeface="Red Hat Display"/>
              <a:sym typeface="Red Hat Display"/>
            </a:endParaRPr>
          </a:p>
        </p:txBody>
      </p:sp>
      <p:sp>
        <p:nvSpPr>
          <p:cNvPr id="29" name="Google Shape;29;p3"/>
          <p:cNvSpPr txBox="1"/>
          <p:nvPr/>
        </p:nvSpPr>
        <p:spPr>
          <a:xfrm>
            <a:off x="7960472" y="26916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youtube.com/OpenShift</a:t>
            </a:r>
            <a:endParaRPr>
              <a:solidFill>
                <a:schemeClr val="lt1"/>
              </a:solidFill>
              <a:latin typeface="Red Hat Display"/>
              <a:ea typeface="Red Hat Display"/>
              <a:cs typeface="Red Hat Display"/>
              <a:sym typeface="Red Hat Display"/>
            </a:endParaRPr>
          </a:p>
        </p:txBody>
      </p:sp>
      <p:sp>
        <p:nvSpPr>
          <p:cNvPr id="30" name="Google Shape;30;p3"/>
          <p:cNvSpPr txBox="1"/>
          <p:nvPr/>
        </p:nvSpPr>
        <p:spPr>
          <a:xfrm>
            <a:off x="7960472" y="33835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facebook.com/redhatinc</a:t>
            </a:r>
            <a:endParaRPr>
              <a:solidFill>
                <a:schemeClr val="lt1"/>
              </a:solidFill>
              <a:latin typeface="Red Hat Display"/>
              <a:ea typeface="Red Hat Display"/>
              <a:cs typeface="Red Hat Display"/>
              <a:sym typeface="Red Hat Display"/>
            </a:endParaRPr>
          </a:p>
        </p:txBody>
      </p:sp>
      <p:sp>
        <p:nvSpPr>
          <p:cNvPr id="31" name="Google Shape;31;p3"/>
          <p:cNvSpPr txBox="1"/>
          <p:nvPr/>
        </p:nvSpPr>
        <p:spPr>
          <a:xfrm>
            <a:off x="7960472" y="40753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twitter.com/</a:t>
            </a:r>
            <a:r>
              <a:rPr lang="en">
                <a:solidFill>
                  <a:schemeClr val="lt1"/>
                </a:solidFill>
                <a:latin typeface="Red Hat Display"/>
                <a:ea typeface="Red Hat Display"/>
                <a:cs typeface="Red Hat Display"/>
                <a:sym typeface="Red Hat Display"/>
              </a:rPr>
              <a:t>OpenShift</a:t>
            </a:r>
            <a:endParaRPr>
              <a:solidFill>
                <a:schemeClr val="lt1"/>
              </a:solidFill>
              <a:latin typeface="Red Hat Display"/>
              <a:ea typeface="Red Hat Display"/>
              <a:cs typeface="Red Hat Display"/>
              <a:sym typeface="Red Hat Display"/>
            </a:endParaRPr>
          </a:p>
        </p:txBody>
      </p:sp>
      <p:cxnSp>
        <p:nvCxnSpPr>
          <p:cNvPr id="32" name="Google Shape;32;p3"/>
          <p:cNvCxnSpPr/>
          <p:nvPr/>
        </p:nvCxnSpPr>
        <p:spPr>
          <a:xfrm rot="10800000">
            <a:off x="447775" y="50"/>
            <a:ext cx="0" cy="2282700"/>
          </a:xfrm>
          <a:prstGeom prst="straightConnector1">
            <a:avLst/>
          </a:prstGeom>
          <a:noFill/>
          <a:ln cap="flat" cmpd="sng" w="9525">
            <a:solidFill>
              <a:srgbClr val="800000"/>
            </a:solidFill>
            <a:prstDash val="solid"/>
            <a:round/>
            <a:headEnd len="med" w="med" type="none"/>
            <a:tailEnd len="med" w="med" type="none"/>
          </a:ln>
        </p:spPr>
      </p:cxnSp>
      <p:cxnSp>
        <p:nvCxnSpPr>
          <p:cNvPr id="33" name="Google Shape;33;p3"/>
          <p:cNvCxnSpPr/>
          <p:nvPr/>
        </p:nvCxnSpPr>
        <p:spPr>
          <a:xfrm rot="10800000">
            <a:off x="447767" y="6401400"/>
            <a:ext cx="0" cy="456600"/>
          </a:xfrm>
          <a:prstGeom prst="straightConnector1">
            <a:avLst/>
          </a:prstGeom>
          <a:noFill/>
          <a:ln cap="flat" cmpd="sng" w="9525">
            <a:solidFill>
              <a:srgbClr val="800000"/>
            </a:solidFill>
            <a:prstDash val="solid"/>
            <a:round/>
            <a:headEnd len="med" w="med" type="none"/>
            <a:tailEnd len="med" w="med" type="none"/>
          </a:ln>
        </p:spPr>
      </p:cxnSp>
      <p:sp>
        <p:nvSpPr>
          <p:cNvPr id="34" name="Google Shape;34;p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p:cSld name="CUSTOM_4">
    <p:spTree>
      <p:nvGrpSpPr>
        <p:cNvPr id="210" name="Shape 210"/>
        <p:cNvGrpSpPr/>
        <p:nvPr/>
      </p:nvGrpSpPr>
      <p:grpSpPr>
        <a:xfrm>
          <a:off x="0" y="0"/>
          <a:ext cx="0" cy="0"/>
          <a:chOff x="0" y="0"/>
          <a:chExt cx="0" cy="0"/>
        </a:xfrm>
      </p:grpSpPr>
      <p:sp>
        <p:nvSpPr>
          <p:cNvPr id="211" name="Google Shape;211;p21"/>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9pPr>
          </a:lstStyle>
          <a:p/>
        </p:txBody>
      </p:sp>
      <p:cxnSp>
        <p:nvCxnSpPr>
          <p:cNvPr id="212" name="Google Shape;212;p21"/>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13" name="Google Shape;213;p21"/>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14" name="Google Shape;214;p2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15" name="Google Shape;215;p21"/>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16" name="Google Shape;216;p21"/>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217" name="Google Shape;217;p21"/>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218" name="Google Shape;218;p21"/>
          <p:cNvSpPr txBox="1"/>
          <p:nvPr>
            <p:ph idx="3"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1">
  <p:cSld name="CUSTOM_4_21">
    <p:spTree>
      <p:nvGrpSpPr>
        <p:cNvPr id="219" name="Shape 219"/>
        <p:cNvGrpSpPr/>
        <p:nvPr/>
      </p:nvGrpSpPr>
      <p:grpSpPr>
        <a:xfrm>
          <a:off x="0" y="0"/>
          <a:ext cx="0" cy="0"/>
          <a:chOff x="0" y="0"/>
          <a:chExt cx="0" cy="0"/>
        </a:xfrm>
      </p:grpSpPr>
      <p:sp>
        <p:nvSpPr>
          <p:cNvPr id="220" name="Google Shape;220;p2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9pPr>
          </a:lstStyle>
          <a:p/>
        </p:txBody>
      </p:sp>
      <p:cxnSp>
        <p:nvCxnSpPr>
          <p:cNvPr id="221" name="Google Shape;221;p22"/>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22" name="Google Shape;222;p22"/>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23" name="Google Shape;223;p2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24" name="Google Shape;224;p22"/>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25" name="Google Shape;225;p22"/>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226" name="Google Shape;226;p22"/>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227" name="Google Shape;227;p22"/>
          <p:cNvSpPr txBox="1"/>
          <p:nvPr>
            <p:ph idx="3"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pic>
        <p:nvPicPr>
          <p:cNvPr id="228" name="Google Shape;228;p22"/>
          <p:cNvPicPr preferRelativeResize="0"/>
          <p:nvPr/>
        </p:nvPicPr>
        <p:blipFill rotWithShape="1">
          <a:blip r:embed="rId3">
            <a:alphaModFix amt="24000"/>
          </a:blip>
          <a:srcRect b="6422" l="-9454" r="49617" t="4625"/>
          <a:stretch/>
        </p:blipFill>
        <p:spPr>
          <a:xfrm>
            <a:off x="4896850" y="0"/>
            <a:ext cx="7295227" cy="61000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hevrons">
  <p:cSld name="CUSTOM_4_20">
    <p:spTree>
      <p:nvGrpSpPr>
        <p:cNvPr id="229" name="Shape 229"/>
        <p:cNvGrpSpPr/>
        <p:nvPr/>
      </p:nvGrpSpPr>
      <p:grpSpPr>
        <a:xfrm>
          <a:off x="0" y="0"/>
          <a:ext cx="0" cy="0"/>
          <a:chOff x="0" y="0"/>
          <a:chExt cx="0" cy="0"/>
        </a:xfrm>
      </p:grpSpPr>
      <p:sp>
        <p:nvSpPr>
          <p:cNvPr id="230" name="Google Shape;230;p23"/>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cxnSp>
        <p:nvCxnSpPr>
          <p:cNvPr id="231" name="Google Shape;231;p23"/>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32" name="Google Shape;232;p23"/>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33" name="Google Shape;233;p2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34" name="Google Shape;234;p23"/>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35" name="Google Shape;235;p23"/>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236" name="Google Shape;236;p23"/>
          <p:cNvSpPr/>
          <p:nvPr/>
        </p:nvSpPr>
        <p:spPr>
          <a:xfrm>
            <a:off x="3901500" y="2473638"/>
            <a:ext cx="4389000" cy="2702400"/>
          </a:xfrm>
          <a:prstGeom prst="chevron">
            <a:avLst>
              <a:gd fmla="val 27319"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7803000" y="2473650"/>
            <a:ext cx="4389000" cy="2702400"/>
          </a:xfrm>
          <a:prstGeom prst="chevron">
            <a:avLst>
              <a:gd fmla="val 27319"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0" y="2473650"/>
            <a:ext cx="4389000" cy="2702400"/>
          </a:xfrm>
          <a:prstGeom prst="chevron">
            <a:avLst>
              <a:gd fmla="val 27319"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0" y="2473638"/>
            <a:ext cx="1120500" cy="270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11071500" y="2473638"/>
            <a:ext cx="1120500" cy="270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txBox="1"/>
          <p:nvPr>
            <p:ph idx="3" type="subTitle"/>
          </p:nvPr>
        </p:nvSpPr>
        <p:spPr>
          <a:xfrm>
            <a:off x="3901500" y="2473650"/>
            <a:ext cx="4389000" cy="2702400"/>
          </a:xfrm>
          <a:prstGeom prst="rect">
            <a:avLst/>
          </a:prstGeom>
        </p:spPr>
        <p:txBody>
          <a:bodyPr anchorCtr="0" anchor="ctr" bIns="0" lIns="1097275" spcFirstLastPara="1" rIns="457200" wrap="square" tIns="91425">
            <a:noAutofit/>
          </a:bodyPr>
          <a:lstStyle>
            <a:lvl1pPr lvl="0">
              <a:lnSpc>
                <a:spcPct val="115000"/>
              </a:lnSpc>
              <a:spcBef>
                <a:spcPts val="0"/>
              </a:spcBef>
              <a:spcAft>
                <a:spcPts val="0"/>
              </a:spcAft>
              <a:buNone/>
              <a:defRPr/>
            </a:lvl1pPr>
            <a:lvl2pPr lvl="1">
              <a:lnSpc>
                <a:spcPct val="115000"/>
              </a:lnSpc>
              <a:spcBef>
                <a:spcPts val="1000"/>
              </a:spcBef>
              <a:spcAft>
                <a:spcPts val="0"/>
              </a:spcAft>
              <a:buNone/>
              <a:defRPr/>
            </a:lvl2pPr>
            <a:lvl3pPr lvl="2">
              <a:lnSpc>
                <a:spcPct val="115000"/>
              </a:lnSpc>
              <a:spcBef>
                <a:spcPts val="1000"/>
              </a:spcBef>
              <a:spcAft>
                <a:spcPts val="0"/>
              </a:spcAft>
              <a:buNone/>
              <a:defRPr/>
            </a:lvl3pPr>
            <a:lvl4pPr lvl="3">
              <a:lnSpc>
                <a:spcPct val="115000"/>
              </a:lnSpc>
              <a:spcBef>
                <a:spcPts val="1000"/>
              </a:spcBef>
              <a:spcAft>
                <a:spcPts val="0"/>
              </a:spcAft>
              <a:buNone/>
              <a:defRPr/>
            </a:lvl4pPr>
            <a:lvl5pPr lvl="4">
              <a:lnSpc>
                <a:spcPct val="115000"/>
              </a:lnSpc>
              <a:spcBef>
                <a:spcPts val="1000"/>
              </a:spcBef>
              <a:spcAft>
                <a:spcPts val="0"/>
              </a:spcAft>
              <a:buNone/>
              <a:defRPr/>
            </a:lvl5pPr>
            <a:lvl6pPr lvl="5">
              <a:lnSpc>
                <a:spcPct val="115000"/>
              </a:lnSpc>
              <a:spcBef>
                <a:spcPts val="1000"/>
              </a:spcBef>
              <a:spcAft>
                <a:spcPts val="0"/>
              </a:spcAft>
              <a:buNone/>
              <a:defRPr/>
            </a:lvl6pPr>
            <a:lvl7pPr lvl="6">
              <a:lnSpc>
                <a:spcPct val="115000"/>
              </a:lnSpc>
              <a:spcBef>
                <a:spcPts val="1000"/>
              </a:spcBef>
              <a:spcAft>
                <a:spcPts val="0"/>
              </a:spcAft>
              <a:buNone/>
              <a:defRPr/>
            </a:lvl7pPr>
            <a:lvl8pPr lvl="7">
              <a:lnSpc>
                <a:spcPct val="115000"/>
              </a:lnSpc>
              <a:spcBef>
                <a:spcPts val="1000"/>
              </a:spcBef>
              <a:spcAft>
                <a:spcPts val="0"/>
              </a:spcAft>
              <a:buNone/>
              <a:defRPr/>
            </a:lvl8pPr>
            <a:lvl9pPr lvl="8">
              <a:lnSpc>
                <a:spcPct val="115000"/>
              </a:lnSpc>
              <a:spcBef>
                <a:spcPts val="1000"/>
              </a:spcBef>
              <a:spcAft>
                <a:spcPts val="1000"/>
              </a:spcAft>
              <a:buNone/>
              <a:defRPr/>
            </a:lvl9pPr>
          </a:lstStyle>
          <a:p/>
        </p:txBody>
      </p:sp>
      <p:sp>
        <p:nvSpPr>
          <p:cNvPr id="242" name="Google Shape;242;p23"/>
          <p:cNvSpPr txBox="1"/>
          <p:nvPr>
            <p:ph idx="4" type="subTitle"/>
          </p:nvPr>
        </p:nvSpPr>
        <p:spPr>
          <a:xfrm>
            <a:off x="0" y="2473650"/>
            <a:ext cx="4389000" cy="2702400"/>
          </a:xfrm>
          <a:prstGeom prst="rect">
            <a:avLst/>
          </a:prstGeom>
        </p:spPr>
        <p:txBody>
          <a:bodyPr anchorCtr="0" anchor="ctr" bIns="0" lIns="868675" spcFirstLastPara="1" rIns="731500" wrap="square" tIns="91425">
            <a:noAutofit/>
          </a:bodyPr>
          <a:lstStyle>
            <a:lvl1pPr lvl="0" rtl="0">
              <a:lnSpc>
                <a:spcPct val="115000"/>
              </a:lnSpc>
              <a:spcBef>
                <a:spcPts val="0"/>
              </a:spcBef>
              <a:spcAft>
                <a:spcPts val="0"/>
              </a:spcAft>
              <a:buNone/>
              <a:defRPr/>
            </a:lvl1pPr>
            <a:lvl2pPr lvl="1" rtl="0">
              <a:lnSpc>
                <a:spcPct val="115000"/>
              </a:lnSpc>
              <a:spcBef>
                <a:spcPts val="1000"/>
              </a:spcBef>
              <a:spcAft>
                <a:spcPts val="0"/>
              </a:spcAft>
              <a:buNone/>
              <a:defRPr/>
            </a:lvl2pPr>
            <a:lvl3pPr lvl="2" rtl="0">
              <a:lnSpc>
                <a:spcPct val="115000"/>
              </a:lnSpc>
              <a:spcBef>
                <a:spcPts val="1000"/>
              </a:spcBef>
              <a:spcAft>
                <a:spcPts val="0"/>
              </a:spcAft>
              <a:buNone/>
              <a:defRPr/>
            </a:lvl3pPr>
            <a:lvl4pPr lvl="3" rtl="0">
              <a:lnSpc>
                <a:spcPct val="115000"/>
              </a:lnSpc>
              <a:spcBef>
                <a:spcPts val="1000"/>
              </a:spcBef>
              <a:spcAft>
                <a:spcPts val="0"/>
              </a:spcAft>
              <a:buNone/>
              <a:defRPr/>
            </a:lvl4pPr>
            <a:lvl5pPr lvl="4" rtl="0">
              <a:lnSpc>
                <a:spcPct val="115000"/>
              </a:lnSpc>
              <a:spcBef>
                <a:spcPts val="1000"/>
              </a:spcBef>
              <a:spcAft>
                <a:spcPts val="0"/>
              </a:spcAft>
              <a:buNone/>
              <a:defRPr/>
            </a:lvl5pPr>
            <a:lvl6pPr lvl="5" rtl="0">
              <a:lnSpc>
                <a:spcPct val="115000"/>
              </a:lnSpc>
              <a:spcBef>
                <a:spcPts val="1000"/>
              </a:spcBef>
              <a:spcAft>
                <a:spcPts val="0"/>
              </a:spcAft>
              <a:buNone/>
              <a:defRPr/>
            </a:lvl6pPr>
            <a:lvl7pPr lvl="6" rtl="0">
              <a:lnSpc>
                <a:spcPct val="115000"/>
              </a:lnSpc>
              <a:spcBef>
                <a:spcPts val="1000"/>
              </a:spcBef>
              <a:spcAft>
                <a:spcPts val="0"/>
              </a:spcAft>
              <a:buNone/>
              <a:defRPr/>
            </a:lvl7pPr>
            <a:lvl8pPr lvl="7" rtl="0">
              <a:lnSpc>
                <a:spcPct val="115000"/>
              </a:lnSpc>
              <a:spcBef>
                <a:spcPts val="1000"/>
              </a:spcBef>
              <a:spcAft>
                <a:spcPts val="0"/>
              </a:spcAft>
              <a:buNone/>
              <a:defRPr/>
            </a:lvl8pPr>
            <a:lvl9pPr lvl="8" rtl="0">
              <a:lnSpc>
                <a:spcPct val="115000"/>
              </a:lnSpc>
              <a:spcBef>
                <a:spcPts val="1000"/>
              </a:spcBef>
              <a:spcAft>
                <a:spcPts val="1000"/>
              </a:spcAft>
              <a:buNone/>
              <a:defRPr/>
            </a:lvl9pPr>
          </a:lstStyle>
          <a:p/>
        </p:txBody>
      </p:sp>
      <p:sp>
        <p:nvSpPr>
          <p:cNvPr id="243" name="Google Shape;243;p23"/>
          <p:cNvSpPr txBox="1"/>
          <p:nvPr>
            <p:ph idx="5" type="subTitle"/>
          </p:nvPr>
        </p:nvSpPr>
        <p:spPr>
          <a:xfrm>
            <a:off x="7803000" y="2473650"/>
            <a:ext cx="4389000" cy="2702400"/>
          </a:xfrm>
          <a:prstGeom prst="rect">
            <a:avLst/>
          </a:prstGeom>
        </p:spPr>
        <p:txBody>
          <a:bodyPr anchorCtr="0" anchor="ctr" bIns="0" lIns="1097275" spcFirstLastPara="1" rIns="457200" wrap="square" tIns="91425">
            <a:noAutofit/>
          </a:bodyPr>
          <a:lstStyle>
            <a:lvl1pPr lvl="0" rtl="0">
              <a:lnSpc>
                <a:spcPct val="115000"/>
              </a:lnSpc>
              <a:spcBef>
                <a:spcPts val="0"/>
              </a:spcBef>
              <a:spcAft>
                <a:spcPts val="0"/>
              </a:spcAft>
              <a:buNone/>
              <a:defRPr/>
            </a:lvl1pPr>
            <a:lvl2pPr lvl="1" rtl="0">
              <a:lnSpc>
                <a:spcPct val="115000"/>
              </a:lnSpc>
              <a:spcBef>
                <a:spcPts val="1000"/>
              </a:spcBef>
              <a:spcAft>
                <a:spcPts val="0"/>
              </a:spcAft>
              <a:buNone/>
              <a:defRPr/>
            </a:lvl2pPr>
            <a:lvl3pPr lvl="2" rtl="0">
              <a:lnSpc>
                <a:spcPct val="115000"/>
              </a:lnSpc>
              <a:spcBef>
                <a:spcPts val="1000"/>
              </a:spcBef>
              <a:spcAft>
                <a:spcPts val="0"/>
              </a:spcAft>
              <a:buNone/>
              <a:defRPr/>
            </a:lvl3pPr>
            <a:lvl4pPr lvl="3" rtl="0">
              <a:lnSpc>
                <a:spcPct val="115000"/>
              </a:lnSpc>
              <a:spcBef>
                <a:spcPts val="1000"/>
              </a:spcBef>
              <a:spcAft>
                <a:spcPts val="0"/>
              </a:spcAft>
              <a:buNone/>
              <a:defRPr/>
            </a:lvl4pPr>
            <a:lvl5pPr lvl="4" rtl="0">
              <a:lnSpc>
                <a:spcPct val="115000"/>
              </a:lnSpc>
              <a:spcBef>
                <a:spcPts val="1000"/>
              </a:spcBef>
              <a:spcAft>
                <a:spcPts val="0"/>
              </a:spcAft>
              <a:buNone/>
              <a:defRPr/>
            </a:lvl5pPr>
            <a:lvl6pPr lvl="5" rtl="0">
              <a:lnSpc>
                <a:spcPct val="115000"/>
              </a:lnSpc>
              <a:spcBef>
                <a:spcPts val="1000"/>
              </a:spcBef>
              <a:spcAft>
                <a:spcPts val="0"/>
              </a:spcAft>
              <a:buNone/>
              <a:defRPr/>
            </a:lvl6pPr>
            <a:lvl7pPr lvl="6" rtl="0">
              <a:lnSpc>
                <a:spcPct val="115000"/>
              </a:lnSpc>
              <a:spcBef>
                <a:spcPts val="1000"/>
              </a:spcBef>
              <a:spcAft>
                <a:spcPts val="0"/>
              </a:spcAft>
              <a:buNone/>
              <a:defRPr/>
            </a:lvl7pPr>
            <a:lvl8pPr lvl="7" rtl="0">
              <a:lnSpc>
                <a:spcPct val="115000"/>
              </a:lnSpc>
              <a:spcBef>
                <a:spcPts val="1000"/>
              </a:spcBef>
              <a:spcAft>
                <a:spcPts val="0"/>
              </a:spcAft>
              <a:buNone/>
              <a:defRPr/>
            </a:lvl8pPr>
            <a:lvl9pPr lvl="8" rtl="0">
              <a:lnSpc>
                <a:spcPct val="115000"/>
              </a:lnSpc>
              <a:spcBef>
                <a:spcPts val="1000"/>
              </a:spcBef>
              <a:spcAft>
                <a:spcPts val="1000"/>
              </a:spcAft>
              <a:buNone/>
              <a:defRPr/>
            </a:lvl9pPr>
          </a:lstStyle>
          <a:p/>
        </p:txBody>
      </p:sp>
      <p:sp>
        <p:nvSpPr>
          <p:cNvPr id="244" name="Google Shape;244;p23"/>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245" name="Google Shape;245;p23"/>
          <p:cNvSpPr txBox="1"/>
          <p:nvPr>
            <p:ph idx="6"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chevrons">
  <p:cSld name="CUSTOM_4_20_1">
    <p:spTree>
      <p:nvGrpSpPr>
        <p:cNvPr id="246" name="Shape 246"/>
        <p:cNvGrpSpPr/>
        <p:nvPr/>
      </p:nvGrpSpPr>
      <p:grpSpPr>
        <a:xfrm>
          <a:off x="0" y="0"/>
          <a:ext cx="0" cy="0"/>
          <a:chOff x="0" y="0"/>
          <a:chExt cx="0" cy="0"/>
        </a:xfrm>
      </p:grpSpPr>
      <p:cxnSp>
        <p:nvCxnSpPr>
          <p:cNvPr id="247" name="Google Shape;247;p24"/>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48" name="Google Shape;248;p24"/>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49" name="Google Shape;249;p2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50" name="Google Shape;250;p24"/>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51" name="Google Shape;251;p24"/>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252" name="Google Shape;252;p24"/>
          <p:cNvSpPr/>
          <p:nvPr/>
        </p:nvSpPr>
        <p:spPr>
          <a:xfrm>
            <a:off x="0" y="2473638"/>
            <a:ext cx="1120500" cy="270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11071500" y="2473638"/>
            <a:ext cx="1120500" cy="270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5863800" y="2473650"/>
            <a:ext cx="6328200" cy="2702400"/>
          </a:xfrm>
          <a:prstGeom prst="chevron">
            <a:avLst>
              <a:gd fmla="val 27319"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0" y="2473650"/>
            <a:ext cx="6328200" cy="2702400"/>
          </a:xfrm>
          <a:prstGeom prst="chevron">
            <a:avLst>
              <a:gd fmla="val 27319"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txBox="1"/>
          <p:nvPr>
            <p:ph idx="2" type="subTitle"/>
          </p:nvPr>
        </p:nvSpPr>
        <p:spPr>
          <a:xfrm>
            <a:off x="0" y="2473650"/>
            <a:ext cx="6328200" cy="2702400"/>
          </a:xfrm>
          <a:prstGeom prst="rect">
            <a:avLst/>
          </a:prstGeom>
        </p:spPr>
        <p:txBody>
          <a:bodyPr anchorCtr="0" anchor="ctr" bIns="0" lIns="868675" spcFirstLastPara="1" rIns="914400" wrap="square" tIns="91425">
            <a:noAutofit/>
          </a:bodyPr>
          <a:lstStyle>
            <a:lvl1pPr lvl="0" rtl="0">
              <a:lnSpc>
                <a:spcPct val="115000"/>
              </a:lnSpc>
              <a:spcBef>
                <a:spcPts val="0"/>
              </a:spcBef>
              <a:spcAft>
                <a:spcPts val="0"/>
              </a:spcAft>
              <a:buNone/>
              <a:defRPr/>
            </a:lvl1pPr>
            <a:lvl2pPr lvl="1" rtl="0">
              <a:lnSpc>
                <a:spcPct val="115000"/>
              </a:lnSpc>
              <a:spcBef>
                <a:spcPts val="1000"/>
              </a:spcBef>
              <a:spcAft>
                <a:spcPts val="0"/>
              </a:spcAft>
              <a:buNone/>
              <a:defRPr/>
            </a:lvl2pPr>
            <a:lvl3pPr lvl="2" rtl="0">
              <a:lnSpc>
                <a:spcPct val="115000"/>
              </a:lnSpc>
              <a:spcBef>
                <a:spcPts val="1000"/>
              </a:spcBef>
              <a:spcAft>
                <a:spcPts val="0"/>
              </a:spcAft>
              <a:buNone/>
              <a:defRPr/>
            </a:lvl3pPr>
            <a:lvl4pPr lvl="3" rtl="0">
              <a:lnSpc>
                <a:spcPct val="115000"/>
              </a:lnSpc>
              <a:spcBef>
                <a:spcPts val="1000"/>
              </a:spcBef>
              <a:spcAft>
                <a:spcPts val="0"/>
              </a:spcAft>
              <a:buNone/>
              <a:defRPr/>
            </a:lvl4pPr>
            <a:lvl5pPr lvl="4" rtl="0">
              <a:lnSpc>
                <a:spcPct val="115000"/>
              </a:lnSpc>
              <a:spcBef>
                <a:spcPts val="1000"/>
              </a:spcBef>
              <a:spcAft>
                <a:spcPts val="0"/>
              </a:spcAft>
              <a:buNone/>
              <a:defRPr/>
            </a:lvl5pPr>
            <a:lvl6pPr lvl="5" rtl="0">
              <a:lnSpc>
                <a:spcPct val="115000"/>
              </a:lnSpc>
              <a:spcBef>
                <a:spcPts val="1000"/>
              </a:spcBef>
              <a:spcAft>
                <a:spcPts val="0"/>
              </a:spcAft>
              <a:buNone/>
              <a:defRPr/>
            </a:lvl6pPr>
            <a:lvl7pPr lvl="6" rtl="0">
              <a:lnSpc>
                <a:spcPct val="115000"/>
              </a:lnSpc>
              <a:spcBef>
                <a:spcPts val="1000"/>
              </a:spcBef>
              <a:spcAft>
                <a:spcPts val="0"/>
              </a:spcAft>
              <a:buNone/>
              <a:defRPr/>
            </a:lvl7pPr>
            <a:lvl8pPr lvl="7" rtl="0">
              <a:lnSpc>
                <a:spcPct val="115000"/>
              </a:lnSpc>
              <a:spcBef>
                <a:spcPts val="1000"/>
              </a:spcBef>
              <a:spcAft>
                <a:spcPts val="0"/>
              </a:spcAft>
              <a:buNone/>
              <a:defRPr/>
            </a:lvl8pPr>
            <a:lvl9pPr lvl="8" rtl="0">
              <a:lnSpc>
                <a:spcPct val="115000"/>
              </a:lnSpc>
              <a:spcBef>
                <a:spcPts val="1000"/>
              </a:spcBef>
              <a:spcAft>
                <a:spcPts val="1000"/>
              </a:spcAft>
              <a:buNone/>
              <a:defRPr/>
            </a:lvl9pPr>
          </a:lstStyle>
          <a:p/>
        </p:txBody>
      </p:sp>
      <p:sp>
        <p:nvSpPr>
          <p:cNvPr id="257" name="Google Shape;257;p24"/>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258" name="Google Shape;258;p24"/>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259" name="Google Shape;259;p24"/>
          <p:cNvSpPr txBox="1"/>
          <p:nvPr>
            <p:ph idx="4"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
        <p:nvSpPr>
          <p:cNvPr id="260" name="Google Shape;260;p24"/>
          <p:cNvSpPr txBox="1"/>
          <p:nvPr>
            <p:ph idx="5" type="subTitle"/>
          </p:nvPr>
        </p:nvSpPr>
        <p:spPr>
          <a:xfrm>
            <a:off x="6633000" y="2473650"/>
            <a:ext cx="6328200" cy="2702400"/>
          </a:xfrm>
          <a:prstGeom prst="rect">
            <a:avLst/>
          </a:prstGeom>
        </p:spPr>
        <p:txBody>
          <a:bodyPr anchorCtr="0" anchor="ctr" bIns="0" lIns="868675" spcFirstLastPara="1" rIns="914400" wrap="square" tIns="91425">
            <a:noAutofit/>
          </a:bodyPr>
          <a:lstStyle>
            <a:lvl1pPr lvl="0" rtl="0">
              <a:lnSpc>
                <a:spcPct val="115000"/>
              </a:lnSpc>
              <a:spcBef>
                <a:spcPts val="0"/>
              </a:spcBef>
              <a:spcAft>
                <a:spcPts val="0"/>
              </a:spcAft>
              <a:buNone/>
              <a:defRPr/>
            </a:lvl1pPr>
            <a:lvl2pPr lvl="1" rtl="0">
              <a:lnSpc>
                <a:spcPct val="115000"/>
              </a:lnSpc>
              <a:spcBef>
                <a:spcPts val="1000"/>
              </a:spcBef>
              <a:spcAft>
                <a:spcPts val="0"/>
              </a:spcAft>
              <a:buNone/>
              <a:defRPr/>
            </a:lvl2pPr>
            <a:lvl3pPr lvl="2" rtl="0">
              <a:lnSpc>
                <a:spcPct val="115000"/>
              </a:lnSpc>
              <a:spcBef>
                <a:spcPts val="1000"/>
              </a:spcBef>
              <a:spcAft>
                <a:spcPts val="0"/>
              </a:spcAft>
              <a:buNone/>
              <a:defRPr/>
            </a:lvl3pPr>
            <a:lvl4pPr lvl="3" rtl="0">
              <a:lnSpc>
                <a:spcPct val="115000"/>
              </a:lnSpc>
              <a:spcBef>
                <a:spcPts val="1000"/>
              </a:spcBef>
              <a:spcAft>
                <a:spcPts val="0"/>
              </a:spcAft>
              <a:buNone/>
              <a:defRPr/>
            </a:lvl4pPr>
            <a:lvl5pPr lvl="4" rtl="0">
              <a:lnSpc>
                <a:spcPct val="115000"/>
              </a:lnSpc>
              <a:spcBef>
                <a:spcPts val="1000"/>
              </a:spcBef>
              <a:spcAft>
                <a:spcPts val="0"/>
              </a:spcAft>
              <a:buNone/>
              <a:defRPr/>
            </a:lvl5pPr>
            <a:lvl6pPr lvl="5" rtl="0">
              <a:lnSpc>
                <a:spcPct val="115000"/>
              </a:lnSpc>
              <a:spcBef>
                <a:spcPts val="1000"/>
              </a:spcBef>
              <a:spcAft>
                <a:spcPts val="0"/>
              </a:spcAft>
              <a:buNone/>
              <a:defRPr/>
            </a:lvl6pPr>
            <a:lvl7pPr lvl="6" rtl="0">
              <a:lnSpc>
                <a:spcPct val="115000"/>
              </a:lnSpc>
              <a:spcBef>
                <a:spcPts val="1000"/>
              </a:spcBef>
              <a:spcAft>
                <a:spcPts val="0"/>
              </a:spcAft>
              <a:buNone/>
              <a:defRPr/>
            </a:lvl7pPr>
            <a:lvl8pPr lvl="7" rtl="0">
              <a:lnSpc>
                <a:spcPct val="115000"/>
              </a:lnSpc>
              <a:spcBef>
                <a:spcPts val="1000"/>
              </a:spcBef>
              <a:spcAft>
                <a:spcPts val="0"/>
              </a:spcAft>
              <a:buNone/>
              <a:defRPr/>
            </a:lvl8pPr>
            <a:lvl9pPr lvl="8" rtl="0">
              <a:lnSpc>
                <a:spcPct val="115000"/>
              </a:lnSpc>
              <a:spcBef>
                <a:spcPts val="1000"/>
              </a:spcBef>
              <a:spcAft>
                <a:spcPts val="1000"/>
              </a:spcAft>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ircles">
  <p:cSld name="CUSTOM_4_19">
    <p:spTree>
      <p:nvGrpSpPr>
        <p:cNvPr id="261" name="Shape 261"/>
        <p:cNvGrpSpPr/>
        <p:nvPr/>
      </p:nvGrpSpPr>
      <p:grpSpPr>
        <a:xfrm>
          <a:off x="0" y="0"/>
          <a:ext cx="0" cy="0"/>
          <a:chOff x="0" y="0"/>
          <a:chExt cx="0" cy="0"/>
        </a:xfrm>
      </p:grpSpPr>
      <p:cxnSp>
        <p:nvCxnSpPr>
          <p:cNvPr id="262" name="Google Shape;262;p25"/>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63" name="Google Shape;263;p25"/>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64" name="Google Shape;264;p2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65" name="Google Shape;265;p25"/>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66" name="Google Shape;266;p25"/>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pic>
        <p:nvPicPr>
          <p:cNvPr id="267" name="Google Shape;267;p25"/>
          <p:cNvPicPr preferRelativeResize="0"/>
          <p:nvPr/>
        </p:nvPicPr>
        <p:blipFill rotWithShape="1">
          <a:blip r:embed="rId3">
            <a:alphaModFix/>
          </a:blip>
          <a:srcRect b="0" l="0" r="0" t="0"/>
          <a:stretch/>
        </p:blipFill>
        <p:spPr>
          <a:xfrm>
            <a:off x="1743525" y="2296425"/>
            <a:ext cx="8704948" cy="3247250"/>
          </a:xfrm>
          <a:prstGeom prst="rect">
            <a:avLst/>
          </a:prstGeom>
          <a:noFill/>
          <a:ln>
            <a:noFill/>
          </a:ln>
        </p:spPr>
      </p:pic>
      <p:sp>
        <p:nvSpPr>
          <p:cNvPr id="268" name="Google Shape;268;p25"/>
          <p:cNvSpPr txBox="1"/>
          <p:nvPr>
            <p:ph idx="2" type="subTitle"/>
          </p:nvPr>
        </p:nvSpPr>
        <p:spPr>
          <a:xfrm>
            <a:off x="2262374" y="2965028"/>
            <a:ext cx="2181600" cy="1910100"/>
          </a:xfrm>
          <a:prstGeom prst="rect">
            <a:avLst/>
          </a:prstGeom>
        </p:spPr>
        <p:txBody>
          <a:bodyPr anchorCtr="0" anchor="ctr" bIns="91425" lIns="274300" spcFirstLastPara="1" rIns="274300" wrap="square" tIns="91425">
            <a:noAutofit/>
          </a:bodyPr>
          <a:lstStyle>
            <a:lvl1pPr lvl="0" algn="ctr">
              <a:lnSpc>
                <a:spcPct val="100000"/>
              </a:lnSpc>
              <a:spcBef>
                <a:spcPts val="0"/>
              </a:spcBef>
              <a:spcAft>
                <a:spcPts val="0"/>
              </a:spcAft>
              <a:buNone/>
              <a:defRPr sz="1800"/>
            </a:lvl1pPr>
            <a:lvl2pPr lvl="1" algn="ctr">
              <a:lnSpc>
                <a:spcPct val="100000"/>
              </a:lnSpc>
              <a:spcBef>
                <a:spcPts val="0"/>
              </a:spcBef>
              <a:spcAft>
                <a:spcPts val="0"/>
              </a:spcAft>
              <a:buNone/>
              <a:defRPr sz="1800"/>
            </a:lvl2pPr>
            <a:lvl3pPr lvl="2" algn="ctr">
              <a:lnSpc>
                <a:spcPct val="100000"/>
              </a:lnSpc>
              <a:spcBef>
                <a:spcPts val="0"/>
              </a:spcBef>
              <a:spcAft>
                <a:spcPts val="0"/>
              </a:spcAft>
              <a:buNone/>
              <a:defRPr sz="1800"/>
            </a:lvl3pPr>
            <a:lvl4pPr lvl="3" algn="ctr">
              <a:lnSpc>
                <a:spcPct val="100000"/>
              </a:lnSpc>
              <a:spcBef>
                <a:spcPts val="0"/>
              </a:spcBef>
              <a:spcAft>
                <a:spcPts val="0"/>
              </a:spcAft>
              <a:buNone/>
              <a:defRPr sz="1800"/>
            </a:lvl4pPr>
            <a:lvl5pPr lvl="4" algn="ctr">
              <a:lnSpc>
                <a:spcPct val="100000"/>
              </a:lnSpc>
              <a:spcBef>
                <a:spcPts val="0"/>
              </a:spcBef>
              <a:spcAft>
                <a:spcPts val="0"/>
              </a:spcAft>
              <a:buNone/>
              <a:defRPr sz="1800"/>
            </a:lvl5pPr>
            <a:lvl6pPr lvl="5" algn="ctr">
              <a:lnSpc>
                <a:spcPct val="100000"/>
              </a:lnSpc>
              <a:spcBef>
                <a:spcPts val="0"/>
              </a:spcBef>
              <a:spcAft>
                <a:spcPts val="0"/>
              </a:spcAft>
              <a:buNone/>
              <a:defRPr sz="1800"/>
            </a:lvl6pPr>
            <a:lvl7pPr lvl="6" algn="ctr">
              <a:lnSpc>
                <a:spcPct val="100000"/>
              </a:lnSpc>
              <a:spcBef>
                <a:spcPts val="0"/>
              </a:spcBef>
              <a:spcAft>
                <a:spcPts val="0"/>
              </a:spcAft>
              <a:buNone/>
              <a:defRPr sz="1800"/>
            </a:lvl7pPr>
            <a:lvl8pPr lvl="7" algn="ctr">
              <a:lnSpc>
                <a:spcPct val="100000"/>
              </a:lnSpc>
              <a:spcBef>
                <a:spcPts val="0"/>
              </a:spcBef>
              <a:spcAft>
                <a:spcPts val="0"/>
              </a:spcAft>
              <a:buNone/>
              <a:defRPr sz="1800"/>
            </a:lvl8pPr>
            <a:lvl9pPr lvl="8" algn="ctr">
              <a:lnSpc>
                <a:spcPct val="100000"/>
              </a:lnSpc>
              <a:spcBef>
                <a:spcPts val="0"/>
              </a:spcBef>
              <a:spcAft>
                <a:spcPts val="0"/>
              </a:spcAft>
              <a:buNone/>
              <a:defRPr sz="1800"/>
            </a:lvl9pPr>
          </a:lstStyle>
          <a:p/>
        </p:txBody>
      </p:sp>
      <p:sp>
        <p:nvSpPr>
          <p:cNvPr id="269" name="Google Shape;269;p25"/>
          <p:cNvSpPr txBox="1"/>
          <p:nvPr>
            <p:ph idx="3" type="subTitle"/>
          </p:nvPr>
        </p:nvSpPr>
        <p:spPr>
          <a:xfrm>
            <a:off x="5005265" y="2965023"/>
            <a:ext cx="2181600" cy="1910100"/>
          </a:xfrm>
          <a:prstGeom prst="rect">
            <a:avLst/>
          </a:prstGeom>
        </p:spPr>
        <p:txBody>
          <a:bodyPr anchorCtr="0" anchor="ctr" bIns="91425" lIns="274300" spcFirstLastPara="1" rIns="274300"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sp>
        <p:nvSpPr>
          <p:cNvPr id="270" name="Google Shape;270;p25"/>
          <p:cNvSpPr txBox="1"/>
          <p:nvPr>
            <p:ph idx="4" type="subTitle"/>
          </p:nvPr>
        </p:nvSpPr>
        <p:spPr>
          <a:xfrm>
            <a:off x="7748157" y="2965023"/>
            <a:ext cx="2181600" cy="1910100"/>
          </a:xfrm>
          <a:prstGeom prst="rect">
            <a:avLst/>
          </a:prstGeom>
        </p:spPr>
        <p:txBody>
          <a:bodyPr anchorCtr="0" anchor="ctr" bIns="91425" lIns="274300" spcFirstLastPara="1" rIns="274300"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sp>
        <p:nvSpPr>
          <p:cNvPr id="271" name="Google Shape;271;p25"/>
          <p:cNvSpPr txBox="1"/>
          <p:nvPr>
            <p:ph idx="5"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272" name="Google Shape;272;p25"/>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273" name="Google Shape;273;p25"/>
          <p:cNvSpPr txBox="1"/>
          <p:nvPr>
            <p:ph idx="6"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nk">
  <p:cSld name="CUSTOM_4_18">
    <p:spTree>
      <p:nvGrpSpPr>
        <p:cNvPr id="274" name="Shape 274"/>
        <p:cNvGrpSpPr/>
        <p:nvPr/>
      </p:nvGrpSpPr>
      <p:grpSpPr>
        <a:xfrm>
          <a:off x="0" y="0"/>
          <a:ext cx="0" cy="0"/>
          <a:chOff x="0" y="0"/>
          <a:chExt cx="0" cy="0"/>
        </a:xfrm>
      </p:grpSpPr>
      <p:sp>
        <p:nvSpPr>
          <p:cNvPr id="275" name="Google Shape;275;p26"/>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cxnSp>
        <p:nvCxnSpPr>
          <p:cNvPr id="276" name="Google Shape;276;p26"/>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77" name="Google Shape;277;p26"/>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78" name="Google Shape;278;p26"/>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79" name="Google Shape;279;p26"/>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80" name="Google Shape;280;p26"/>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subhead, and body">
  <p:cSld name="CUSTOM_4_17">
    <p:spTree>
      <p:nvGrpSpPr>
        <p:cNvPr id="281" name="Shape 281"/>
        <p:cNvGrpSpPr/>
        <p:nvPr/>
      </p:nvGrpSpPr>
      <p:grpSpPr>
        <a:xfrm>
          <a:off x="0" y="0"/>
          <a:ext cx="0" cy="0"/>
          <a:chOff x="0" y="0"/>
          <a:chExt cx="0" cy="0"/>
        </a:xfrm>
      </p:grpSpPr>
      <p:sp>
        <p:nvSpPr>
          <p:cNvPr id="282" name="Google Shape;282;p27"/>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283" name="Google Shape;283;p27"/>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cxnSp>
        <p:nvCxnSpPr>
          <p:cNvPr id="284" name="Google Shape;284;p27"/>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85" name="Google Shape;285;p27"/>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86" name="Google Shape;286;p27"/>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87" name="Google Shape;287;p27"/>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88" name="Google Shape;288;p27"/>
          <p:cNvSpPr txBox="1"/>
          <p:nvPr>
            <p:ph idx="2"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
        <p:nvSpPr>
          <p:cNvPr id="289" name="Google Shape;289;p27"/>
          <p:cNvSpPr txBox="1"/>
          <p:nvPr>
            <p:ph idx="3"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290" name="Google Shape;290;p27"/>
          <p:cNvSpPr txBox="1"/>
          <p:nvPr>
            <p:ph idx="4" type="body"/>
          </p:nvPr>
        </p:nvSpPr>
        <p:spPr>
          <a:xfrm>
            <a:off x="2438400" y="2286000"/>
            <a:ext cx="7315200" cy="3657600"/>
          </a:xfrm>
          <a:prstGeom prst="rect">
            <a:avLst/>
          </a:prstGeom>
        </p:spPr>
        <p:txBody>
          <a:bodyPr anchorCtr="0" anchor="t" bIns="0" lIns="0" spcFirstLastPara="1" rIns="0" wrap="square" tIns="0">
            <a:noAutofit/>
          </a:bodyPr>
          <a:lstStyle>
            <a:lvl1pPr indent="-342900" lvl="0" marL="457200">
              <a:lnSpc>
                <a:spcPct val="135000"/>
              </a:lnSpc>
              <a:spcBef>
                <a:spcPts val="1000"/>
              </a:spcBef>
              <a:spcAft>
                <a:spcPts val="0"/>
              </a:spcAft>
              <a:buSzPts val="1800"/>
              <a:buChar char="▸"/>
              <a:defRPr/>
            </a:lvl1pPr>
            <a:lvl2pPr indent="-342900" lvl="1" marL="914400">
              <a:lnSpc>
                <a:spcPct val="135000"/>
              </a:lnSpc>
              <a:spcBef>
                <a:spcPts val="1000"/>
              </a:spcBef>
              <a:spcAft>
                <a:spcPts val="0"/>
              </a:spcAft>
              <a:buSzPts val="1800"/>
              <a:buChar char="･"/>
              <a:defRPr/>
            </a:lvl2pPr>
            <a:lvl3pPr indent="-342900" lvl="2" marL="1371600">
              <a:lnSpc>
                <a:spcPct val="135000"/>
              </a:lnSpc>
              <a:spcBef>
                <a:spcPts val="1000"/>
              </a:spcBef>
              <a:spcAft>
                <a:spcPts val="0"/>
              </a:spcAft>
              <a:buSzPts val="1800"/>
              <a:buChar char="･"/>
              <a:defRPr/>
            </a:lvl3pPr>
            <a:lvl4pPr indent="-342900" lvl="3" marL="1828800">
              <a:lnSpc>
                <a:spcPct val="135000"/>
              </a:lnSpc>
              <a:spcBef>
                <a:spcPts val="1000"/>
              </a:spcBef>
              <a:spcAft>
                <a:spcPts val="0"/>
              </a:spcAft>
              <a:buSzPts val="1800"/>
              <a:buChar char="･"/>
              <a:defRPr/>
            </a:lvl4pPr>
            <a:lvl5pPr indent="-342900" lvl="4" marL="2286000">
              <a:lnSpc>
                <a:spcPct val="135000"/>
              </a:lnSpc>
              <a:spcBef>
                <a:spcPts val="1000"/>
              </a:spcBef>
              <a:spcAft>
                <a:spcPts val="0"/>
              </a:spcAft>
              <a:buSzPts val="1800"/>
              <a:buChar char="･"/>
              <a:defRPr/>
            </a:lvl5pPr>
            <a:lvl6pPr indent="-342900" lvl="5" marL="2743200">
              <a:lnSpc>
                <a:spcPct val="135000"/>
              </a:lnSpc>
              <a:spcBef>
                <a:spcPts val="1000"/>
              </a:spcBef>
              <a:spcAft>
                <a:spcPts val="0"/>
              </a:spcAft>
              <a:buSzPts val="1800"/>
              <a:buChar char="･"/>
              <a:defRPr/>
            </a:lvl6pPr>
            <a:lvl7pPr indent="-342900" lvl="6" marL="3200400">
              <a:lnSpc>
                <a:spcPct val="135000"/>
              </a:lnSpc>
              <a:spcBef>
                <a:spcPts val="1000"/>
              </a:spcBef>
              <a:spcAft>
                <a:spcPts val="0"/>
              </a:spcAft>
              <a:buSzPts val="1800"/>
              <a:buChar char="･"/>
              <a:defRPr/>
            </a:lvl7pPr>
            <a:lvl8pPr indent="-342900" lvl="7" marL="3657600">
              <a:lnSpc>
                <a:spcPct val="135000"/>
              </a:lnSpc>
              <a:spcBef>
                <a:spcPts val="1000"/>
              </a:spcBef>
              <a:spcAft>
                <a:spcPts val="0"/>
              </a:spcAft>
              <a:buSzPts val="1800"/>
              <a:buChar char="･"/>
              <a:defRPr/>
            </a:lvl8pPr>
            <a:lvl9pPr indent="-342900" lvl="8" marL="4114800">
              <a:lnSpc>
                <a:spcPct val="135000"/>
              </a:lnSpc>
              <a:spcBef>
                <a:spcPts val="1000"/>
              </a:spcBef>
              <a:spcAft>
                <a:spcPts val="100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body">
  <p:cSld name="CUSTOM_4_17_2">
    <p:spTree>
      <p:nvGrpSpPr>
        <p:cNvPr id="291" name="Shape 291"/>
        <p:cNvGrpSpPr/>
        <p:nvPr/>
      </p:nvGrpSpPr>
      <p:grpSpPr>
        <a:xfrm>
          <a:off x="0" y="0"/>
          <a:ext cx="0" cy="0"/>
          <a:chOff x="0" y="0"/>
          <a:chExt cx="0" cy="0"/>
        </a:xfrm>
      </p:grpSpPr>
      <p:cxnSp>
        <p:nvCxnSpPr>
          <p:cNvPr id="292" name="Google Shape;292;p28"/>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293" name="Google Shape;293;p28"/>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294" name="Google Shape;294;p28"/>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295" name="Google Shape;295;p28"/>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296" name="Google Shape;296;p28"/>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297" name="Google Shape;297;p28"/>
          <p:cNvSpPr txBox="1"/>
          <p:nvPr>
            <p:ph idx="2"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298" name="Google Shape;298;p28"/>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299" name="Google Shape;299;p28"/>
          <p:cNvSpPr txBox="1"/>
          <p:nvPr>
            <p:ph idx="3" type="body"/>
          </p:nvPr>
        </p:nvSpPr>
        <p:spPr>
          <a:xfrm>
            <a:off x="2438400" y="2286000"/>
            <a:ext cx="7315200" cy="3657600"/>
          </a:xfrm>
          <a:prstGeom prst="rect">
            <a:avLst/>
          </a:prstGeom>
        </p:spPr>
        <p:txBody>
          <a:bodyPr anchorCtr="0" anchor="t" bIns="0" lIns="0" spcFirstLastPara="1" rIns="0" wrap="square" tIns="0">
            <a:noAutofit/>
          </a:bodyPr>
          <a:lstStyle>
            <a:lvl1pPr indent="-342900" lvl="0" marL="457200" rtl="0">
              <a:lnSpc>
                <a:spcPct val="135000"/>
              </a:lnSpc>
              <a:spcBef>
                <a:spcPts val="1000"/>
              </a:spcBef>
              <a:spcAft>
                <a:spcPts val="0"/>
              </a:spcAft>
              <a:buSzPts val="1800"/>
              <a:buChar char="▸"/>
              <a:defRPr/>
            </a:lvl1pPr>
            <a:lvl2pPr indent="-342900" lvl="1" marL="914400" rtl="0">
              <a:lnSpc>
                <a:spcPct val="135000"/>
              </a:lnSpc>
              <a:spcBef>
                <a:spcPts val="1000"/>
              </a:spcBef>
              <a:spcAft>
                <a:spcPts val="0"/>
              </a:spcAft>
              <a:buSzPts val="1800"/>
              <a:buChar char="･"/>
              <a:defRPr/>
            </a:lvl2pPr>
            <a:lvl3pPr indent="-342900" lvl="2" marL="1371600" rtl="0">
              <a:lnSpc>
                <a:spcPct val="135000"/>
              </a:lnSpc>
              <a:spcBef>
                <a:spcPts val="1000"/>
              </a:spcBef>
              <a:spcAft>
                <a:spcPts val="0"/>
              </a:spcAft>
              <a:buSzPts val="1800"/>
              <a:buChar char="･"/>
              <a:defRPr/>
            </a:lvl3pPr>
            <a:lvl4pPr indent="-342900" lvl="3" marL="1828800" rtl="0">
              <a:lnSpc>
                <a:spcPct val="135000"/>
              </a:lnSpc>
              <a:spcBef>
                <a:spcPts val="1000"/>
              </a:spcBef>
              <a:spcAft>
                <a:spcPts val="0"/>
              </a:spcAft>
              <a:buSzPts val="1800"/>
              <a:buChar char="･"/>
              <a:defRPr/>
            </a:lvl4pPr>
            <a:lvl5pPr indent="-342900" lvl="4" marL="2286000" rtl="0">
              <a:lnSpc>
                <a:spcPct val="135000"/>
              </a:lnSpc>
              <a:spcBef>
                <a:spcPts val="1000"/>
              </a:spcBef>
              <a:spcAft>
                <a:spcPts val="0"/>
              </a:spcAft>
              <a:buSzPts val="1800"/>
              <a:buChar char="･"/>
              <a:defRPr/>
            </a:lvl5pPr>
            <a:lvl6pPr indent="-342900" lvl="5" marL="2743200" rtl="0">
              <a:lnSpc>
                <a:spcPct val="135000"/>
              </a:lnSpc>
              <a:spcBef>
                <a:spcPts val="1000"/>
              </a:spcBef>
              <a:spcAft>
                <a:spcPts val="0"/>
              </a:spcAft>
              <a:buSzPts val="1800"/>
              <a:buChar char="･"/>
              <a:defRPr/>
            </a:lvl6pPr>
            <a:lvl7pPr indent="-342900" lvl="6" marL="3200400" rtl="0">
              <a:lnSpc>
                <a:spcPct val="135000"/>
              </a:lnSpc>
              <a:spcBef>
                <a:spcPts val="1000"/>
              </a:spcBef>
              <a:spcAft>
                <a:spcPts val="0"/>
              </a:spcAft>
              <a:buSzPts val="1800"/>
              <a:buChar char="･"/>
              <a:defRPr/>
            </a:lvl7pPr>
            <a:lvl8pPr indent="-342900" lvl="7" marL="3657600" rtl="0">
              <a:lnSpc>
                <a:spcPct val="135000"/>
              </a:lnSpc>
              <a:spcBef>
                <a:spcPts val="1000"/>
              </a:spcBef>
              <a:spcAft>
                <a:spcPts val="0"/>
              </a:spcAft>
              <a:buSzPts val="1800"/>
              <a:buChar char="･"/>
              <a:defRPr/>
            </a:lvl8pPr>
            <a:lvl9pPr indent="-342900" lvl="8" marL="4114800" rtl="0">
              <a:lnSpc>
                <a:spcPct val="135000"/>
              </a:lnSpc>
              <a:spcBef>
                <a:spcPts val="1000"/>
              </a:spcBef>
              <a:spcAft>
                <a:spcPts val="100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ody">
  <p:cSld name="CUSTOM_4_17_2_1">
    <p:spTree>
      <p:nvGrpSpPr>
        <p:cNvPr id="300" name="Shape 300"/>
        <p:cNvGrpSpPr/>
        <p:nvPr/>
      </p:nvGrpSpPr>
      <p:grpSpPr>
        <a:xfrm>
          <a:off x="0" y="0"/>
          <a:ext cx="0" cy="0"/>
          <a:chOff x="0" y="0"/>
          <a:chExt cx="0" cy="0"/>
        </a:xfrm>
      </p:grpSpPr>
      <p:sp>
        <p:nvSpPr>
          <p:cNvPr id="301" name="Google Shape;301;p29"/>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9pPr>
          </a:lstStyle>
          <a:p/>
        </p:txBody>
      </p:sp>
      <p:cxnSp>
        <p:nvCxnSpPr>
          <p:cNvPr id="302" name="Google Shape;302;p29"/>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03" name="Google Shape;303;p29"/>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04" name="Google Shape;304;p29"/>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05" name="Google Shape;305;p29"/>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06" name="Google Shape;306;p29"/>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307" name="Google Shape;307;p29"/>
          <p:cNvSpPr txBox="1"/>
          <p:nvPr>
            <p:ph idx="3" type="body"/>
          </p:nvPr>
        </p:nvSpPr>
        <p:spPr>
          <a:xfrm>
            <a:off x="2438400" y="1600200"/>
            <a:ext cx="7315200" cy="3657600"/>
          </a:xfrm>
          <a:prstGeom prst="rect">
            <a:avLst/>
          </a:prstGeom>
        </p:spPr>
        <p:txBody>
          <a:bodyPr anchorCtr="0" anchor="t" bIns="0" lIns="0" spcFirstLastPara="1" rIns="0" wrap="square" tIns="0">
            <a:noAutofit/>
          </a:bodyPr>
          <a:lstStyle>
            <a:lvl1pPr indent="-342900" lvl="0" marL="457200" rtl="0">
              <a:lnSpc>
                <a:spcPct val="135000"/>
              </a:lnSpc>
              <a:spcBef>
                <a:spcPts val="1000"/>
              </a:spcBef>
              <a:spcAft>
                <a:spcPts val="0"/>
              </a:spcAft>
              <a:buSzPts val="1800"/>
              <a:buChar char="▸"/>
              <a:defRPr/>
            </a:lvl1pPr>
            <a:lvl2pPr indent="-342900" lvl="1" marL="914400" rtl="0">
              <a:lnSpc>
                <a:spcPct val="135000"/>
              </a:lnSpc>
              <a:spcBef>
                <a:spcPts val="1000"/>
              </a:spcBef>
              <a:spcAft>
                <a:spcPts val="0"/>
              </a:spcAft>
              <a:buSzPts val="1800"/>
              <a:buChar char="･"/>
              <a:defRPr/>
            </a:lvl2pPr>
            <a:lvl3pPr indent="-342900" lvl="2" marL="1371600" rtl="0">
              <a:lnSpc>
                <a:spcPct val="135000"/>
              </a:lnSpc>
              <a:spcBef>
                <a:spcPts val="1000"/>
              </a:spcBef>
              <a:spcAft>
                <a:spcPts val="0"/>
              </a:spcAft>
              <a:buSzPts val="1800"/>
              <a:buChar char="･"/>
              <a:defRPr/>
            </a:lvl3pPr>
            <a:lvl4pPr indent="-342900" lvl="3" marL="1828800" rtl="0">
              <a:lnSpc>
                <a:spcPct val="135000"/>
              </a:lnSpc>
              <a:spcBef>
                <a:spcPts val="1000"/>
              </a:spcBef>
              <a:spcAft>
                <a:spcPts val="0"/>
              </a:spcAft>
              <a:buSzPts val="1800"/>
              <a:buChar char="･"/>
              <a:defRPr/>
            </a:lvl4pPr>
            <a:lvl5pPr indent="-342900" lvl="4" marL="2286000" rtl="0">
              <a:lnSpc>
                <a:spcPct val="135000"/>
              </a:lnSpc>
              <a:spcBef>
                <a:spcPts val="1000"/>
              </a:spcBef>
              <a:spcAft>
                <a:spcPts val="0"/>
              </a:spcAft>
              <a:buSzPts val="1800"/>
              <a:buChar char="･"/>
              <a:defRPr/>
            </a:lvl5pPr>
            <a:lvl6pPr indent="-342900" lvl="5" marL="2743200" rtl="0">
              <a:lnSpc>
                <a:spcPct val="135000"/>
              </a:lnSpc>
              <a:spcBef>
                <a:spcPts val="1000"/>
              </a:spcBef>
              <a:spcAft>
                <a:spcPts val="0"/>
              </a:spcAft>
              <a:buSzPts val="1800"/>
              <a:buChar char="･"/>
              <a:defRPr/>
            </a:lvl6pPr>
            <a:lvl7pPr indent="-342900" lvl="6" marL="3200400" rtl="0">
              <a:lnSpc>
                <a:spcPct val="135000"/>
              </a:lnSpc>
              <a:spcBef>
                <a:spcPts val="1000"/>
              </a:spcBef>
              <a:spcAft>
                <a:spcPts val="0"/>
              </a:spcAft>
              <a:buSzPts val="1800"/>
              <a:buChar char="･"/>
              <a:defRPr/>
            </a:lvl7pPr>
            <a:lvl8pPr indent="-342900" lvl="7" marL="3657600" rtl="0">
              <a:lnSpc>
                <a:spcPct val="135000"/>
              </a:lnSpc>
              <a:spcBef>
                <a:spcPts val="1000"/>
              </a:spcBef>
              <a:spcAft>
                <a:spcPts val="0"/>
              </a:spcAft>
              <a:buSzPts val="1800"/>
              <a:buChar char="･"/>
              <a:defRPr/>
            </a:lvl8pPr>
            <a:lvl9pPr indent="-342900" lvl="8" marL="4114800" rtl="0">
              <a:lnSpc>
                <a:spcPct val="135000"/>
              </a:lnSpc>
              <a:spcBef>
                <a:spcPts val="1000"/>
              </a:spcBef>
              <a:spcAft>
                <a:spcPts val="1000"/>
              </a:spcAft>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two column body">
  <p:cSld name="CUSTOM_4_17_1">
    <p:spTree>
      <p:nvGrpSpPr>
        <p:cNvPr id="308" name="Shape 308"/>
        <p:cNvGrpSpPr/>
        <p:nvPr/>
      </p:nvGrpSpPr>
      <p:grpSpPr>
        <a:xfrm>
          <a:off x="0" y="0"/>
          <a:ext cx="0" cy="0"/>
          <a:chOff x="0" y="0"/>
          <a:chExt cx="0" cy="0"/>
        </a:xfrm>
      </p:grpSpPr>
      <p:cxnSp>
        <p:nvCxnSpPr>
          <p:cNvPr id="309" name="Google Shape;309;p30"/>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10" name="Google Shape;310;p30"/>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11" name="Google Shape;311;p3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12" name="Google Shape;312;p30"/>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13" name="Google Shape;313;p30"/>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314" name="Google Shape;314;p30"/>
          <p:cNvSpPr txBox="1"/>
          <p:nvPr>
            <p:ph idx="2" type="body"/>
          </p:nvPr>
        </p:nvSpPr>
        <p:spPr>
          <a:xfrm>
            <a:off x="885125" y="2291177"/>
            <a:ext cx="4937700" cy="3727200"/>
          </a:xfrm>
          <a:prstGeom prst="rect">
            <a:avLst/>
          </a:prstGeom>
        </p:spPr>
        <p:txBody>
          <a:bodyPr anchorCtr="0" anchor="t" bIns="0" lIns="0" spcFirstLastPara="1" rIns="0" wrap="square" tIns="0">
            <a:noAutofit/>
          </a:bodyPr>
          <a:lstStyle>
            <a:lvl1pPr indent="-342900" lvl="0" marL="457200" rtl="0">
              <a:lnSpc>
                <a:spcPct val="135000"/>
              </a:lnSpc>
              <a:spcBef>
                <a:spcPts val="1000"/>
              </a:spcBef>
              <a:spcAft>
                <a:spcPts val="0"/>
              </a:spcAft>
              <a:buSzPts val="1800"/>
              <a:buChar char="▸"/>
              <a:defRPr/>
            </a:lvl1pPr>
            <a:lvl2pPr indent="-342900" lvl="1" marL="914400" rtl="0">
              <a:lnSpc>
                <a:spcPct val="135000"/>
              </a:lnSpc>
              <a:spcBef>
                <a:spcPts val="1000"/>
              </a:spcBef>
              <a:spcAft>
                <a:spcPts val="0"/>
              </a:spcAft>
              <a:buSzPts val="1800"/>
              <a:buChar char="･"/>
              <a:defRPr/>
            </a:lvl2pPr>
            <a:lvl3pPr indent="-342900" lvl="2" marL="1371600" rtl="0">
              <a:lnSpc>
                <a:spcPct val="135000"/>
              </a:lnSpc>
              <a:spcBef>
                <a:spcPts val="1000"/>
              </a:spcBef>
              <a:spcAft>
                <a:spcPts val="0"/>
              </a:spcAft>
              <a:buSzPts val="1800"/>
              <a:buChar char="･"/>
              <a:defRPr/>
            </a:lvl3pPr>
            <a:lvl4pPr indent="-342900" lvl="3" marL="1828800" rtl="0">
              <a:lnSpc>
                <a:spcPct val="135000"/>
              </a:lnSpc>
              <a:spcBef>
                <a:spcPts val="1000"/>
              </a:spcBef>
              <a:spcAft>
                <a:spcPts val="0"/>
              </a:spcAft>
              <a:buSzPts val="1800"/>
              <a:buChar char="･"/>
              <a:defRPr/>
            </a:lvl4pPr>
            <a:lvl5pPr indent="-342900" lvl="4" marL="2286000" rtl="0">
              <a:lnSpc>
                <a:spcPct val="135000"/>
              </a:lnSpc>
              <a:spcBef>
                <a:spcPts val="1000"/>
              </a:spcBef>
              <a:spcAft>
                <a:spcPts val="0"/>
              </a:spcAft>
              <a:buSzPts val="1800"/>
              <a:buChar char="･"/>
              <a:defRPr/>
            </a:lvl5pPr>
            <a:lvl6pPr indent="-342900" lvl="5" marL="2743200" rtl="0">
              <a:lnSpc>
                <a:spcPct val="135000"/>
              </a:lnSpc>
              <a:spcBef>
                <a:spcPts val="1000"/>
              </a:spcBef>
              <a:spcAft>
                <a:spcPts val="0"/>
              </a:spcAft>
              <a:buSzPts val="1800"/>
              <a:buChar char="･"/>
              <a:defRPr/>
            </a:lvl6pPr>
            <a:lvl7pPr indent="-342900" lvl="6" marL="3200400" rtl="0">
              <a:lnSpc>
                <a:spcPct val="135000"/>
              </a:lnSpc>
              <a:spcBef>
                <a:spcPts val="1000"/>
              </a:spcBef>
              <a:spcAft>
                <a:spcPts val="0"/>
              </a:spcAft>
              <a:buSzPts val="1800"/>
              <a:buChar char="･"/>
              <a:defRPr/>
            </a:lvl7pPr>
            <a:lvl8pPr indent="-342900" lvl="7" marL="3657600" rtl="0">
              <a:lnSpc>
                <a:spcPct val="135000"/>
              </a:lnSpc>
              <a:spcBef>
                <a:spcPts val="1000"/>
              </a:spcBef>
              <a:spcAft>
                <a:spcPts val="0"/>
              </a:spcAft>
              <a:buSzPts val="1800"/>
              <a:buChar char="･"/>
              <a:defRPr/>
            </a:lvl8pPr>
            <a:lvl9pPr indent="-342900" lvl="8" marL="4114800" rtl="0">
              <a:lnSpc>
                <a:spcPct val="135000"/>
              </a:lnSpc>
              <a:spcBef>
                <a:spcPts val="1000"/>
              </a:spcBef>
              <a:spcAft>
                <a:spcPts val="1000"/>
              </a:spcAft>
              <a:buSzPts val="1800"/>
              <a:buChar char="･"/>
              <a:defRPr/>
            </a:lvl9pPr>
          </a:lstStyle>
          <a:p/>
        </p:txBody>
      </p:sp>
      <p:sp>
        <p:nvSpPr>
          <p:cNvPr id="315" name="Google Shape;315;p30"/>
          <p:cNvSpPr txBox="1"/>
          <p:nvPr>
            <p:ph idx="3" type="body"/>
          </p:nvPr>
        </p:nvSpPr>
        <p:spPr>
          <a:xfrm>
            <a:off x="6369425" y="2291175"/>
            <a:ext cx="4937700" cy="3727200"/>
          </a:xfrm>
          <a:prstGeom prst="rect">
            <a:avLst/>
          </a:prstGeom>
        </p:spPr>
        <p:txBody>
          <a:bodyPr anchorCtr="0" anchor="t" bIns="0" lIns="0" spcFirstLastPara="1" rIns="0" wrap="square" tIns="0">
            <a:noAutofit/>
          </a:bodyPr>
          <a:lstStyle>
            <a:lvl1pPr indent="-342900" lvl="0" marL="457200" rtl="0">
              <a:lnSpc>
                <a:spcPct val="135000"/>
              </a:lnSpc>
              <a:spcBef>
                <a:spcPts val="1000"/>
              </a:spcBef>
              <a:spcAft>
                <a:spcPts val="0"/>
              </a:spcAft>
              <a:buSzPts val="1800"/>
              <a:buChar char="▸"/>
              <a:defRPr/>
            </a:lvl1pPr>
            <a:lvl2pPr indent="-342900" lvl="1" marL="914400" rtl="0">
              <a:lnSpc>
                <a:spcPct val="135000"/>
              </a:lnSpc>
              <a:spcBef>
                <a:spcPts val="1000"/>
              </a:spcBef>
              <a:spcAft>
                <a:spcPts val="0"/>
              </a:spcAft>
              <a:buSzPts val="1800"/>
              <a:buChar char="･"/>
              <a:defRPr/>
            </a:lvl2pPr>
            <a:lvl3pPr indent="-342900" lvl="2" marL="1371600" rtl="0">
              <a:lnSpc>
                <a:spcPct val="135000"/>
              </a:lnSpc>
              <a:spcBef>
                <a:spcPts val="1000"/>
              </a:spcBef>
              <a:spcAft>
                <a:spcPts val="0"/>
              </a:spcAft>
              <a:buSzPts val="1800"/>
              <a:buChar char="･"/>
              <a:defRPr/>
            </a:lvl3pPr>
            <a:lvl4pPr indent="-342900" lvl="3" marL="1828800" rtl="0">
              <a:lnSpc>
                <a:spcPct val="135000"/>
              </a:lnSpc>
              <a:spcBef>
                <a:spcPts val="1000"/>
              </a:spcBef>
              <a:spcAft>
                <a:spcPts val="0"/>
              </a:spcAft>
              <a:buSzPts val="1800"/>
              <a:buChar char="･"/>
              <a:defRPr/>
            </a:lvl4pPr>
            <a:lvl5pPr indent="-342900" lvl="4" marL="2286000" rtl="0">
              <a:lnSpc>
                <a:spcPct val="135000"/>
              </a:lnSpc>
              <a:spcBef>
                <a:spcPts val="1000"/>
              </a:spcBef>
              <a:spcAft>
                <a:spcPts val="0"/>
              </a:spcAft>
              <a:buSzPts val="1800"/>
              <a:buChar char="･"/>
              <a:defRPr/>
            </a:lvl5pPr>
            <a:lvl6pPr indent="-342900" lvl="5" marL="2743200" rtl="0">
              <a:lnSpc>
                <a:spcPct val="135000"/>
              </a:lnSpc>
              <a:spcBef>
                <a:spcPts val="1000"/>
              </a:spcBef>
              <a:spcAft>
                <a:spcPts val="0"/>
              </a:spcAft>
              <a:buSzPts val="1800"/>
              <a:buChar char="･"/>
              <a:defRPr/>
            </a:lvl6pPr>
            <a:lvl7pPr indent="-342900" lvl="6" marL="3200400" rtl="0">
              <a:lnSpc>
                <a:spcPct val="135000"/>
              </a:lnSpc>
              <a:spcBef>
                <a:spcPts val="1000"/>
              </a:spcBef>
              <a:spcAft>
                <a:spcPts val="0"/>
              </a:spcAft>
              <a:buSzPts val="1800"/>
              <a:buChar char="･"/>
              <a:defRPr/>
            </a:lvl7pPr>
            <a:lvl8pPr indent="-342900" lvl="7" marL="3657600" rtl="0">
              <a:lnSpc>
                <a:spcPct val="135000"/>
              </a:lnSpc>
              <a:spcBef>
                <a:spcPts val="1000"/>
              </a:spcBef>
              <a:spcAft>
                <a:spcPts val="0"/>
              </a:spcAft>
              <a:buSzPts val="1800"/>
              <a:buChar char="･"/>
              <a:defRPr/>
            </a:lvl8pPr>
            <a:lvl9pPr indent="-342900" lvl="8" marL="4114800" rtl="0">
              <a:lnSpc>
                <a:spcPct val="135000"/>
              </a:lnSpc>
              <a:spcBef>
                <a:spcPts val="1000"/>
              </a:spcBef>
              <a:spcAft>
                <a:spcPts val="1000"/>
              </a:spcAft>
              <a:buSzPts val="1800"/>
              <a:buChar char="･"/>
              <a:defRPr/>
            </a:lvl9pPr>
          </a:lstStyle>
          <a:p/>
        </p:txBody>
      </p:sp>
      <p:sp>
        <p:nvSpPr>
          <p:cNvPr id="316" name="Google Shape;316;p30"/>
          <p:cNvSpPr txBox="1"/>
          <p:nvPr>
            <p:ph idx="4"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317" name="Google Shape;317;p30"/>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318" name="Google Shape;318;p30"/>
          <p:cNvSpPr txBox="1"/>
          <p:nvPr>
            <p:ph idx="5"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Title">
  <p:cSld name="TITLE_2">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4"/>
          <p:cNvSpPr/>
          <p:nvPr/>
        </p:nvSpPr>
        <p:spPr>
          <a:xfrm>
            <a:off x="0" y="0"/>
            <a:ext cx="12192000" cy="5844000"/>
          </a:xfrm>
          <a:prstGeom prst="rect">
            <a:avLst/>
          </a:prstGeom>
          <a:solidFill>
            <a:srgbClr val="1414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800"/>
              <a:buFont typeface="Red Hat Display"/>
              <a:buNone/>
              <a:defRPr sz="2800">
                <a:solidFill>
                  <a:schemeClr val="lt1"/>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39" name="Google Shape;39;p4"/>
          <p:cNvSpPr txBox="1"/>
          <p:nvPr>
            <p:ph type="title"/>
          </p:nvPr>
        </p:nvSpPr>
        <p:spPr>
          <a:xfrm>
            <a:off x="2083875" y="1743625"/>
            <a:ext cx="7533300" cy="1600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4800">
                <a:solidFill>
                  <a:schemeClr val="lt1"/>
                </a:solidFill>
              </a:defRPr>
            </a:lvl2pPr>
            <a:lvl3pPr lvl="2" rtl="0">
              <a:lnSpc>
                <a:spcPct val="100000"/>
              </a:lnSpc>
              <a:spcBef>
                <a:spcPts val="0"/>
              </a:spcBef>
              <a:spcAft>
                <a:spcPts val="0"/>
              </a:spcAft>
              <a:buNone/>
              <a:defRPr sz="4800">
                <a:solidFill>
                  <a:schemeClr val="lt1"/>
                </a:solidFill>
              </a:defRPr>
            </a:lvl3pPr>
            <a:lvl4pPr lvl="3" rtl="0">
              <a:lnSpc>
                <a:spcPct val="100000"/>
              </a:lnSpc>
              <a:spcBef>
                <a:spcPts val="0"/>
              </a:spcBef>
              <a:spcAft>
                <a:spcPts val="0"/>
              </a:spcAft>
              <a:buNone/>
              <a:defRPr sz="4800">
                <a:solidFill>
                  <a:schemeClr val="lt1"/>
                </a:solidFill>
              </a:defRPr>
            </a:lvl4pPr>
            <a:lvl5pPr lvl="4" rtl="0">
              <a:lnSpc>
                <a:spcPct val="100000"/>
              </a:lnSpc>
              <a:spcBef>
                <a:spcPts val="0"/>
              </a:spcBef>
              <a:spcAft>
                <a:spcPts val="0"/>
              </a:spcAft>
              <a:buNone/>
              <a:defRPr sz="4800">
                <a:solidFill>
                  <a:schemeClr val="lt1"/>
                </a:solidFill>
              </a:defRPr>
            </a:lvl5pPr>
            <a:lvl6pPr lvl="5" rtl="0">
              <a:lnSpc>
                <a:spcPct val="100000"/>
              </a:lnSpc>
              <a:spcBef>
                <a:spcPts val="0"/>
              </a:spcBef>
              <a:spcAft>
                <a:spcPts val="0"/>
              </a:spcAft>
              <a:buNone/>
              <a:defRPr sz="4800">
                <a:solidFill>
                  <a:schemeClr val="lt1"/>
                </a:solidFill>
              </a:defRPr>
            </a:lvl6pPr>
            <a:lvl7pPr lvl="6" rtl="0">
              <a:lnSpc>
                <a:spcPct val="100000"/>
              </a:lnSpc>
              <a:spcBef>
                <a:spcPts val="0"/>
              </a:spcBef>
              <a:spcAft>
                <a:spcPts val="0"/>
              </a:spcAft>
              <a:buNone/>
              <a:defRPr sz="4800">
                <a:solidFill>
                  <a:schemeClr val="lt1"/>
                </a:solidFill>
              </a:defRPr>
            </a:lvl7pPr>
            <a:lvl8pPr lvl="7" rtl="0">
              <a:lnSpc>
                <a:spcPct val="100000"/>
              </a:lnSpc>
              <a:spcBef>
                <a:spcPts val="0"/>
              </a:spcBef>
              <a:spcAft>
                <a:spcPts val="0"/>
              </a:spcAft>
              <a:buNone/>
              <a:defRPr sz="4800">
                <a:solidFill>
                  <a:schemeClr val="lt1"/>
                </a:solidFill>
              </a:defRPr>
            </a:lvl8pPr>
            <a:lvl9pPr lvl="8" rtl="0">
              <a:lnSpc>
                <a:spcPct val="100000"/>
              </a:lnSpc>
              <a:spcBef>
                <a:spcPts val="0"/>
              </a:spcBef>
              <a:spcAft>
                <a:spcPts val="0"/>
              </a:spcAft>
              <a:buNone/>
              <a:defRPr sz="4800">
                <a:solidFill>
                  <a:schemeClr val="lt1"/>
                </a:solidFill>
              </a:defRPr>
            </a:lvl9pPr>
          </a:lstStyle>
          <a:p/>
        </p:txBody>
      </p:sp>
      <p:sp>
        <p:nvSpPr>
          <p:cNvPr id="40" name="Google Shape;40;p4"/>
          <p:cNvSpPr txBox="1"/>
          <p:nvPr>
            <p:ph idx="2" type="subTitle"/>
          </p:nvPr>
        </p:nvSpPr>
        <p:spPr>
          <a:xfrm>
            <a:off x="2083725" y="46055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400"/>
              <a:buFont typeface="Red Hat Display Medium"/>
              <a:buNone/>
              <a:defRPr sz="14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2pPr>
            <a:lvl3pPr lvl="2"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3pPr>
            <a:lvl4pPr lvl="3"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4pPr>
            <a:lvl5pPr lvl="4"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5pPr>
            <a:lvl6pPr lvl="5"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6pPr>
            <a:lvl7pPr lvl="6"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7pPr>
            <a:lvl8pPr lvl="7"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8pPr>
            <a:lvl9pPr lvl="8"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sp>
        <p:nvSpPr>
          <p:cNvPr id="41" name="Google Shape;41;p4"/>
          <p:cNvSpPr txBox="1"/>
          <p:nvPr>
            <p:ph idx="3" type="subTitle"/>
          </p:nvPr>
        </p:nvSpPr>
        <p:spPr>
          <a:xfrm>
            <a:off x="4471850" y="46055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400"/>
              <a:buFont typeface="Red Hat Display Medium"/>
              <a:buNone/>
              <a:defRPr sz="14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2pPr>
            <a:lvl3pPr lvl="2"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3pPr>
            <a:lvl4pPr lvl="3"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4pPr>
            <a:lvl5pPr lvl="4"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5pPr>
            <a:lvl6pPr lvl="5"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6pPr>
            <a:lvl7pPr lvl="6"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7pPr>
            <a:lvl8pPr lvl="7"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8pPr>
            <a:lvl9pPr lvl="8" rtl="0">
              <a:lnSpc>
                <a:spcPct val="135000"/>
              </a:lnSpc>
              <a:spcBef>
                <a:spcPts val="0"/>
              </a:spcBef>
              <a:spcAft>
                <a:spcPts val="0"/>
              </a:spcAft>
              <a:buClr>
                <a:schemeClr val="lt1"/>
              </a:buClr>
              <a:buSzPts val="18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pic>
        <p:nvPicPr>
          <p:cNvPr id="42" name="Google Shape;42;p4"/>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43" name="Google Shape;43;p4"/>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44" name="Google Shape;44;p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5" name="Google Shape;45;p4"/>
          <p:cNvPicPr preferRelativeResize="0"/>
          <p:nvPr/>
        </p:nvPicPr>
        <p:blipFill rotWithShape="1">
          <a:blip r:embed="rId4">
            <a:alphaModFix/>
          </a:blip>
          <a:srcRect b="0" l="0" r="4861" t="0"/>
          <a:stretch/>
        </p:blipFill>
        <p:spPr>
          <a:xfrm>
            <a:off x="2627050" y="94450"/>
            <a:ext cx="9564948" cy="565509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and column body">
  <p:cSld name="CUSTOM_4_17_1_1">
    <p:spTree>
      <p:nvGrpSpPr>
        <p:cNvPr id="319" name="Shape 319"/>
        <p:cNvGrpSpPr/>
        <p:nvPr/>
      </p:nvGrpSpPr>
      <p:grpSpPr>
        <a:xfrm>
          <a:off x="0" y="0"/>
          <a:ext cx="0" cy="0"/>
          <a:chOff x="0" y="0"/>
          <a:chExt cx="0" cy="0"/>
        </a:xfrm>
      </p:grpSpPr>
      <p:cxnSp>
        <p:nvCxnSpPr>
          <p:cNvPr id="320" name="Google Shape;320;p31"/>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21" name="Google Shape;321;p31"/>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22" name="Google Shape;322;p3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23" name="Google Shape;323;p31"/>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24" name="Google Shape;324;p31"/>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325" name="Google Shape;325;p31"/>
          <p:cNvSpPr txBox="1"/>
          <p:nvPr>
            <p:ph idx="2" type="body"/>
          </p:nvPr>
        </p:nvSpPr>
        <p:spPr>
          <a:xfrm>
            <a:off x="6369425" y="2291175"/>
            <a:ext cx="4937700" cy="3727200"/>
          </a:xfrm>
          <a:prstGeom prst="rect">
            <a:avLst/>
          </a:prstGeom>
        </p:spPr>
        <p:txBody>
          <a:bodyPr anchorCtr="0" anchor="t" bIns="0" lIns="0" spcFirstLastPara="1" rIns="0" wrap="square" tIns="0">
            <a:noAutofit/>
          </a:bodyPr>
          <a:lstStyle>
            <a:lvl1pPr indent="-342900" lvl="0" marL="457200" rtl="0">
              <a:lnSpc>
                <a:spcPct val="135000"/>
              </a:lnSpc>
              <a:spcBef>
                <a:spcPts val="1000"/>
              </a:spcBef>
              <a:spcAft>
                <a:spcPts val="0"/>
              </a:spcAft>
              <a:buSzPts val="1800"/>
              <a:buChar char="▸"/>
              <a:defRPr/>
            </a:lvl1pPr>
            <a:lvl2pPr indent="-342900" lvl="1" marL="914400" rtl="0">
              <a:lnSpc>
                <a:spcPct val="135000"/>
              </a:lnSpc>
              <a:spcBef>
                <a:spcPts val="1000"/>
              </a:spcBef>
              <a:spcAft>
                <a:spcPts val="0"/>
              </a:spcAft>
              <a:buSzPts val="1800"/>
              <a:buChar char="･"/>
              <a:defRPr/>
            </a:lvl2pPr>
            <a:lvl3pPr indent="-342900" lvl="2" marL="1371600" rtl="0">
              <a:lnSpc>
                <a:spcPct val="135000"/>
              </a:lnSpc>
              <a:spcBef>
                <a:spcPts val="1000"/>
              </a:spcBef>
              <a:spcAft>
                <a:spcPts val="0"/>
              </a:spcAft>
              <a:buSzPts val="1800"/>
              <a:buChar char="･"/>
              <a:defRPr/>
            </a:lvl3pPr>
            <a:lvl4pPr indent="-342900" lvl="3" marL="1828800" rtl="0">
              <a:lnSpc>
                <a:spcPct val="135000"/>
              </a:lnSpc>
              <a:spcBef>
                <a:spcPts val="1000"/>
              </a:spcBef>
              <a:spcAft>
                <a:spcPts val="0"/>
              </a:spcAft>
              <a:buSzPts val="1800"/>
              <a:buChar char="･"/>
              <a:defRPr/>
            </a:lvl4pPr>
            <a:lvl5pPr indent="-342900" lvl="4" marL="2286000" rtl="0">
              <a:lnSpc>
                <a:spcPct val="135000"/>
              </a:lnSpc>
              <a:spcBef>
                <a:spcPts val="1000"/>
              </a:spcBef>
              <a:spcAft>
                <a:spcPts val="0"/>
              </a:spcAft>
              <a:buSzPts val="1800"/>
              <a:buChar char="･"/>
              <a:defRPr/>
            </a:lvl5pPr>
            <a:lvl6pPr indent="-342900" lvl="5" marL="2743200" rtl="0">
              <a:lnSpc>
                <a:spcPct val="135000"/>
              </a:lnSpc>
              <a:spcBef>
                <a:spcPts val="1000"/>
              </a:spcBef>
              <a:spcAft>
                <a:spcPts val="0"/>
              </a:spcAft>
              <a:buSzPts val="1800"/>
              <a:buChar char="･"/>
              <a:defRPr/>
            </a:lvl6pPr>
            <a:lvl7pPr indent="-342900" lvl="6" marL="3200400" rtl="0">
              <a:lnSpc>
                <a:spcPct val="135000"/>
              </a:lnSpc>
              <a:spcBef>
                <a:spcPts val="1000"/>
              </a:spcBef>
              <a:spcAft>
                <a:spcPts val="0"/>
              </a:spcAft>
              <a:buSzPts val="1800"/>
              <a:buChar char="･"/>
              <a:defRPr/>
            </a:lvl7pPr>
            <a:lvl8pPr indent="-342900" lvl="7" marL="3657600" rtl="0">
              <a:lnSpc>
                <a:spcPct val="135000"/>
              </a:lnSpc>
              <a:spcBef>
                <a:spcPts val="1000"/>
              </a:spcBef>
              <a:spcAft>
                <a:spcPts val="0"/>
              </a:spcAft>
              <a:buSzPts val="1800"/>
              <a:buChar char="･"/>
              <a:defRPr/>
            </a:lvl8pPr>
            <a:lvl9pPr indent="-342900" lvl="8" marL="4114800" rtl="0">
              <a:lnSpc>
                <a:spcPct val="135000"/>
              </a:lnSpc>
              <a:spcBef>
                <a:spcPts val="1000"/>
              </a:spcBef>
              <a:spcAft>
                <a:spcPts val="1000"/>
              </a:spcAft>
              <a:buSzPts val="1800"/>
              <a:buChar char="･"/>
              <a:defRPr/>
            </a:lvl9pPr>
          </a:lstStyle>
          <a:p/>
        </p:txBody>
      </p:sp>
      <p:sp>
        <p:nvSpPr>
          <p:cNvPr id="326" name="Google Shape;326;p31"/>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327" name="Google Shape;327;p31"/>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328" name="Google Shape;328;p31"/>
          <p:cNvSpPr txBox="1"/>
          <p:nvPr>
            <p:ph idx="4"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vertical">
  <p:cSld name="CUSTOM_4_16">
    <p:spTree>
      <p:nvGrpSpPr>
        <p:cNvPr id="329" name="Shape 329"/>
        <p:cNvGrpSpPr/>
        <p:nvPr/>
      </p:nvGrpSpPr>
      <p:grpSpPr>
        <a:xfrm>
          <a:off x="0" y="0"/>
          <a:ext cx="0" cy="0"/>
          <a:chOff x="0" y="0"/>
          <a:chExt cx="0" cy="0"/>
        </a:xfrm>
      </p:grpSpPr>
      <p:sp>
        <p:nvSpPr>
          <p:cNvPr id="330" name="Google Shape;330;p3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9pPr>
          </a:lstStyle>
          <a:p/>
        </p:txBody>
      </p:sp>
      <p:cxnSp>
        <p:nvCxnSpPr>
          <p:cNvPr id="331" name="Google Shape;331;p32"/>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32" name="Google Shape;332;p32"/>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33" name="Google Shape;333;p3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34" name="Google Shape;334;p32"/>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35" name="Google Shape;335;p32"/>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336" name="Google Shape;336;p32"/>
          <p:cNvCxnSpPr/>
          <p:nvPr/>
        </p:nvCxnSpPr>
        <p:spPr>
          <a:xfrm>
            <a:off x="4146414" y="-7350"/>
            <a:ext cx="0" cy="6872700"/>
          </a:xfrm>
          <a:prstGeom prst="straightConnector1">
            <a:avLst/>
          </a:prstGeom>
          <a:noFill/>
          <a:ln cap="flat" cmpd="sng" w="28575">
            <a:solidFill>
              <a:srgbClr val="D5D5D5"/>
            </a:solidFill>
            <a:prstDash val="solid"/>
            <a:round/>
            <a:headEnd len="med" w="med" type="none"/>
            <a:tailEnd len="med" w="med" type="none"/>
          </a:ln>
        </p:spPr>
      </p:cxnSp>
      <p:sp>
        <p:nvSpPr>
          <p:cNvPr id="337" name="Google Shape;337;p32"/>
          <p:cNvSpPr txBox="1"/>
          <p:nvPr>
            <p:ph idx="3" type="subTitle"/>
          </p:nvPr>
        </p:nvSpPr>
        <p:spPr>
          <a:xfrm>
            <a:off x="4467775" y="1832876"/>
            <a:ext cx="5115600" cy="6456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38" name="Google Shape;338;p32"/>
          <p:cNvSpPr txBox="1"/>
          <p:nvPr>
            <p:ph idx="4" type="subTitle"/>
          </p:nvPr>
        </p:nvSpPr>
        <p:spPr>
          <a:xfrm>
            <a:off x="4467775" y="1441300"/>
            <a:ext cx="4538700" cy="2988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1400">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a:latin typeface="Red Hat Display Medium"/>
                <a:ea typeface="Red Hat Display Medium"/>
                <a:cs typeface="Red Hat Display Medium"/>
                <a:sym typeface="Red Hat Display Medium"/>
              </a:defRPr>
            </a:lvl9pPr>
          </a:lstStyle>
          <a:p/>
        </p:txBody>
      </p:sp>
      <p:sp>
        <p:nvSpPr>
          <p:cNvPr id="339" name="Google Shape;339;p32"/>
          <p:cNvSpPr txBox="1"/>
          <p:nvPr>
            <p:ph idx="5" type="subTitle"/>
          </p:nvPr>
        </p:nvSpPr>
        <p:spPr>
          <a:xfrm>
            <a:off x="3362500" y="1832876"/>
            <a:ext cx="690000" cy="2349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horizontal">
  <p:cSld name="CUSTOM_4_15">
    <p:spTree>
      <p:nvGrpSpPr>
        <p:cNvPr id="340" name="Shape 340"/>
        <p:cNvGrpSpPr/>
        <p:nvPr/>
      </p:nvGrpSpPr>
      <p:grpSpPr>
        <a:xfrm>
          <a:off x="0" y="0"/>
          <a:ext cx="0" cy="0"/>
          <a:chOff x="0" y="0"/>
          <a:chExt cx="0" cy="0"/>
        </a:xfrm>
      </p:grpSpPr>
      <p:cxnSp>
        <p:nvCxnSpPr>
          <p:cNvPr id="341" name="Google Shape;341;p33"/>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42" name="Google Shape;342;p33"/>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43" name="Google Shape;343;p3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44" name="Google Shape;344;p33"/>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45" name="Google Shape;345;p33"/>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346" name="Google Shape;346;p33"/>
          <p:cNvSpPr txBox="1"/>
          <p:nvPr>
            <p:ph idx="2" type="subTitle"/>
          </p:nvPr>
        </p:nvSpPr>
        <p:spPr>
          <a:xfrm>
            <a:off x="2042425" y="2497493"/>
            <a:ext cx="2106900" cy="3792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1200">
                <a:latin typeface="Red Hat Display Medium"/>
                <a:ea typeface="Red Hat Display Medium"/>
                <a:cs typeface="Red Hat Display Medium"/>
                <a:sym typeface="Red Hat Display Medium"/>
              </a:defRPr>
            </a:lvl1pPr>
            <a:lvl2pPr lvl="1" rtl="0">
              <a:lnSpc>
                <a:spcPct val="115000"/>
              </a:lnSpc>
              <a:spcBef>
                <a:spcPts val="0"/>
              </a:spcBef>
              <a:spcAft>
                <a:spcPts val="0"/>
              </a:spcAft>
              <a:buNone/>
              <a:defRPr sz="1200">
                <a:latin typeface="Red Hat Display Medium"/>
                <a:ea typeface="Red Hat Display Medium"/>
                <a:cs typeface="Red Hat Display Medium"/>
                <a:sym typeface="Red Hat Display Medium"/>
              </a:defRPr>
            </a:lvl2pPr>
            <a:lvl3pPr lvl="2" rtl="0">
              <a:lnSpc>
                <a:spcPct val="115000"/>
              </a:lnSpc>
              <a:spcBef>
                <a:spcPts val="0"/>
              </a:spcBef>
              <a:spcAft>
                <a:spcPts val="0"/>
              </a:spcAft>
              <a:buNone/>
              <a:defRPr sz="1200">
                <a:latin typeface="Red Hat Display Medium"/>
                <a:ea typeface="Red Hat Display Medium"/>
                <a:cs typeface="Red Hat Display Medium"/>
                <a:sym typeface="Red Hat Display Medium"/>
              </a:defRPr>
            </a:lvl3pPr>
            <a:lvl4pPr lvl="3" rtl="0">
              <a:lnSpc>
                <a:spcPct val="115000"/>
              </a:lnSpc>
              <a:spcBef>
                <a:spcPts val="0"/>
              </a:spcBef>
              <a:spcAft>
                <a:spcPts val="0"/>
              </a:spcAft>
              <a:buNone/>
              <a:defRPr sz="1200">
                <a:latin typeface="Red Hat Display Medium"/>
                <a:ea typeface="Red Hat Display Medium"/>
                <a:cs typeface="Red Hat Display Medium"/>
                <a:sym typeface="Red Hat Display Medium"/>
              </a:defRPr>
            </a:lvl4pPr>
            <a:lvl5pPr lvl="4" rtl="0">
              <a:lnSpc>
                <a:spcPct val="115000"/>
              </a:lnSpc>
              <a:spcBef>
                <a:spcPts val="0"/>
              </a:spcBef>
              <a:spcAft>
                <a:spcPts val="0"/>
              </a:spcAft>
              <a:buNone/>
              <a:defRPr sz="1200">
                <a:latin typeface="Red Hat Display Medium"/>
                <a:ea typeface="Red Hat Display Medium"/>
                <a:cs typeface="Red Hat Display Medium"/>
                <a:sym typeface="Red Hat Display Medium"/>
              </a:defRPr>
            </a:lvl5pPr>
            <a:lvl6pPr lvl="5" rtl="0">
              <a:lnSpc>
                <a:spcPct val="115000"/>
              </a:lnSpc>
              <a:spcBef>
                <a:spcPts val="0"/>
              </a:spcBef>
              <a:spcAft>
                <a:spcPts val="0"/>
              </a:spcAft>
              <a:buNone/>
              <a:defRPr sz="1200">
                <a:latin typeface="Red Hat Display Medium"/>
                <a:ea typeface="Red Hat Display Medium"/>
                <a:cs typeface="Red Hat Display Medium"/>
                <a:sym typeface="Red Hat Display Medium"/>
              </a:defRPr>
            </a:lvl6pPr>
            <a:lvl7pPr lvl="6" rtl="0">
              <a:lnSpc>
                <a:spcPct val="115000"/>
              </a:lnSpc>
              <a:spcBef>
                <a:spcPts val="0"/>
              </a:spcBef>
              <a:spcAft>
                <a:spcPts val="0"/>
              </a:spcAft>
              <a:buNone/>
              <a:defRPr sz="1200">
                <a:latin typeface="Red Hat Display Medium"/>
                <a:ea typeface="Red Hat Display Medium"/>
                <a:cs typeface="Red Hat Display Medium"/>
                <a:sym typeface="Red Hat Display Medium"/>
              </a:defRPr>
            </a:lvl7pPr>
            <a:lvl8pPr lvl="7" rtl="0">
              <a:lnSpc>
                <a:spcPct val="115000"/>
              </a:lnSpc>
              <a:spcBef>
                <a:spcPts val="0"/>
              </a:spcBef>
              <a:spcAft>
                <a:spcPts val="0"/>
              </a:spcAft>
              <a:buNone/>
              <a:defRPr sz="1200">
                <a:latin typeface="Red Hat Display Medium"/>
                <a:ea typeface="Red Hat Display Medium"/>
                <a:cs typeface="Red Hat Display Medium"/>
                <a:sym typeface="Red Hat Display Medium"/>
              </a:defRPr>
            </a:lvl8pPr>
            <a:lvl9pPr lvl="8" rtl="0">
              <a:lnSpc>
                <a:spcPct val="115000"/>
              </a:lnSpc>
              <a:spcBef>
                <a:spcPts val="0"/>
              </a:spcBef>
              <a:spcAft>
                <a:spcPts val="0"/>
              </a:spcAft>
              <a:buNone/>
              <a:defRPr sz="1200">
                <a:latin typeface="Red Hat Display Medium"/>
                <a:ea typeface="Red Hat Display Medium"/>
                <a:cs typeface="Red Hat Display Medium"/>
                <a:sym typeface="Red Hat Display Medium"/>
              </a:defRPr>
            </a:lvl9pPr>
          </a:lstStyle>
          <a:p/>
        </p:txBody>
      </p:sp>
      <p:sp>
        <p:nvSpPr>
          <p:cNvPr id="347" name="Google Shape;347;p33"/>
          <p:cNvSpPr txBox="1"/>
          <p:nvPr>
            <p:ph idx="3" type="subTitle"/>
          </p:nvPr>
        </p:nvSpPr>
        <p:spPr>
          <a:xfrm>
            <a:off x="2042425" y="2903475"/>
            <a:ext cx="2106900" cy="6753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200"/>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348" name="Google Shape;348;p33"/>
          <p:cNvSpPr txBox="1"/>
          <p:nvPr>
            <p:ph idx="4" type="subTitle"/>
          </p:nvPr>
        </p:nvSpPr>
        <p:spPr>
          <a:xfrm>
            <a:off x="1596475" y="4403575"/>
            <a:ext cx="975900" cy="2349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sz="1400">
                <a:solidFill>
                  <a:schemeClr val="accent1"/>
                </a:solidFill>
              </a:defRPr>
            </a:lvl1pPr>
            <a:lvl2pPr lvl="1" rtl="0" algn="ctr">
              <a:lnSpc>
                <a:spcPct val="115000"/>
              </a:lnSpc>
              <a:spcBef>
                <a:spcPts val="0"/>
              </a:spcBef>
              <a:spcAft>
                <a:spcPts val="0"/>
              </a:spcAft>
              <a:buNone/>
              <a:defRPr sz="1400">
                <a:solidFill>
                  <a:schemeClr val="accent1"/>
                </a:solidFill>
              </a:defRPr>
            </a:lvl2pPr>
            <a:lvl3pPr lvl="2" rtl="0" algn="ctr">
              <a:lnSpc>
                <a:spcPct val="115000"/>
              </a:lnSpc>
              <a:spcBef>
                <a:spcPts val="0"/>
              </a:spcBef>
              <a:spcAft>
                <a:spcPts val="0"/>
              </a:spcAft>
              <a:buNone/>
              <a:defRPr sz="1400">
                <a:solidFill>
                  <a:schemeClr val="accent1"/>
                </a:solidFill>
              </a:defRPr>
            </a:lvl3pPr>
            <a:lvl4pPr lvl="3" rtl="0" algn="ctr">
              <a:lnSpc>
                <a:spcPct val="115000"/>
              </a:lnSpc>
              <a:spcBef>
                <a:spcPts val="0"/>
              </a:spcBef>
              <a:spcAft>
                <a:spcPts val="0"/>
              </a:spcAft>
              <a:buNone/>
              <a:defRPr sz="1400">
                <a:solidFill>
                  <a:schemeClr val="accent1"/>
                </a:solidFill>
              </a:defRPr>
            </a:lvl4pPr>
            <a:lvl5pPr lvl="4" rtl="0" algn="ctr">
              <a:lnSpc>
                <a:spcPct val="115000"/>
              </a:lnSpc>
              <a:spcBef>
                <a:spcPts val="0"/>
              </a:spcBef>
              <a:spcAft>
                <a:spcPts val="0"/>
              </a:spcAft>
              <a:buNone/>
              <a:defRPr sz="1400">
                <a:solidFill>
                  <a:schemeClr val="accent1"/>
                </a:solidFill>
              </a:defRPr>
            </a:lvl5pPr>
            <a:lvl6pPr lvl="5" rtl="0" algn="ctr">
              <a:lnSpc>
                <a:spcPct val="115000"/>
              </a:lnSpc>
              <a:spcBef>
                <a:spcPts val="0"/>
              </a:spcBef>
              <a:spcAft>
                <a:spcPts val="0"/>
              </a:spcAft>
              <a:buNone/>
              <a:defRPr sz="1400">
                <a:solidFill>
                  <a:schemeClr val="accent1"/>
                </a:solidFill>
              </a:defRPr>
            </a:lvl6pPr>
            <a:lvl7pPr lvl="6" rtl="0" algn="ctr">
              <a:lnSpc>
                <a:spcPct val="115000"/>
              </a:lnSpc>
              <a:spcBef>
                <a:spcPts val="0"/>
              </a:spcBef>
              <a:spcAft>
                <a:spcPts val="0"/>
              </a:spcAft>
              <a:buNone/>
              <a:defRPr sz="1400">
                <a:solidFill>
                  <a:schemeClr val="accent1"/>
                </a:solidFill>
              </a:defRPr>
            </a:lvl7pPr>
            <a:lvl8pPr lvl="7" rtl="0" algn="ctr">
              <a:lnSpc>
                <a:spcPct val="115000"/>
              </a:lnSpc>
              <a:spcBef>
                <a:spcPts val="0"/>
              </a:spcBef>
              <a:spcAft>
                <a:spcPts val="0"/>
              </a:spcAft>
              <a:buNone/>
              <a:defRPr sz="1400">
                <a:solidFill>
                  <a:schemeClr val="accent1"/>
                </a:solidFill>
              </a:defRPr>
            </a:lvl8pPr>
            <a:lvl9pPr lvl="8" rtl="0" algn="ctr">
              <a:lnSpc>
                <a:spcPct val="115000"/>
              </a:lnSpc>
              <a:spcBef>
                <a:spcPts val="0"/>
              </a:spcBef>
              <a:spcAft>
                <a:spcPts val="0"/>
              </a:spcAft>
              <a:buNone/>
              <a:defRPr sz="1400">
                <a:solidFill>
                  <a:schemeClr val="accent1"/>
                </a:solidFill>
              </a:defRPr>
            </a:lvl9pPr>
          </a:lstStyle>
          <a:p/>
        </p:txBody>
      </p:sp>
      <p:sp>
        <p:nvSpPr>
          <p:cNvPr id="349" name="Google Shape;349;p33"/>
          <p:cNvSpPr txBox="1"/>
          <p:nvPr>
            <p:ph idx="5" type="subTitle"/>
          </p:nvPr>
        </p:nvSpPr>
        <p:spPr>
          <a:xfrm>
            <a:off x="3278975" y="3892511"/>
            <a:ext cx="975900" cy="2349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sz="1400">
                <a:solidFill>
                  <a:schemeClr val="accent1"/>
                </a:solidFill>
              </a:defRPr>
            </a:lvl1pPr>
            <a:lvl2pPr lvl="1" rtl="0" algn="ctr">
              <a:lnSpc>
                <a:spcPct val="115000"/>
              </a:lnSpc>
              <a:spcBef>
                <a:spcPts val="0"/>
              </a:spcBef>
              <a:spcAft>
                <a:spcPts val="0"/>
              </a:spcAft>
              <a:buNone/>
              <a:defRPr sz="1400">
                <a:solidFill>
                  <a:schemeClr val="accent1"/>
                </a:solidFill>
              </a:defRPr>
            </a:lvl2pPr>
            <a:lvl3pPr lvl="2" rtl="0" algn="ctr">
              <a:lnSpc>
                <a:spcPct val="115000"/>
              </a:lnSpc>
              <a:spcBef>
                <a:spcPts val="0"/>
              </a:spcBef>
              <a:spcAft>
                <a:spcPts val="0"/>
              </a:spcAft>
              <a:buNone/>
              <a:defRPr sz="1400">
                <a:solidFill>
                  <a:schemeClr val="accent1"/>
                </a:solidFill>
              </a:defRPr>
            </a:lvl3pPr>
            <a:lvl4pPr lvl="3" rtl="0" algn="ctr">
              <a:lnSpc>
                <a:spcPct val="115000"/>
              </a:lnSpc>
              <a:spcBef>
                <a:spcPts val="0"/>
              </a:spcBef>
              <a:spcAft>
                <a:spcPts val="0"/>
              </a:spcAft>
              <a:buNone/>
              <a:defRPr sz="1400">
                <a:solidFill>
                  <a:schemeClr val="accent1"/>
                </a:solidFill>
              </a:defRPr>
            </a:lvl4pPr>
            <a:lvl5pPr lvl="4" rtl="0" algn="ctr">
              <a:lnSpc>
                <a:spcPct val="115000"/>
              </a:lnSpc>
              <a:spcBef>
                <a:spcPts val="0"/>
              </a:spcBef>
              <a:spcAft>
                <a:spcPts val="0"/>
              </a:spcAft>
              <a:buNone/>
              <a:defRPr sz="1400">
                <a:solidFill>
                  <a:schemeClr val="accent1"/>
                </a:solidFill>
              </a:defRPr>
            </a:lvl5pPr>
            <a:lvl6pPr lvl="5" rtl="0" algn="ctr">
              <a:lnSpc>
                <a:spcPct val="115000"/>
              </a:lnSpc>
              <a:spcBef>
                <a:spcPts val="0"/>
              </a:spcBef>
              <a:spcAft>
                <a:spcPts val="0"/>
              </a:spcAft>
              <a:buNone/>
              <a:defRPr sz="1400">
                <a:solidFill>
                  <a:schemeClr val="accent1"/>
                </a:solidFill>
              </a:defRPr>
            </a:lvl6pPr>
            <a:lvl7pPr lvl="6" rtl="0" algn="ctr">
              <a:lnSpc>
                <a:spcPct val="115000"/>
              </a:lnSpc>
              <a:spcBef>
                <a:spcPts val="0"/>
              </a:spcBef>
              <a:spcAft>
                <a:spcPts val="0"/>
              </a:spcAft>
              <a:buNone/>
              <a:defRPr sz="1400">
                <a:solidFill>
                  <a:schemeClr val="accent1"/>
                </a:solidFill>
              </a:defRPr>
            </a:lvl7pPr>
            <a:lvl8pPr lvl="7" rtl="0" algn="ctr">
              <a:lnSpc>
                <a:spcPct val="115000"/>
              </a:lnSpc>
              <a:spcBef>
                <a:spcPts val="0"/>
              </a:spcBef>
              <a:spcAft>
                <a:spcPts val="0"/>
              </a:spcAft>
              <a:buNone/>
              <a:defRPr sz="1400">
                <a:solidFill>
                  <a:schemeClr val="accent1"/>
                </a:solidFill>
              </a:defRPr>
            </a:lvl8pPr>
            <a:lvl9pPr lvl="8" rtl="0" algn="ctr">
              <a:lnSpc>
                <a:spcPct val="115000"/>
              </a:lnSpc>
              <a:spcBef>
                <a:spcPts val="0"/>
              </a:spcBef>
              <a:spcAft>
                <a:spcPts val="0"/>
              </a:spcAft>
              <a:buNone/>
              <a:defRPr sz="1400">
                <a:solidFill>
                  <a:schemeClr val="accent1"/>
                </a:solidFill>
              </a:defRPr>
            </a:lvl9pPr>
          </a:lstStyle>
          <a:p/>
        </p:txBody>
      </p:sp>
      <p:sp>
        <p:nvSpPr>
          <p:cNvPr id="350" name="Google Shape;350;p33"/>
          <p:cNvSpPr txBox="1"/>
          <p:nvPr>
            <p:ph idx="6" type="subTitle"/>
          </p:nvPr>
        </p:nvSpPr>
        <p:spPr>
          <a:xfrm>
            <a:off x="1713425" y="4752722"/>
            <a:ext cx="2106900" cy="379200"/>
          </a:xfrm>
          <a:prstGeom prst="rect">
            <a:avLst/>
          </a:prstGeom>
        </p:spPr>
        <p:txBody>
          <a:bodyPr anchorCtr="0" anchor="b" bIns="0" lIns="0" spcFirstLastPara="1" rIns="0" wrap="square" tIns="0">
            <a:noAutofit/>
          </a:bodyPr>
          <a:lstStyle>
            <a:lvl1pPr lvl="0"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1pPr>
            <a:lvl2pPr lvl="1"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2pPr>
            <a:lvl3pPr lvl="2"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3pPr>
            <a:lvl4pPr lvl="3"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4pPr>
            <a:lvl5pPr lvl="4"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5pPr>
            <a:lvl6pPr lvl="5"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6pPr>
            <a:lvl7pPr lvl="6"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7pPr>
            <a:lvl8pPr lvl="7"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8pPr>
            <a:lvl9pPr lvl="8" rtl="0" algn="r">
              <a:lnSpc>
                <a:spcPct val="115000"/>
              </a:lnSpc>
              <a:spcBef>
                <a:spcPts val="0"/>
              </a:spcBef>
              <a:spcAft>
                <a:spcPts val="0"/>
              </a:spcAft>
              <a:buNone/>
              <a:defRPr sz="1200">
                <a:latin typeface="Red Hat Display Medium"/>
                <a:ea typeface="Red Hat Display Medium"/>
                <a:cs typeface="Red Hat Display Medium"/>
                <a:sym typeface="Red Hat Display Medium"/>
              </a:defRPr>
            </a:lvl9pPr>
          </a:lstStyle>
          <a:p/>
        </p:txBody>
      </p:sp>
      <p:sp>
        <p:nvSpPr>
          <p:cNvPr id="351" name="Google Shape;351;p33"/>
          <p:cNvSpPr txBox="1"/>
          <p:nvPr>
            <p:ph idx="7" type="subTitle"/>
          </p:nvPr>
        </p:nvSpPr>
        <p:spPr>
          <a:xfrm>
            <a:off x="1713425" y="5158703"/>
            <a:ext cx="2106900" cy="675300"/>
          </a:xfrm>
          <a:prstGeom prst="rect">
            <a:avLst/>
          </a:prstGeom>
        </p:spPr>
        <p:txBody>
          <a:bodyPr anchorCtr="0" anchor="t" bIns="0" lIns="0" spcFirstLastPara="1" rIns="0" wrap="square" tIns="0">
            <a:noAutofit/>
          </a:bodyPr>
          <a:lstStyle>
            <a:lvl1pPr lvl="0" rtl="0" algn="r">
              <a:lnSpc>
                <a:spcPct val="115000"/>
              </a:lnSpc>
              <a:spcBef>
                <a:spcPts val="0"/>
              </a:spcBef>
              <a:spcAft>
                <a:spcPts val="0"/>
              </a:spcAft>
              <a:buNone/>
              <a:defRPr sz="1200"/>
            </a:lvl1pPr>
            <a:lvl2pPr lvl="1" rtl="0" algn="r">
              <a:lnSpc>
                <a:spcPct val="115000"/>
              </a:lnSpc>
              <a:spcBef>
                <a:spcPts val="0"/>
              </a:spcBef>
              <a:spcAft>
                <a:spcPts val="0"/>
              </a:spcAft>
              <a:buNone/>
              <a:defRPr sz="1200"/>
            </a:lvl2pPr>
            <a:lvl3pPr lvl="2" rtl="0" algn="r">
              <a:lnSpc>
                <a:spcPct val="115000"/>
              </a:lnSpc>
              <a:spcBef>
                <a:spcPts val="0"/>
              </a:spcBef>
              <a:spcAft>
                <a:spcPts val="0"/>
              </a:spcAft>
              <a:buNone/>
              <a:defRPr sz="1200"/>
            </a:lvl3pPr>
            <a:lvl4pPr lvl="3" rtl="0" algn="r">
              <a:lnSpc>
                <a:spcPct val="115000"/>
              </a:lnSpc>
              <a:spcBef>
                <a:spcPts val="0"/>
              </a:spcBef>
              <a:spcAft>
                <a:spcPts val="0"/>
              </a:spcAft>
              <a:buNone/>
              <a:defRPr sz="1200"/>
            </a:lvl4pPr>
            <a:lvl5pPr lvl="4" rtl="0" algn="r">
              <a:lnSpc>
                <a:spcPct val="115000"/>
              </a:lnSpc>
              <a:spcBef>
                <a:spcPts val="0"/>
              </a:spcBef>
              <a:spcAft>
                <a:spcPts val="0"/>
              </a:spcAft>
              <a:buNone/>
              <a:defRPr sz="1200"/>
            </a:lvl5pPr>
            <a:lvl6pPr lvl="5" rtl="0" algn="r">
              <a:lnSpc>
                <a:spcPct val="115000"/>
              </a:lnSpc>
              <a:spcBef>
                <a:spcPts val="0"/>
              </a:spcBef>
              <a:spcAft>
                <a:spcPts val="0"/>
              </a:spcAft>
              <a:buNone/>
              <a:defRPr sz="1200"/>
            </a:lvl6pPr>
            <a:lvl7pPr lvl="6" rtl="0" algn="r">
              <a:lnSpc>
                <a:spcPct val="115000"/>
              </a:lnSpc>
              <a:spcBef>
                <a:spcPts val="0"/>
              </a:spcBef>
              <a:spcAft>
                <a:spcPts val="0"/>
              </a:spcAft>
              <a:buNone/>
              <a:defRPr sz="1200"/>
            </a:lvl7pPr>
            <a:lvl8pPr lvl="7" rtl="0" algn="r">
              <a:lnSpc>
                <a:spcPct val="115000"/>
              </a:lnSpc>
              <a:spcBef>
                <a:spcPts val="0"/>
              </a:spcBef>
              <a:spcAft>
                <a:spcPts val="0"/>
              </a:spcAft>
              <a:buNone/>
              <a:defRPr sz="1200"/>
            </a:lvl8pPr>
            <a:lvl9pPr lvl="8" rtl="0" algn="r">
              <a:lnSpc>
                <a:spcPct val="115000"/>
              </a:lnSpc>
              <a:spcBef>
                <a:spcPts val="0"/>
              </a:spcBef>
              <a:spcAft>
                <a:spcPts val="0"/>
              </a:spcAft>
              <a:buNone/>
              <a:defRPr sz="1200"/>
            </a:lvl9pPr>
          </a:lstStyle>
          <a:p/>
        </p:txBody>
      </p:sp>
      <p:sp>
        <p:nvSpPr>
          <p:cNvPr id="352" name="Google Shape;352;p33"/>
          <p:cNvSpPr txBox="1"/>
          <p:nvPr>
            <p:ph idx="8"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353" name="Google Shape;353;p33"/>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354" name="Google Shape;354;p33"/>
          <p:cNvSpPr txBox="1"/>
          <p:nvPr>
            <p:ph idx="9"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hree callouts">
  <p:cSld name="CUSTOM_4_14">
    <p:spTree>
      <p:nvGrpSpPr>
        <p:cNvPr id="355" name="Shape 355"/>
        <p:cNvGrpSpPr/>
        <p:nvPr/>
      </p:nvGrpSpPr>
      <p:grpSpPr>
        <a:xfrm>
          <a:off x="0" y="0"/>
          <a:ext cx="0" cy="0"/>
          <a:chOff x="0" y="0"/>
          <a:chExt cx="0" cy="0"/>
        </a:xfrm>
      </p:grpSpPr>
      <p:sp>
        <p:nvSpPr>
          <p:cNvPr id="356" name="Google Shape;356;p34"/>
          <p:cNvSpPr txBox="1"/>
          <p:nvPr>
            <p:ph idx="1" type="subTitle"/>
          </p:nvPr>
        </p:nvSpPr>
        <p:spPr>
          <a:xfrm>
            <a:off x="1008900" y="2436425"/>
            <a:ext cx="3014700" cy="1240800"/>
          </a:xfrm>
          <a:prstGeom prst="rect">
            <a:avLst/>
          </a:prstGeom>
        </p:spPr>
        <p:txBody>
          <a:bodyPr anchorCtr="0" anchor="t" bIns="0" lIns="0" spcFirstLastPara="1" rIns="0" wrap="square" tIns="0">
            <a:noAutofit/>
          </a:bodyPr>
          <a:lstStyle>
            <a:lvl1pPr lvl="0" rtl="0" algn="ctr">
              <a:spcBef>
                <a:spcPts val="0"/>
              </a:spcBef>
              <a:spcAft>
                <a:spcPts val="0"/>
              </a:spcAft>
              <a:buNone/>
              <a:defRPr sz="8000">
                <a:solidFill>
                  <a:schemeClr val="accent1"/>
                </a:solidFill>
              </a:defRPr>
            </a:lvl1pPr>
            <a:lvl2pPr lvl="1" rtl="0" algn="ctr">
              <a:spcBef>
                <a:spcPts val="500"/>
              </a:spcBef>
              <a:spcAft>
                <a:spcPts val="0"/>
              </a:spcAft>
              <a:buNone/>
              <a:defRPr sz="8000">
                <a:solidFill>
                  <a:schemeClr val="accent1"/>
                </a:solidFill>
              </a:defRPr>
            </a:lvl2pPr>
            <a:lvl3pPr lvl="2" rtl="0" algn="ctr">
              <a:spcBef>
                <a:spcPts val="500"/>
              </a:spcBef>
              <a:spcAft>
                <a:spcPts val="0"/>
              </a:spcAft>
              <a:buNone/>
              <a:defRPr sz="8000">
                <a:solidFill>
                  <a:schemeClr val="accent1"/>
                </a:solidFill>
              </a:defRPr>
            </a:lvl3pPr>
            <a:lvl4pPr lvl="3" rtl="0" algn="ctr">
              <a:spcBef>
                <a:spcPts val="500"/>
              </a:spcBef>
              <a:spcAft>
                <a:spcPts val="0"/>
              </a:spcAft>
              <a:buNone/>
              <a:defRPr sz="8000">
                <a:solidFill>
                  <a:schemeClr val="accent1"/>
                </a:solidFill>
              </a:defRPr>
            </a:lvl4pPr>
            <a:lvl5pPr lvl="4" rtl="0" algn="ctr">
              <a:spcBef>
                <a:spcPts val="500"/>
              </a:spcBef>
              <a:spcAft>
                <a:spcPts val="0"/>
              </a:spcAft>
              <a:buNone/>
              <a:defRPr sz="8000">
                <a:solidFill>
                  <a:schemeClr val="accent1"/>
                </a:solidFill>
              </a:defRPr>
            </a:lvl5pPr>
            <a:lvl6pPr lvl="5" rtl="0" algn="ctr">
              <a:spcBef>
                <a:spcPts val="500"/>
              </a:spcBef>
              <a:spcAft>
                <a:spcPts val="0"/>
              </a:spcAft>
              <a:buNone/>
              <a:defRPr sz="8000">
                <a:solidFill>
                  <a:schemeClr val="accent1"/>
                </a:solidFill>
              </a:defRPr>
            </a:lvl6pPr>
            <a:lvl7pPr lvl="6" rtl="0" algn="ctr">
              <a:spcBef>
                <a:spcPts val="500"/>
              </a:spcBef>
              <a:spcAft>
                <a:spcPts val="0"/>
              </a:spcAft>
              <a:buNone/>
              <a:defRPr sz="8000">
                <a:solidFill>
                  <a:schemeClr val="accent1"/>
                </a:solidFill>
              </a:defRPr>
            </a:lvl7pPr>
            <a:lvl8pPr lvl="7" rtl="0" algn="ctr">
              <a:spcBef>
                <a:spcPts val="500"/>
              </a:spcBef>
              <a:spcAft>
                <a:spcPts val="0"/>
              </a:spcAft>
              <a:buNone/>
              <a:defRPr sz="8000">
                <a:solidFill>
                  <a:schemeClr val="accent1"/>
                </a:solidFill>
              </a:defRPr>
            </a:lvl8pPr>
            <a:lvl9pPr lvl="8" rtl="0" algn="ctr">
              <a:spcBef>
                <a:spcPts val="500"/>
              </a:spcBef>
              <a:spcAft>
                <a:spcPts val="500"/>
              </a:spcAft>
              <a:buNone/>
              <a:defRPr sz="8000">
                <a:solidFill>
                  <a:schemeClr val="accent1"/>
                </a:solidFill>
              </a:defRPr>
            </a:lvl9pPr>
          </a:lstStyle>
          <a:p/>
        </p:txBody>
      </p:sp>
      <p:sp>
        <p:nvSpPr>
          <p:cNvPr id="357" name="Google Shape;357;p34"/>
          <p:cNvSpPr txBox="1"/>
          <p:nvPr>
            <p:ph idx="2" type="subTitle"/>
          </p:nvPr>
        </p:nvSpPr>
        <p:spPr>
          <a:xfrm>
            <a:off x="4588650" y="2436425"/>
            <a:ext cx="3014700" cy="1240800"/>
          </a:xfrm>
          <a:prstGeom prst="rect">
            <a:avLst/>
          </a:prstGeom>
        </p:spPr>
        <p:txBody>
          <a:bodyPr anchorCtr="0" anchor="t" bIns="0" lIns="0" spcFirstLastPara="1" rIns="0" wrap="square" tIns="0">
            <a:noAutofit/>
          </a:bodyPr>
          <a:lstStyle>
            <a:lvl1pPr lvl="0" rtl="0" algn="ctr">
              <a:spcBef>
                <a:spcPts val="0"/>
              </a:spcBef>
              <a:spcAft>
                <a:spcPts val="0"/>
              </a:spcAft>
              <a:buNone/>
              <a:defRPr sz="8000">
                <a:solidFill>
                  <a:schemeClr val="accent1"/>
                </a:solidFill>
              </a:defRPr>
            </a:lvl1pPr>
            <a:lvl2pPr lvl="1" rtl="0" algn="ctr">
              <a:spcBef>
                <a:spcPts val="500"/>
              </a:spcBef>
              <a:spcAft>
                <a:spcPts val="0"/>
              </a:spcAft>
              <a:buNone/>
              <a:defRPr sz="8000">
                <a:solidFill>
                  <a:schemeClr val="accent1"/>
                </a:solidFill>
              </a:defRPr>
            </a:lvl2pPr>
            <a:lvl3pPr lvl="2" rtl="0" algn="ctr">
              <a:spcBef>
                <a:spcPts val="500"/>
              </a:spcBef>
              <a:spcAft>
                <a:spcPts val="0"/>
              </a:spcAft>
              <a:buNone/>
              <a:defRPr sz="8000">
                <a:solidFill>
                  <a:schemeClr val="accent1"/>
                </a:solidFill>
              </a:defRPr>
            </a:lvl3pPr>
            <a:lvl4pPr lvl="3" rtl="0" algn="ctr">
              <a:spcBef>
                <a:spcPts val="500"/>
              </a:spcBef>
              <a:spcAft>
                <a:spcPts val="0"/>
              </a:spcAft>
              <a:buNone/>
              <a:defRPr sz="8000">
                <a:solidFill>
                  <a:schemeClr val="accent1"/>
                </a:solidFill>
              </a:defRPr>
            </a:lvl4pPr>
            <a:lvl5pPr lvl="4" rtl="0" algn="ctr">
              <a:spcBef>
                <a:spcPts val="500"/>
              </a:spcBef>
              <a:spcAft>
                <a:spcPts val="0"/>
              </a:spcAft>
              <a:buNone/>
              <a:defRPr sz="8000">
                <a:solidFill>
                  <a:schemeClr val="accent1"/>
                </a:solidFill>
              </a:defRPr>
            </a:lvl5pPr>
            <a:lvl6pPr lvl="5" rtl="0" algn="ctr">
              <a:spcBef>
                <a:spcPts val="500"/>
              </a:spcBef>
              <a:spcAft>
                <a:spcPts val="0"/>
              </a:spcAft>
              <a:buNone/>
              <a:defRPr sz="8000">
                <a:solidFill>
                  <a:schemeClr val="accent1"/>
                </a:solidFill>
              </a:defRPr>
            </a:lvl6pPr>
            <a:lvl7pPr lvl="6" rtl="0" algn="ctr">
              <a:spcBef>
                <a:spcPts val="500"/>
              </a:spcBef>
              <a:spcAft>
                <a:spcPts val="0"/>
              </a:spcAft>
              <a:buNone/>
              <a:defRPr sz="8000">
                <a:solidFill>
                  <a:schemeClr val="accent1"/>
                </a:solidFill>
              </a:defRPr>
            </a:lvl7pPr>
            <a:lvl8pPr lvl="7" rtl="0" algn="ctr">
              <a:spcBef>
                <a:spcPts val="500"/>
              </a:spcBef>
              <a:spcAft>
                <a:spcPts val="0"/>
              </a:spcAft>
              <a:buNone/>
              <a:defRPr sz="8000">
                <a:solidFill>
                  <a:schemeClr val="accent1"/>
                </a:solidFill>
              </a:defRPr>
            </a:lvl8pPr>
            <a:lvl9pPr lvl="8" rtl="0" algn="ctr">
              <a:spcBef>
                <a:spcPts val="500"/>
              </a:spcBef>
              <a:spcAft>
                <a:spcPts val="500"/>
              </a:spcAft>
              <a:buNone/>
              <a:defRPr sz="8000">
                <a:solidFill>
                  <a:schemeClr val="accent1"/>
                </a:solidFill>
              </a:defRPr>
            </a:lvl9pPr>
          </a:lstStyle>
          <a:p/>
        </p:txBody>
      </p:sp>
      <p:sp>
        <p:nvSpPr>
          <p:cNvPr id="358" name="Google Shape;358;p34"/>
          <p:cNvSpPr txBox="1"/>
          <p:nvPr>
            <p:ph idx="3" type="subTitle"/>
          </p:nvPr>
        </p:nvSpPr>
        <p:spPr>
          <a:xfrm>
            <a:off x="8168350" y="2436425"/>
            <a:ext cx="3014700" cy="1240800"/>
          </a:xfrm>
          <a:prstGeom prst="rect">
            <a:avLst/>
          </a:prstGeom>
        </p:spPr>
        <p:txBody>
          <a:bodyPr anchorCtr="0" anchor="t" bIns="0" lIns="0" spcFirstLastPara="1" rIns="0" wrap="square" tIns="0">
            <a:noAutofit/>
          </a:bodyPr>
          <a:lstStyle>
            <a:lvl1pPr lvl="0" rtl="0" algn="ctr">
              <a:spcBef>
                <a:spcPts val="0"/>
              </a:spcBef>
              <a:spcAft>
                <a:spcPts val="0"/>
              </a:spcAft>
              <a:buNone/>
              <a:defRPr sz="8000">
                <a:solidFill>
                  <a:schemeClr val="accent1"/>
                </a:solidFill>
              </a:defRPr>
            </a:lvl1pPr>
            <a:lvl2pPr lvl="1" rtl="0" algn="ctr">
              <a:spcBef>
                <a:spcPts val="500"/>
              </a:spcBef>
              <a:spcAft>
                <a:spcPts val="0"/>
              </a:spcAft>
              <a:buNone/>
              <a:defRPr sz="8000">
                <a:solidFill>
                  <a:schemeClr val="accent1"/>
                </a:solidFill>
              </a:defRPr>
            </a:lvl2pPr>
            <a:lvl3pPr lvl="2" rtl="0" algn="ctr">
              <a:spcBef>
                <a:spcPts val="500"/>
              </a:spcBef>
              <a:spcAft>
                <a:spcPts val="0"/>
              </a:spcAft>
              <a:buNone/>
              <a:defRPr sz="8000">
                <a:solidFill>
                  <a:schemeClr val="accent1"/>
                </a:solidFill>
              </a:defRPr>
            </a:lvl3pPr>
            <a:lvl4pPr lvl="3" rtl="0" algn="ctr">
              <a:spcBef>
                <a:spcPts val="500"/>
              </a:spcBef>
              <a:spcAft>
                <a:spcPts val="0"/>
              </a:spcAft>
              <a:buNone/>
              <a:defRPr sz="8000">
                <a:solidFill>
                  <a:schemeClr val="accent1"/>
                </a:solidFill>
              </a:defRPr>
            </a:lvl4pPr>
            <a:lvl5pPr lvl="4" rtl="0" algn="ctr">
              <a:spcBef>
                <a:spcPts val="500"/>
              </a:spcBef>
              <a:spcAft>
                <a:spcPts val="0"/>
              </a:spcAft>
              <a:buNone/>
              <a:defRPr sz="8000">
                <a:solidFill>
                  <a:schemeClr val="accent1"/>
                </a:solidFill>
              </a:defRPr>
            </a:lvl5pPr>
            <a:lvl6pPr lvl="5" rtl="0" algn="ctr">
              <a:spcBef>
                <a:spcPts val="500"/>
              </a:spcBef>
              <a:spcAft>
                <a:spcPts val="0"/>
              </a:spcAft>
              <a:buNone/>
              <a:defRPr sz="8000">
                <a:solidFill>
                  <a:schemeClr val="accent1"/>
                </a:solidFill>
              </a:defRPr>
            </a:lvl6pPr>
            <a:lvl7pPr lvl="6" rtl="0" algn="ctr">
              <a:spcBef>
                <a:spcPts val="500"/>
              </a:spcBef>
              <a:spcAft>
                <a:spcPts val="0"/>
              </a:spcAft>
              <a:buNone/>
              <a:defRPr sz="8000">
                <a:solidFill>
                  <a:schemeClr val="accent1"/>
                </a:solidFill>
              </a:defRPr>
            </a:lvl7pPr>
            <a:lvl8pPr lvl="7" rtl="0" algn="ctr">
              <a:spcBef>
                <a:spcPts val="500"/>
              </a:spcBef>
              <a:spcAft>
                <a:spcPts val="0"/>
              </a:spcAft>
              <a:buNone/>
              <a:defRPr sz="8000">
                <a:solidFill>
                  <a:schemeClr val="accent1"/>
                </a:solidFill>
              </a:defRPr>
            </a:lvl8pPr>
            <a:lvl9pPr lvl="8" rtl="0" algn="ctr">
              <a:spcBef>
                <a:spcPts val="500"/>
              </a:spcBef>
              <a:spcAft>
                <a:spcPts val="500"/>
              </a:spcAft>
              <a:buNone/>
              <a:defRPr sz="8000">
                <a:solidFill>
                  <a:schemeClr val="accent1"/>
                </a:solidFill>
              </a:defRPr>
            </a:lvl9pPr>
          </a:lstStyle>
          <a:p/>
        </p:txBody>
      </p:sp>
      <p:cxnSp>
        <p:nvCxnSpPr>
          <p:cNvPr id="359" name="Google Shape;359;p34"/>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60" name="Google Shape;360;p34"/>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61" name="Google Shape;361;p3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62" name="Google Shape;362;p34"/>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63" name="Google Shape;363;p34"/>
          <p:cNvSpPr txBox="1"/>
          <p:nvPr>
            <p:ph idx="4"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364" name="Google Shape;364;p34"/>
          <p:cNvCxnSpPr/>
          <p:nvPr/>
        </p:nvCxnSpPr>
        <p:spPr>
          <a:xfrm>
            <a:off x="4306145" y="2661025"/>
            <a:ext cx="0" cy="2556600"/>
          </a:xfrm>
          <a:prstGeom prst="straightConnector1">
            <a:avLst/>
          </a:prstGeom>
          <a:noFill/>
          <a:ln cap="flat" cmpd="sng" w="9525">
            <a:solidFill>
              <a:schemeClr val="dk2"/>
            </a:solidFill>
            <a:prstDash val="dot"/>
            <a:round/>
            <a:headEnd len="med" w="med" type="none"/>
            <a:tailEnd len="med" w="med" type="none"/>
          </a:ln>
        </p:spPr>
      </p:cxnSp>
      <p:cxnSp>
        <p:nvCxnSpPr>
          <p:cNvPr id="365" name="Google Shape;365;p34"/>
          <p:cNvCxnSpPr/>
          <p:nvPr/>
        </p:nvCxnSpPr>
        <p:spPr>
          <a:xfrm>
            <a:off x="7885845" y="2661025"/>
            <a:ext cx="0" cy="2556600"/>
          </a:xfrm>
          <a:prstGeom prst="straightConnector1">
            <a:avLst/>
          </a:prstGeom>
          <a:noFill/>
          <a:ln cap="flat" cmpd="sng" w="9525">
            <a:solidFill>
              <a:schemeClr val="dk2"/>
            </a:solidFill>
            <a:prstDash val="dot"/>
            <a:round/>
            <a:headEnd len="med" w="med" type="none"/>
            <a:tailEnd len="med" w="med" type="none"/>
          </a:ln>
        </p:spPr>
      </p:cxnSp>
      <p:sp>
        <p:nvSpPr>
          <p:cNvPr id="366" name="Google Shape;366;p34"/>
          <p:cNvSpPr txBox="1"/>
          <p:nvPr>
            <p:ph idx="5" type="subTitle"/>
          </p:nvPr>
        </p:nvSpPr>
        <p:spPr>
          <a:xfrm>
            <a:off x="4468300" y="3677200"/>
            <a:ext cx="3255300" cy="3219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367" name="Google Shape;367;p34"/>
          <p:cNvSpPr txBox="1"/>
          <p:nvPr>
            <p:ph idx="6" type="subTitle"/>
          </p:nvPr>
        </p:nvSpPr>
        <p:spPr>
          <a:xfrm>
            <a:off x="4468400" y="4166425"/>
            <a:ext cx="3255300" cy="9153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368" name="Google Shape;368;p34"/>
          <p:cNvSpPr txBox="1"/>
          <p:nvPr>
            <p:ph idx="7" type="subTitle"/>
          </p:nvPr>
        </p:nvSpPr>
        <p:spPr>
          <a:xfrm>
            <a:off x="8048000" y="3677200"/>
            <a:ext cx="3255300" cy="3219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369" name="Google Shape;369;p34"/>
          <p:cNvSpPr txBox="1"/>
          <p:nvPr>
            <p:ph idx="8" type="subTitle"/>
          </p:nvPr>
        </p:nvSpPr>
        <p:spPr>
          <a:xfrm>
            <a:off x="8048100" y="4166425"/>
            <a:ext cx="3255300" cy="9153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370" name="Google Shape;370;p34"/>
          <p:cNvSpPr txBox="1"/>
          <p:nvPr>
            <p:ph idx="9" type="subTitle"/>
          </p:nvPr>
        </p:nvSpPr>
        <p:spPr>
          <a:xfrm>
            <a:off x="888600" y="3677200"/>
            <a:ext cx="3255300" cy="3219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371" name="Google Shape;371;p34"/>
          <p:cNvSpPr txBox="1"/>
          <p:nvPr>
            <p:ph idx="13" type="subTitle"/>
          </p:nvPr>
        </p:nvSpPr>
        <p:spPr>
          <a:xfrm>
            <a:off x="888700" y="4166425"/>
            <a:ext cx="3255300" cy="9153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372" name="Google Shape;372;p34"/>
          <p:cNvSpPr txBox="1"/>
          <p:nvPr>
            <p:ph idx="14"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373" name="Google Shape;373;p34"/>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374" name="Google Shape;374;p34"/>
          <p:cNvSpPr txBox="1"/>
          <p:nvPr>
            <p:ph idx="15"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callouts">
  <p:cSld name="CUSTOM_4_13">
    <p:spTree>
      <p:nvGrpSpPr>
        <p:cNvPr id="375" name="Shape 375"/>
        <p:cNvGrpSpPr/>
        <p:nvPr/>
      </p:nvGrpSpPr>
      <p:grpSpPr>
        <a:xfrm>
          <a:off x="0" y="0"/>
          <a:ext cx="0" cy="0"/>
          <a:chOff x="0" y="0"/>
          <a:chExt cx="0" cy="0"/>
        </a:xfrm>
      </p:grpSpPr>
      <p:sp>
        <p:nvSpPr>
          <p:cNvPr id="376" name="Google Shape;376;p35"/>
          <p:cNvSpPr txBox="1"/>
          <p:nvPr>
            <p:ph idx="1" type="subTitle"/>
          </p:nvPr>
        </p:nvSpPr>
        <p:spPr>
          <a:xfrm>
            <a:off x="4555550" y="2436425"/>
            <a:ext cx="3014700" cy="1240800"/>
          </a:xfrm>
          <a:prstGeom prst="rect">
            <a:avLst/>
          </a:prstGeom>
        </p:spPr>
        <p:txBody>
          <a:bodyPr anchorCtr="0" anchor="t" bIns="0" lIns="0" spcFirstLastPara="1" rIns="0" wrap="square" tIns="0">
            <a:noAutofit/>
          </a:bodyPr>
          <a:lstStyle>
            <a:lvl1pPr lvl="0">
              <a:spcBef>
                <a:spcPts val="0"/>
              </a:spcBef>
              <a:spcAft>
                <a:spcPts val="0"/>
              </a:spcAft>
              <a:buNone/>
              <a:defRPr sz="8000">
                <a:solidFill>
                  <a:schemeClr val="accent1"/>
                </a:solidFill>
              </a:defRPr>
            </a:lvl1pPr>
            <a:lvl2pPr lvl="1">
              <a:spcBef>
                <a:spcPts val="500"/>
              </a:spcBef>
              <a:spcAft>
                <a:spcPts val="0"/>
              </a:spcAft>
              <a:buNone/>
              <a:defRPr sz="8000">
                <a:solidFill>
                  <a:schemeClr val="accent1"/>
                </a:solidFill>
              </a:defRPr>
            </a:lvl2pPr>
            <a:lvl3pPr lvl="2">
              <a:spcBef>
                <a:spcPts val="500"/>
              </a:spcBef>
              <a:spcAft>
                <a:spcPts val="0"/>
              </a:spcAft>
              <a:buNone/>
              <a:defRPr sz="8000">
                <a:solidFill>
                  <a:schemeClr val="accent1"/>
                </a:solidFill>
              </a:defRPr>
            </a:lvl3pPr>
            <a:lvl4pPr lvl="3">
              <a:spcBef>
                <a:spcPts val="500"/>
              </a:spcBef>
              <a:spcAft>
                <a:spcPts val="0"/>
              </a:spcAft>
              <a:buNone/>
              <a:defRPr sz="8000">
                <a:solidFill>
                  <a:schemeClr val="accent1"/>
                </a:solidFill>
              </a:defRPr>
            </a:lvl4pPr>
            <a:lvl5pPr lvl="4">
              <a:spcBef>
                <a:spcPts val="500"/>
              </a:spcBef>
              <a:spcAft>
                <a:spcPts val="0"/>
              </a:spcAft>
              <a:buNone/>
              <a:defRPr sz="8000">
                <a:solidFill>
                  <a:schemeClr val="accent1"/>
                </a:solidFill>
              </a:defRPr>
            </a:lvl5pPr>
            <a:lvl6pPr lvl="5">
              <a:spcBef>
                <a:spcPts val="500"/>
              </a:spcBef>
              <a:spcAft>
                <a:spcPts val="0"/>
              </a:spcAft>
              <a:buNone/>
              <a:defRPr sz="8000">
                <a:solidFill>
                  <a:schemeClr val="accent1"/>
                </a:solidFill>
              </a:defRPr>
            </a:lvl6pPr>
            <a:lvl7pPr lvl="6">
              <a:spcBef>
                <a:spcPts val="500"/>
              </a:spcBef>
              <a:spcAft>
                <a:spcPts val="0"/>
              </a:spcAft>
              <a:buNone/>
              <a:defRPr sz="8000">
                <a:solidFill>
                  <a:schemeClr val="accent1"/>
                </a:solidFill>
              </a:defRPr>
            </a:lvl7pPr>
            <a:lvl8pPr lvl="7">
              <a:spcBef>
                <a:spcPts val="500"/>
              </a:spcBef>
              <a:spcAft>
                <a:spcPts val="0"/>
              </a:spcAft>
              <a:buNone/>
              <a:defRPr sz="8000">
                <a:solidFill>
                  <a:schemeClr val="accent1"/>
                </a:solidFill>
              </a:defRPr>
            </a:lvl8pPr>
            <a:lvl9pPr lvl="8">
              <a:spcBef>
                <a:spcPts val="500"/>
              </a:spcBef>
              <a:spcAft>
                <a:spcPts val="500"/>
              </a:spcAft>
              <a:buNone/>
              <a:defRPr sz="8000">
                <a:solidFill>
                  <a:schemeClr val="accent1"/>
                </a:solidFill>
              </a:defRPr>
            </a:lvl9pPr>
          </a:lstStyle>
          <a:p/>
        </p:txBody>
      </p:sp>
      <p:sp>
        <p:nvSpPr>
          <p:cNvPr id="377" name="Google Shape;377;p35"/>
          <p:cNvSpPr txBox="1"/>
          <p:nvPr>
            <p:ph idx="2" type="subTitle"/>
          </p:nvPr>
        </p:nvSpPr>
        <p:spPr>
          <a:xfrm>
            <a:off x="7972925" y="2436425"/>
            <a:ext cx="3014700" cy="1240800"/>
          </a:xfrm>
          <a:prstGeom prst="rect">
            <a:avLst/>
          </a:prstGeom>
        </p:spPr>
        <p:txBody>
          <a:bodyPr anchorCtr="0" anchor="t" bIns="0" lIns="0" spcFirstLastPara="1" rIns="0" wrap="square" tIns="0">
            <a:noAutofit/>
          </a:bodyPr>
          <a:lstStyle>
            <a:lvl1pPr lvl="0" rtl="0">
              <a:spcBef>
                <a:spcPts val="0"/>
              </a:spcBef>
              <a:spcAft>
                <a:spcPts val="0"/>
              </a:spcAft>
              <a:buNone/>
              <a:defRPr sz="8000">
                <a:solidFill>
                  <a:schemeClr val="accent1"/>
                </a:solidFill>
              </a:defRPr>
            </a:lvl1pPr>
            <a:lvl2pPr lvl="1" rtl="0">
              <a:spcBef>
                <a:spcPts val="500"/>
              </a:spcBef>
              <a:spcAft>
                <a:spcPts val="0"/>
              </a:spcAft>
              <a:buNone/>
              <a:defRPr sz="8000">
                <a:solidFill>
                  <a:schemeClr val="accent1"/>
                </a:solidFill>
              </a:defRPr>
            </a:lvl2pPr>
            <a:lvl3pPr lvl="2" rtl="0">
              <a:spcBef>
                <a:spcPts val="500"/>
              </a:spcBef>
              <a:spcAft>
                <a:spcPts val="0"/>
              </a:spcAft>
              <a:buNone/>
              <a:defRPr sz="8000">
                <a:solidFill>
                  <a:schemeClr val="accent1"/>
                </a:solidFill>
              </a:defRPr>
            </a:lvl3pPr>
            <a:lvl4pPr lvl="3" rtl="0">
              <a:spcBef>
                <a:spcPts val="500"/>
              </a:spcBef>
              <a:spcAft>
                <a:spcPts val="0"/>
              </a:spcAft>
              <a:buNone/>
              <a:defRPr sz="8000">
                <a:solidFill>
                  <a:schemeClr val="accent1"/>
                </a:solidFill>
              </a:defRPr>
            </a:lvl4pPr>
            <a:lvl5pPr lvl="4" rtl="0">
              <a:spcBef>
                <a:spcPts val="500"/>
              </a:spcBef>
              <a:spcAft>
                <a:spcPts val="0"/>
              </a:spcAft>
              <a:buNone/>
              <a:defRPr sz="8000">
                <a:solidFill>
                  <a:schemeClr val="accent1"/>
                </a:solidFill>
              </a:defRPr>
            </a:lvl5pPr>
            <a:lvl6pPr lvl="5" rtl="0">
              <a:spcBef>
                <a:spcPts val="500"/>
              </a:spcBef>
              <a:spcAft>
                <a:spcPts val="0"/>
              </a:spcAft>
              <a:buNone/>
              <a:defRPr sz="8000">
                <a:solidFill>
                  <a:schemeClr val="accent1"/>
                </a:solidFill>
              </a:defRPr>
            </a:lvl6pPr>
            <a:lvl7pPr lvl="6" rtl="0">
              <a:spcBef>
                <a:spcPts val="500"/>
              </a:spcBef>
              <a:spcAft>
                <a:spcPts val="0"/>
              </a:spcAft>
              <a:buNone/>
              <a:defRPr sz="8000">
                <a:solidFill>
                  <a:schemeClr val="accent1"/>
                </a:solidFill>
              </a:defRPr>
            </a:lvl7pPr>
            <a:lvl8pPr lvl="7" rtl="0">
              <a:spcBef>
                <a:spcPts val="500"/>
              </a:spcBef>
              <a:spcAft>
                <a:spcPts val="0"/>
              </a:spcAft>
              <a:buNone/>
              <a:defRPr sz="8000">
                <a:solidFill>
                  <a:schemeClr val="accent1"/>
                </a:solidFill>
              </a:defRPr>
            </a:lvl8pPr>
            <a:lvl9pPr lvl="8" rtl="0">
              <a:spcBef>
                <a:spcPts val="500"/>
              </a:spcBef>
              <a:spcAft>
                <a:spcPts val="500"/>
              </a:spcAft>
              <a:buNone/>
              <a:defRPr sz="8000">
                <a:solidFill>
                  <a:schemeClr val="accent1"/>
                </a:solidFill>
              </a:defRPr>
            </a:lvl9pPr>
          </a:lstStyle>
          <a:p/>
        </p:txBody>
      </p:sp>
      <p:cxnSp>
        <p:nvCxnSpPr>
          <p:cNvPr id="378" name="Google Shape;378;p35"/>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79" name="Google Shape;379;p35"/>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80" name="Google Shape;380;p3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81" name="Google Shape;381;p35"/>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82" name="Google Shape;382;p35"/>
          <p:cNvSpPr txBox="1"/>
          <p:nvPr>
            <p:ph idx="3"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383" name="Google Shape;383;p35"/>
          <p:cNvSpPr txBox="1"/>
          <p:nvPr>
            <p:ph idx="4" type="subTitle"/>
          </p:nvPr>
        </p:nvSpPr>
        <p:spPr>
          <a:xfrm>
            <a:off x="887800" y="2596700"/>
            <a:ext cx="3182700" cy="26688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cxnSp>
        <p:nvCxnSpPr>
          <p:cNvPr id="384" name="Google Shape;384;p35"/>
          <p:cNvCxnSpPr/>
          <p:nvPr/>
        </p:nvCxnSpPr>
        <p:spPr>
          <a:xfrm>
            <a:off x="7885850" y="3677350"/>
            <a:ext cx="0" cy="1404600"/>
          </a:xfrm>
          <a:prstGeom prst="straightConnector1">
            <a:avLst/>
          </a:prstGeom>
          <a:noFill/>
          <a:ln cap="flat" cmpd="sng" w="9525">
            <a:solidFill>
              <a:schemeClr val="dk2"/>
            </a:solidFill>
            <a:prstDash val="dot"/>
            <a:round/>
            <a:headEnd len="med" w="med" type="none"/>
            <a:tailEnd len="med" w="med" type="none"/>
          </a:ln>
        </p:spPr>
      </p:cxnSp>
      <p:sp>
        <p:nvSpPr>
          <p:cNvPr id="385" name="Google Shape;385;p35"/>
          <p:cNvSpPr txBox="1"/>
          <p:nvPr>
            <p:ph idx="5" type="subTitle"/>
          </p:nvPr>
        </p:nvSpPr>
        <p:spPr>
          <a:xfrm>
            <a:off x="4620750" y="3677388"/>
            <a:ext cx="2949600" cy="3219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386" name="Google Shape;386;p35"/>
          <p:cNvSpPr txBox="1"/>
          <p:nvPr>
            <p:ph idx="6" type="subTitle"/>
          </p:nvPr>
        </p:nvSpPr>
        <p:spPr>
          <a:xfrm>
            <a:off x="4620750" y="4166613"/>
            <a:ext cx="2949600" cy="9153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387" name="Google Shape;387;p35"/>
          <p:cNvSpPr txBox="1"/>
          <p:nvPr>
            <p:ph idx="7" type="subTitle"/>
          </p:nvPr>
        </p:nvSpPr>
        <p:spPr>
          <a:xfrm>
            <a:off x="8051175" y="3677388"/>
            <a:ext cx="2949600" cy="3219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388" name="Google Shape;388;p35"/>
          <p:cNvSpPr txBox="1"/>
          <p:nvPr>
            <p:ph idx="8" type="subTitle"/>
          </p:nvPr>
        </p:nvSpPr>
        <p:spPr>
          <a:xfrm>
            <a:off x="8051175" y="4166613"/>
            <a:ext cx="2949600" cy="9153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389" name="Google Shape;389;p35"/>
          <p:cNvSpPr txBox="1"/>
          <p:nvPr>
            <p:ph idx="9"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390" name="Google Shape;390;p35"/>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391" name="Google Shape;391;p35"/>
          <p:cNvSpPr txBox="1"/>
          <p:nvPr>
            <p:ph idx="13"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pies">
  <p:cSld name="CUSTOM_4_12">
    <p:spTree>
      <p:nvGrpSpPr>
        <p:cNvPr id="392" name="Shape 392"/>
        <p:cNvGrpSpPr/>
        <p:nvPr/>
      </p:nvGrpSpPr>
      <p:grpSpPr>
        <a:xfrm>
          <a:off x="0" y="0"/>
          <a:ext cx="0" cy="0"/>
          <a:chOff x="0" y="0"/>
          <a:chExt cx="0" cy="0"/>
        </a:xfrm>
      </p:grpSpPr>
      <p:cxnSp>
        <p:nvCxnSpPr>
          <p:cNvPr id="393" name="Google Shape;393;p36"/>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394" name="Google Shape;394;p36"/>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395" name="Google Shape;395;p36"/>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396" name="Google Shape;396;p36"/>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397" name="Google Shape;397;p36"/>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398" name="Google Shape;398;p36"/>
          <p:cNvCxnSpPr/>
          <p:nvPr/>
        </p:nvCxnSpPr>
        <p:spPr>
          <a:xfrm>
            <a:off x="7885850" y="4439350"/>
            <a:ext cx="0" cy="1404600"/>
          </a:xfrm>
          <a:prstGeom prst="straightConnector1">
            <a:avLst/>
          </a:prstGeom>
          <a:noFill/>
          <a:ln cap="flat" cmpd="sng" w="9525">
            <a:solidFill>
              <a:schemeClr val="dk2"/>
            </a:solidFill>
            <a:prstDash val="dot"/>
            <a:round/>
            <a:headEnd len="med" w="med" type="none"/>
            <a:tailEnd len="med" w="med" type="none"/>
          </a:ln>
        </p:spPr>
      </p:cxnSp>
      <p:sp>
        <p:nvSpPr>
          <p:cNvPr id="399" name="Google Shape;399;p36"/>
          <p:cNvSpPr txBox="1"/>
          <p:nvPr>
            <p:ph idx="2" type="subTitle"/>
          </p:nvPr>
        </p:nvSpPr>
        <p:spPr>
          <a:xfrm>
            <a:off x="887800" y="2596700"/>
            <a:ext cx="3182700" cy="26688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400" name="Google Shape;400;p36"/>
          <p:cNvSpPr txBox="1"/>
          <p:nvPr>
            <p:ph idx="3" type="subTitle"/>
          </p:nvPr>
        </p:nvSpPr>
        <p:spPr>
          <a:xfrm>
            <a:off x="4620750" y="4439350"/>
            <a:ext cx="2949600" cy="3219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401" name="Google Shape;401;p36"/>
          <p:cNvSpPr txBox="1"/>
          <p:nvPr>
            <p:ph idx="4" type="subTitle"/>
          </p:nvPr>
        </p:nvSpPr>
        <p:spPr>
          <a:xfrm>
            <a:off x="4620750" y="4928575"/>
            <a:ext cx="2949600" cy="9153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402" name="Google Shape;402;p36"/>
          <p:cNvSpPr txBox="1"/>
          <p:nvPr>
            <p:ph idx="5" type="subTitle"/>
          </p:nvPr>
        </p:nvSpPr>
        <p:spPr>
          <a:xfrm>
            <a:off x="8051175" y="4439350"/>
            <a:ext cx="2949600" cy="3219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403" name="Google Shape;403;p36"/>
          <p:cNvSpPr txBox="1"/>
          <p:nvPr>
            <p:ph idx="6" type="subTitle"/>
          </p:nvPr>
        </p:nvSpPr>
        <p:spPr>
          <a:xfrm>
            <a:off x="8051175" y="4928575"/>
            <a:ext cx="2949600" cy="9153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404" name="Google Shape;404;p36"/>
          <p:cNvSpPr txBox="1"/>
          <p:nvPr>
            <p:ph idx="7"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405" name="Google Shape;405;p36"/>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406" name="Google Shape;406;p36"/>
          <p:cNvSpPr txBox="1"/>
          <p:nvPr>
            <p:ph idx="8"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large pie">
  <p:cSld name="CUSTOM_4_11">
    <p:spTree>
      <p:nvGrpSpPr>
        <p:cNvPr id="407" name="Shape 407"/>
        <p:cNvGrpSpPr/>
        <p:nvPr/>
      </p:nvGrpSpPr>
      <p:grpSpPr>
        <a:xfrm>
          <a:off x="0" y="0"/>
          <a:ext cx="0" cy="0"/>
          <a:chOff x="0" y="0"/>
          <a:chExt cx="0" cy="0"/>
        </a:xfrm>
      </p:grpSpPr>
      <p:cxnSp>
        <p:nvCxnSpPr>
          <p:cNvPr id="408" name="Google Shape;408;p37"/>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409" name="Google Shape;409;p37"/>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410" name="Google Shape;410;p37"/>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11" name="Google Shape;411;p37"/>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412" name="Google Shape;412;p37"/>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413" name="Google Shape;413;p37"/>
          <p:cNvSpPr txBox="1"/>
          <p:nvPr>
            <p:ph idx="2" type="subTitle"/>
          </p:nvPr>
        </p:nvSpPr>
        <p:spPr>
          <a:xfrm>
            <a:off x="887800" y="2596700"/>
            <a:ext cx="3182700" cy="26688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414" name="Google Shape;414;p37"/>
          <p:cNvSpPr txBox="1"/>
          <p:nvPr>
            <p:ph idx="3" type="subTitle"/>
          </p:nvPr>
        </p:nvSpPr>
        <p:spPr>
          <a:xfrm>
            <a:off x="9078238" y="3048425"/>
            <a:ext cx="914400" cy="52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1000"/>
            </a:lvl1pPr>
            <a:lvl2pPr lvl="1" rtl="0">
              <a:lnSpc>
                <a:spcPct val="100000"/>
              </a:lnSpc>
              <a:spcBef>
                <a:spcPts val="0"/>
              </a:spcBef>
              <a:spcAft>
                <a:spcPts val="0"/>
              </a:spcAft>
              <a:buNone/>
              <a:defRPr b="1" sz="1000"/>
            </a:lvl2pPr>
            <a:lvl3pPr lvl="2" rtl="0">
              <a:lnSpc>
                <a:spcPct val="100000"/>
              </a:lnSpc>
              <a:spcBef>
                <a:spcPts val="0"/>
              </a:spcBef>
              <a:spcAft>
                <a:spcPts val="0"/>
              </a:spcAft>
              <a:buNone/>
              <a:defRPr b="1" sz="1000"/>
            </a:lvl3pPr>
            <a:lvl4pPr lvl="3" rtl="0">
              <a:lnSpc>
                <a:spcPct val="100000"/>
              </a:lnSpc>
              <a:spcBef>
                <a:spcPts val="0"/>
              </a:spcBef>
              <a:spcAft>
                <a:spcPts val="0"/>
              </a:spcAft>
              <a:buNone/>
              <a:defRPr b="1" sz="1000"/>
            </a:lvl4pPr>
            <a:lvl5pPr lvl="4" rtl="0">
              <a:lnSpc>
                <a:spcPct val="100000"/>
              </a:lnSpc>
              <a:spcBef>
                <a:spcPts val="0"/>
              </a:spcBef>
              <a:spcAft>
                <a:spcPts val="0"/>
              </a:spcAft>
              <a:buNone/>
              <a:defRPr b="1" sz="1000"/>
            </a:lvl5pPr>
            <a:lvl6pPr lvl="5" rtl="0">
              <a:lnSpc>
                <a:spcPct val="100000"/>
              </a:lnSpc>
              <a:spcBef>
                <a:spcPts val="0"/>
              </a:spcBef>
              <a:spcAft>
                <a:spcPts val="0"/>
              </a:spcAft>
              <a:buNone/>
              <a:defRPr b="1" sz="1000"/>
            </a:lvl6pPr>
            <a:lvl7pPr lvl="6" rtl="0">
              <a:lnSpc>
                <a:spcPct val="100000"/>
              </a:lnSpc>
              <a:spcBef>
                <a:spcPts val="0"/>
              </a:spcBef>
              <a:spcAft>
                <a:spcPts val="0"/>
              </a:spcAft>
              <a:buNone/>
              <a:defRPr b="1" sz="1000"/>
            </a:lvl7pPr>
            <a:lvl8pPr lvl="7" rtl="0">
              <a:lnSpc>
                <a:spcPct val="100000"/>
              </a:lnSpc>
              <a:spcBef>
                <a:spcPts val="0"/>
              </a:spcBef>
              <a:spcAft>
                <a:spcPts val="0"/>
              </a:spcAft>
              <a:buNone/>
              <a:defRPr b="1" sz="1000"/>
            </a:lvl8pPr>
            <a:lvl9pPr lvl="8" rtl="0">
              <a:lnSpc>
                <a:spcPct val="100000"/>
              </a:lnSpc>
              <a:spcBef>
                <a:spcPts val="0"/>
              </a:spcBef>
              <a:spcAft>
                <a:spcPts val="0"/>
              </a:spcAft>
              <a:buNone/>
              <a:defRPr b="1" sz="1000"/>
            </a:lvl9pPr>
          </a:lstStyle>
          <a:p/>
        </p:txBody>
      </p:sp>
      <p:sp>
        <p:nvSpPr>
          <p:cNvPr id="415" name="Google Shape;415;p37"/>
          <p:cNvSpPr txBox="1"/>
          <p:nvPr>
            <p:ph idx="4" type="subTitle"/>
          </p:nvPr>
        </p:nvSpPr>
        <p:spPr>
          <a:xfrm>
            <a:off x="10284513" y="3048425"/>
            <a:ext cx="914400" cy="52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1000"/>
            </a:lvl1pPr>
            <a:lvl2pPr lvl="1" rtl="0">
              <a:lnSpc>
                <a:spcPct val="100000"/>
              </a:lnSpc>
              <a:spcBef>
                <a:spcPts val="0"/>
              </a:spcBef>
              <a:spcAft>
                <a:spcPts val="0"/>
              </a:spcAft>
              <a:buNone/>
              <a:defRPr b="1" sz="1000"/>
            </a:lvl2pPr>
            <a:lvl3pPr lvl="2" rtl="0">
              <a:lnSpc>
                <a:spcPct val="100000"/>
              </a:lnSpc>
              <a:spcBef>
                <a:spcPts val="0"/>
              </a:spcBef>
              <a:spcAft>
                <a:spcPts val="0"/>
              </a:spcAft>
              <a:buNone/>
              <a:defRPr b="1" sz="1000"/>
            </a:lvl3pPr>
            <a:lvl4pPr lvl="3" rtl="0">
              <a:lnSpc>
                <a:spcPct val="100000"/>
              </a:lnSpc>
              <a:spcBef>
                <a:spcPts val="0"/>
              </a:spcBef>
              <a:spcAft>
                <a:spcPts val="0"/>
              </a:spcAft>
              <a:buNone/>
              <a:defRPr b="1" sz="1000"/>
            </a:lvl4pPr>
            <a:lvl5pPr lvl="4" rtl="0">
              <a:lnSpc>
                <a:spcPct val="100000"/>
              </a:lnSpc>
              <a:spcBef>
                <a:spcPts val="0"/>
              </a:spcBef>
              <a:spcAft>
                <a:spcPts val="0"/>
              </a:spcAft>
              <a:buNone/>
              <a:defRPr b="1" sz="1000"/>
            </a:lvl5pPr>
            <a:lvl6pPr lvl="5" rtl="0">
              <a:lnSpc>
                <a:spcPct val="100000"/>
              </a:lnSpc>
              <a:spcBef>
                <a:spcPts val="0"/>
              </a:spcBef>
              <a:spcAft>
                <a:spcPts val="0"/>
              </a:spcAft>
              <a:buNone/>
              <a:defRPr b="1" sz="1000"/>
            </a:lvl6pPr>
            <a:lvl7pPr lvl="6" rtl="0">
              <a:lnSpc>
                <a:spcPct val="100000"/>
              </a:lnSpc>
              <a:spcBef>
                <a:spcPts val="0"/>
              </a:spcBef>
              <a:spcAft>
                <a:spcPts val="0"/>
              </a:spcAft>
              <a:buNone/>
              <a:defRPr b="1" sz="1000"/>
            </a:lvl7pPr>
            <a:lvl8pPr lvl="7" rtl="0">
              <a:lnSpc>
                <a:spcPct val="100000"/>
              </a:lnSpc>
              <a:spcBef>
                <a:spcPts val="0"/>
              </a:spcBef>
              <a:spcAft>
                <a:spcPts val="0"/>
              </a:spcAft>
              <a:buNone/>
              <a:defRPr b="1" sz="1000"/>
            </a:lvl8pPr>
            <a:lvl9pPr lvl="8" rtl="0">
              <a:lnSpc>
                <a:spcPct val="100000"/>
              </a:lnSpc>
              <a:spcBef>
                <a:spcPts val="0"/>
              </a:spcBef>
              <a:spcAft>
                <a:spcPts val="0"/>
              </a:spcAft>
              <a:buNone/>
              <a:defRPr b="1" sz="1000"/>
            </a:lvl9pPr>
          </a:lstStyle>
          <a:p/>
        </p:txBody>
      </p:sp>
      <p:sp>
        <p:nvSpPr>
          <p:cNvPr id="416" name="Google Shape;416;p37"/>
          <p:cNvSpPr txBox="1"/>
          <p:nvPr>
            <p:ph idx="5" type="subTitle"/>
          </p:nvPr>
        </p:nvSpPr>
        <p:spPr>
          <a:xfrm>
            <a:off x="9078238" y="3841627"/>
            <a:ext cx="914400" cy="52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1000"/>
            </a:lvl1pPr>
            <a:lvl2pPr lvl="1" rtl="0">
              <a:lnSpc>
                <a:spcPct val="100000"/>
              </a:lnSpc>
              <a:spcBef>
                <a:spcPts val="0"/>
              </a:spcBef>
              <a:spcAft>
                <a:spcPts val="0"/>
              </a:spcAft>
              <a:buNone/>
              <a:defRPr b="1" sz="1000"/>
            </a:lvl2pPr>
            <a:lvl3pPr lvl="2" rtl="0">
              <a:lnSpc>
                <a:spcPct val="100000"/>
              </a:lnSpc>
              <a:spcBef>
                <a:spcPts val="0"/>
              </a:spcBef>
              <a:spcAft>
                <a:spcPts val="0"/>
              </a:spcAft>
              <a:buNone/>
              <a:defRPr b="1" sz="1000"/>
            </a:lvl3pPr>
            <a:lvl4pPr lvl="3" rtl="0">
              <a:lnSpc>
                <a:spcPct val="100000"/>
              </a:lnSpc>
              <a:spcBef>
                <a:spcPts val="0"/>
              </a:spcBef>
              <a:spcAft>
                <a:spcPts val="0"/>
              </a:spcAft>
              <a:buNone/>
              <a:defRPr b="1" sz="1000"/>
            </a:lvl4pPr>
            <a:lvl5pPr lvl="4" rtl="0">
              <a:lnSpc>
                <a:spcPct val="100000"/>
              </a:lnSpc>
              <a:spcBef>
                <a:spcPts val="0"/>
              </a:spcBef>
              <a:spcAft>
                <a:spcPts val="0"/>
              </a:spcAft>
              <a:buNone/>
              <a:defRPr b="1" sz="1000"/>
            </a:lvl5pPr>
            <a:lvl6pPr lvl="5" rtl="0">
              <a:lnSpc>
                <a:spcPct val="100000"/>
              </a:lnSpc>
              <a:spcBef>
                <a:spcPts val="0"/>
              </a:spcBef>
              <a:spcAft>
                <a:spcPts val="0"/>
              </a:spcAft>
              <a:buNone/>
              <a:defRPr b="1" sz="1000"/>
            </a:lvl6pPr>
            <a:lvl7pPr lvl="6" rtl="0">
              <a:lnSpc>
                <a:spcPct val="100000"/>
              </a:lnSpc>
              <a:spcBef>
                <a:spcPts val="0"/>
              </a:spcBef>
              <a:spcAft>
                <a:spcPts val="0"/>
              </a:spcAft>
              <a:buNone/>
              <a:defRPr b="1" sz="1000"/>
            </a:lvl7pPr>
            <a:lvl8pPr lvl="7" rtl="0">
              <a:lnSpc>
                <a:spcPct val="100000"/>
              </a:lnSpc>
              <a:spcBef>
                <a:spcPts val="0"/>
              </a:spcBef>
              <a:spcAft>
                <a:spcPts val="0"/>
              </a:spcAft>
              <a:buNone/>
              <a:defRPr b="1" sz="1000"/>
            </a:lvl8pPr>
            <a:lvl9pPr lvl="8" rtl="0">
              <a:lnSpc>
                <a:spcPct val="100000"/>
              </a:lnSpc>
              <a:spcBef>
                <a:spcPts val="0"/>
              </a:spcBef>
              <a:spcAft>
                <a:spcPts val="0"/>
              </a:spcAft>
              <a:buNone/>
              <a:defRPr b="1" sz="1000"/>
            </a:lvl9pPr>
          </a:lstStyle>
          <a:p/>
        </p:txBody>
      </p:sp>
      <p:sp>
        <p:nvSpPr>
          <p:cNvPr id="417" name="Google Shape;417;p37"/>
          <p:cNvSpPr txBox="1"/>
          <p:nvPr>
            <p:ph idx="6" type="subTitle"/>
          </p:nvPr>
        </p:nvSpPr>
        <p:spPr>
          <a:xfrm>
            <a:off x="10284513" y="3841627"/>
            <a:ext cx="914400" cy="52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1000"/>
            </a:lvl1pPr>
            <a:lvl2pPr lvl="1" rtl="0">
              <a:lnSpc>
                <a:spcPct val="100000"/>
              </a:lnSpc>
              <a:spcBef>
                <a:spcPts val="0"/>
              </a:spcBef>
              <a:spcAft>
                <a:spcPts val="0"/>
              </a:spcAft>
              <a:buNone/>
              <a:defRPr b="1" sz="1000"/>
            </a:lvl2pPr>
            <a:lvl3pPr lvl="2" rtl="0">
              <a:lnSpc>
                <a:spcPct val="100000"/>
              </a:lnSpc>
              <a:spcBef>
                <a:spcPts val="0"/>
              </a:spcBef>
              <a:spcAft>
                <a:spcPts val="0"/>
              </a:spcAft>
              <a:buNone/>
              <a:defRPr b="1" sz="1000"/>
            </a:lvl3pPr>
            <a:lvl4pPr lvl="3" rtl="0">
              <a:lnSpc>
                <a:spcPct val="100000"/>
              </a:lnSpc>
              <a:spcBef>
                <a:spcPts val="0"/>
              </a:spcBef>
              <a:spcAft>
                <a:spcPts val="0"/>
              </a:spcAft>
              <a:buNone/>
              <a:defRPr b="1" sz="1000"/>
            </a:lvl4pPr>
            <a:lvl5pPr lvl="4" rtl="0">
              <a:lnSpc>
                <a:spcPct val="100000"/>
              </a:lnSpc>
              <a:spcBef>
                <a:spcPts val="0"/>
              </a:spcBef>
              <a:spcAft>
                <a:spcPts val="0"/>
              </a:spcAft>
              <a:buNone/>
              <a:defRPr b="1" sz="1000"/>
            </a:lvl5pPr>
            <a:lvl6pPr lvl="5" rtl="0">
              <a:lnSpc>
                <a:spcPct val="100000"/>
              </a:lnSpc>
              <a:spcBef>
                <a:spcPts val="0"/>
              </a:spcBef>
              <a:spcAft>
                <a:spcPts val="0"/>
              </a:spcAft>
              <a:buNone/>
              <a:defRPr b="1" sz="1000"/>
            </a:lvl6pPr>
            <a:lvl7pPr lvl="6" rtl="0">
              <a:lnSpc>
                <a:spcPct val="100000"/>
              </a:lnSpc>
              <a:spcBef>
                <a:spcPts val="0"/>
              </a:spcBef>
              <a:spcAft>
                <a:spcPts val="0"/>
              </a:spcAft>
              <a:buNone/>
              <a:defRPr b="1" sz="1000"/>
            </a:lvl7pPr>
            <a:lvl8pPr lvl="7" rtl="0">
              <a:lnSpc>
                <a:spcPct val="100000"/>
              </a:lnSpc>
              <a:spcBef>
                <a:spcPts val="0"/>
              </a:spcBef>
              <a:spcAft>
                <a:spcPts val="0"/>
              </a:spcAft>
              <a:buNone/>
              <a:defRPr b="1" sz="1000"/>
            </a:lvl8pPr>
            <a:lvl9pPr lvl="8" rtl="0">
              <a:lnSpc>
                <a:spcPct val="100000"/>
              </a:lnSpc>
              <a:spcBef>
                <a:spcPts val="0"/>
              </a:spcBef>
              <a:spcAft>
                <a:spcPts val="0"/>
              </a:spcAft>
              <a:buNone/>
              <a:defRPr b="1" sz="1000"/>
            </a:lvl9pPr>
          </a:lstStyle>
          <a:p/>
        </p:txBody>
      </p:sp>
      <p:sp>
        <p:nvSpPr>
          <p:cNvPr id="418" name="Google Shape;418;p37"/>
          <p:cNvSpPr txBox="1"/>
          <p:nvPr>
            <p:ph idx="7" type="subTitle"/>
          </p:nvPr>
        </p:nvSpPr>
        <p:spPr>
          <a:xfrm>
            <a:off x="9078238" y="4603527"/>
            <a:ext cx="914400" cy="52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1000"/>
            </a:lvl1pPr>
            <a:lvl2pPr lvl="1" rtl="0">
              <a:lnSpc>
                <a:spcPct val="100000"/>
              </a:lnSpc>
              <a:spcBef>
                <a:spcPts val="0"/>
              </a:spcBef>
              <a:spcAft>
                <a:spcPts val="0"/>
              </a:spcAft>
              <a:buNone/>
              <a:defRPr b="1" sz="1000"/>
            </a:lvl2pPr>
            <a:lvl3pPr lvl="2" rtl="0">
              <a:lnSpc>
                <a:spcPct val="100000"/>
              </a:lnSpc>
              <a:spcBef>
                <a:spcPts val="0"/>
              </a:spcBef>
              <a:spcAft>
                <a:spcPts val="0"/>
              </a:spcAft>
              <a:buNone/>
              <a:defRPr b="1" sz="1000"/>
            </a:lvl3pPr>
            <a:lvl4pPr lvl="3" rtl="0">
              <a:lnSpc>
                <a:spcPct val="100000"/>
              </a:lnSpc>
              <a:spcBef>
                <a:spcPts val="0"/>
              </a:spcBef>
              <a:spcAft>
                <a:spcPts val="0"/>
              </a:spcAft>
              <a:buNone/>
              <a:defRPr b="1" sz="1000"/>
            </a:lvl4pPr>
            <a:lvl5pPr lvl="4" rtl="0">
              <a:lnSpc>
                <a:spcPct val="100000"/>
              </a:lnSpc>
              <a:spcBef>
                <a:spcPts val="0"/>
              </a:spcBef>
              <a:spcAft>
                <a:spcPts val="0"/>
              </a:spcAft>
              <a:buNone/>
              <a:defRPr b="1" sz="1000"/>
            </a:lvl5pPr>
            <a:lvl6pPr lvl="5" rtl="0">
              <a:lnSpc>
                <a:spcPct val="100000"/>
              </a:lnSpc>
              <a:spcBef>
                <a:spcPts val="0"/>
              </a:spcBef>
              <a:spcAft>
                <a:spcPts val="0"/>
              </a:spcAft>
              <a:buNone/>
              <a:defRPr b="1" sz="1000"/>
            </a:lvl6pPr>
            <a:lvl7pPr lvl="6" rtl="0">
              <a:lnSpc>
                <a:spcPct val="100000"/>
              </a:lnSpc>
              <a:spcBef>
                <a:spcPts val="0"/>
              </a:spcBef>
              <a:spcAft>
                <a:spcPts val="0"/>
              </a:spcAft>
              <a:buNone/>
              <a:defRPr b="1" sz="1000"/>
            </a:lvl7pPr>
            <a:lvl8pPr lvl="7" rtl="0">
              <a:lnSpc>
                <a:spcPct val="100000"/>
              </a:lnSpc>
              <a:spcBef>
                <a:spcPts val="0"/>
              </a:spcBef>
              <a:spcAft>
                <a:spcPts val="0"/>
              </a:spcAft>
              <a:buNone/>
              <a:defRPr b="1" sz="1000"/>
            </a:lvl8pPr>
            <a:lvl9pPr lvl="8" rtl="0">
              <a:lnSpc>
                <a:spcPct val="100000"/>
              </a:lnSpc>
              <a:spcBef>
                <a:spcPts val="0"/>
              </a:spcBef>
              <a:spcAft>
                <a:spcPts val="0"/>
              </a:spcAft>
              <a:buNone/>
              <a:defRPr b="1" sz="1000"/>
            </a:lvl9pPr>
          </a:lstStyle>
          <a:p/>
        </p:txBody>
      </p:sp>
      <p:sp>
        <p:nvSpPr>
          <p:cNvPr id="419" name="Google Shape;419;p37"/>
          <p:cNvSpPr txBox="1"/>
          <p:nvPr>
            <p:ph idx="8" type="subTitle"/>
          </p:nvPr>
        </p:nvSpPr>
        <p:spPr>
          <a:xfrm>
            <a:off x="10284513" y="4603527"/>
            <a:ext cx="914400" cy="52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1000"/>
            </a:lvl1pPr>
            <a:lvl2pPr lvl="1" rtl="0">
              <a:lnSpc>
                <a:spcPct val="100000"/>
              </a:lnSpc>
              <a:spcBef>
                <a:spcPts val="0"/>
              </a:spcBef>
              <a:spcAft>
                <a:spcPts val="0"/>
              </a:spcAft>
              <a:buNone/>
              <a:defRPr b="1" sz="1000"/>
            </a:lvl2pPr>
            <a:lvl3pPr lvl="2" rtl="0">
              <a:lnSpc>
                <a:spcPct val="100000"/>
              </a:lnSpc>
              <a:spcBef>
                <a:spcPts val="0"/>
              </a:spcBef>
              <a:spcAft>
                <a:spcPts val="0"/>
              </a:spcAft>
              <a:buNone/>
              <a:defRPr b="1" sz="1000"/>
            </a:lvl3pPr>
            <a:lvl4pPr lvl="3" rtl="0">
              <a:lnSpc>
                <a:spcPct val="100000"/>
              </a:lnSpc>
              <a:spcBef>
                <a:spcPts val="0"/>
              </a:spcBef>
              <a:spcAft>
                <a:spcPts val="0"/>
              </a:spcAft>
              <a:buNone/>
              <a:defRPr b="1" sz="1000"/>
            </a:lvl4pPr>
            <a:lvl5pPr lvl="4" rtl="0">
              <a:lnSpc>
                <a:spcPct val="100000"/>
              </a:lnSpc>
              <a:spcBef>
                <a:spcPts val="0"/>
              </a:spcBef>
              <a:spcAft>
                <a:spcPts val="0"/>
              </a:spcAft>
              <a:buNone/>
              <a:defRPr b="1" sz="1000"/>
            </a:lvl5pPr>
            <a:lvl6pPr lvl="5" rtl="0">
              <a:lnSpc>
                <a:spcPct val="100000"/>
              </a:lnSpc>
              <a:spcBef>
                <a:spcPts val="0"/>
              </a:spcBef>
              <a:spcAft>
                <a:spcPts val="0"/>
              </a:spcAft>
              <a:buNone/>
              <a:defRPr b="1" sz="1000"/>
            </a:lvl6pPr>
            <a:lvl7pPr lvl="6" rtl="0">
              <a:lnSpc>
                <a:spcPct val="100000"/>
              </a:lnSpc>
              <a:spcBef>
                <a:spcPts val="0"/>
              </a:spcBef>
              <a:spcAft>
                <a:spcPts val="0"/>
              </a:spcAft>
              <a:buNone/>
              <a:defRPr b="1" sz="1000"/>
            </a:lvl7pPr>
            <a:lvl8pPr lvl="7" rtl="0">
              <a:lnSpc>
                <a:spcPct val="100000"/>
              </a:lnSpc>
              <a:spcBef>
                <a:spcPts val="0"/>
              </a:spcBef>
              <a:spcAft>
                <a:spcPts val="0"/>
              </a:spcAft>
              <a:buNone/>
              <a:defRPr b="1" sz="1000"/>
            </a:lvl8pPr>
            <a:lvl9pPr lvl="8" rtl="0">
              <a:lnSpc>
                <a:spcPct val="100000"/>
              </a:lnSpc>
              <a:spcBef>
                <a:spcPts val="0"/>
              </a:spcBef>
              <a:spcAft>
                <a:spcPts val="0"/>
              </a:spcAft>
              <a:buNone/>
              <a:defRPr b="1" sz="1000"/>
            </a:lvl9pPr>
          </a:lstStyle>
          <a:p/>
        </p:txBody>
      </p:sp>
      <p:sp>
        <p:nvSpPr>
          <p:cNvPr id="420" name="Google Shape;420;p37"/>
          <p:cNvSpPr txBox="1"/>
          <p:nvPr>
            <p:ph idx="9"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421" name="Google Shape;421;p37"/>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422" name="Google Shape;422;p37"/>
          <p:cNvSpPr txBox="1"/>
          <p:nvPr>
            <p:ph idx="13"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percentage bars">
  <p:cSld name="CUSTOM_4_10">
    <p:spTree>
      <p:nvGrpSpPr>
        <p:cNvPr id="423" name="Shape 423"/>
        <p:cNvGrpSpPr/>
        <p:nvPr/>
      </p:nvGrpSpPr>
      <p:grpSpPr>
        <a:xfrm>
          <a:off x="0" y="0"/>
          <a:ext cx="0" cy="0"/>
          <a:chOff x="0" y="0"/>
          <a:chExt cx="0" cy="0"/>
        </a:xfrm>
      </p:grpSpPr>
      <p:cxnSp>
        <p:nvCxnSpPr>
          <p:cNvPr id="424" name="Google Shape;424;p38"/>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425" name="Google Shape;425;p38"/>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426" name="Google Shape;426;p38"/>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427" name="Google Shape;427;p38"/>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428" name="Google Shape;428;p38"/>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429" name="Google Shape;429;p38"/>
          <p:cNvSpPr txBox="1"/>
          <p:nvPr>
            <p:ph idx="2" type="subTitle"/>
          </p:nvPr>
        </p:nvSpPr>
        <p:spPr>
          <a:xfrm>
            <a:off x="8048050" y="2898600"/>
            <a:ext cx="3410400" cy="7185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200"/>
            </a:lvl1pPr>
            <a:lvl2pPr lvl="1" rtl="0">
              <a:lnSpc>
                <a:spcPct val="140000"/>
              </a:lnSpc>
              <a:spcBef>
                <a:spcPts val="0"/>
              </a:spcBef>
              <a:spcAft>
                <a:spcPts val="0"/>
              </a:spcAft>
              <a:buNone/>
              <a:defRPr sz="1200"/>
            </a:lvl2pPr>
            <a:lvl3pPr lvl="2" rtl="0">
              <a:lnSpc>
                <a:spcPct val="140000"/>
              </a:lnSpc>
              <a:spcBef>
                <a:spcPts val="0"/>
              </a:spcBef>
              <a:spcAft>
                <a:spcPts val="0"/>
              </a:spcAft>
              <a:buNone/>
              <a:defRPr sz="1200"/>
            </a:lvl3pPr>
            <a:lvl4pPr lvl="3" rtl="0">
              <a:lnSpc>
                <a:spcPct val="140000"/>
              </a:lnSpc>
              <a:spcBef>
                <a:spcPts val="0"/>
              </a:spcBef>
              <a:spcAft>
                <a:spcPts val="0"/>
              </a:spcAft>
              <a:buNone/>
              <a:defRPr sz="1200"/>
            </a:lvl4pPr>
            <a:lvl5pPr lvl="4" rtl="0">
              <a:lnSpc>
                <a:spcPct val="140000"/>
              </a:lnSpc>
              <a:spcBef>
                <a:spcPts val="0"/>
              </a:spcBef>
              <a:spcAft>
                <a:spcPts val="0"/>
              </a:spcAft>
              <a:buNone/>
              <a:defRPr sz="1200"/>
            </a:lvl5pPr>
            <a:lvl6pPr lvl="5" rtl="0">
              <a:lnSpc>
                <a:spcPct val="140000"/>
              </a:lnSpc>
              <a:spcBef>
                <a:spcPts val="0"/>
              </a:spcBef>
              <a:spcAft>
                <a:spcPts val="0"/>
              </a:spcAft>
              <a:buNone/>
              <a:defRPr sz="1200"/>
            </a:lvl6pPr>
            <a:lvl7pPr lvl="6" rtl="0">
              <a:lnSpc>
                <a:spcPct val="140000"/>
              </a:lnSpc>
              <a:spcBef>
                <a:spcPts val="0"/>
              </a:spcBef>
              <a:spcAft>
                <a:spcPts val="0"/>
              </a:spcAft>
              <a:buNone/>
              <a:defRPr sz="1200"/>
            </a:lvl7pPr>
            <a:lvl8pPr lvl="7" rtl="0">
              <a:lnSpc>
                <a:spcPct val="140000"/>
              </a:lnSpc>
              <a:spcBef>
                <a:spcPts val="0"/>
              </a:spcBef>
              <a:spcAft>
                <a:spcPts val="0"/>
              </a:spcAft>
              <a:buNone/>
              <a:defRPr sz="1200"/>
            </a:lvl8pPr>
            <a:lvl9pPr lvl="8" rtl="0">
              <a:lnSpc>
                <a:spcPct val="140000"/>
              </a:lnSpc>
              <a:spcBef>
                <a:spcPts val="0"/>
              </a:spcBef>
              <a:spcAft>
                <a:spcPts val="0"/>
              </a:spcAft>
              <a:buNone/>
              <a:defRPr sz="1200"/>
            </a:lvl9pPr>
          </a:lstStyle>
          <a:p/>
        </p:txBody>
      </p:sp>
      <p:sp>
        <p:nvSpPr>
          <p:cNvPr id="430" name="Google Shape;430;p38"/>
          <p:cNvSpPr txBox="1"/>
          <p:nvPr>
            <p:ph idx="3" type="subTitle"/>
          </p:nvPr>
        </p:nvSpPr>
        <p:spPr>
          <a:xfrm>
            <a:off x="8048050" y="2540600"/>
            <a:ext cx="3410400" cy="333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2800">
                <a:solidFill>
                  <a:schemeClr val="accent1"/>
                </a:solidFill>
                <a:latin typeface="Red Hat Display Medium"/>
                <a:ea typeface="Red Hat Display Medium"/>
                <a:cs typeface="Red Hat Display Medium"/>
                <a:sym typeface="Red Hat Display Medium"/>
              </a:defRPr>
            </a:lvl9pPr>
          </a:lstStyle>
          <a:p/>
        </p:txBody>
      </p:sp>
      <p:sp>
        <p:nvSpPr>
          <p:cNvPr id="431" name="Google Shape;431;p38"/>
          <p:cNvSpPr txBox="1"/>
          <p:nvPr>
            <p:ph idx="4" type="subTitle"/>
          </p:nvPr>
        </p:nvSpPr>
        <p:spPr>
          <a:xfrm>
            <a:off x="8048050" y="4676800"/>
            <a:ext cx="3410400" cy="7185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200"/>
            </a:lvl1pPr>
            <a:lvl2pPr lvl="1" rtl="0">
              <a:lnSpc>
                <a:spcPct val="140000"/>
              </a:lnSpc>
              <a:spcBef>
                <a:spcPts val="0"/>
              </a:spcBef>
              <a:spcAft>
                <a:spcPts val="0"/>
              </a:spcAft>
              <a:buNone/>
              <a:defRPr sz="1200"/>
            </a:lvl2pPr>
            <a:lvl3pPr lvl="2" rtl="0">
              <a:lnSpc>
                <a:spcPct val="140000"/>
              </a:lnSpc>
              <a:spcBef>
                <a:spcPts val="0"/>
              </a:spcBef>
              <a:spcAft>
                <a:spcPts val="0"/>
              </a:spcAft>
              <a:buNone/>
              <a:defRPr sz="1200"/>
            </a:lvl3pPr>
            <a:lvl4pPr lvl="3" rtl="0">
              <a:lnSpc>
                <a:spcPct val="140000"/>
              </a:lnSpc>
              <a:spcBef>
                <a:spcPts val="0"/>
              </a:spcBef>
              <a:spcAft>
                <a:spcPts val="0"/>
              </a:spcAft>
              <a:buNone/>
              <a:defRPr sz="1200"/>
            </a:lvl4pPr>
            <a:lvl5pPr lvl="4" rtl="0">
              <a:lnSpc>
                <a:spcPct val="140000"/>
              </a:lnSpc>
              <a:spcBef>
                <a:spcPts val="0"/>
              </a:spcBef>
              <a:spcAft>
                <a:spcPts val="0"/>
              </a:spcAft>
              <a:buNone/>
              <a:defRPr sz="1200"/>
            </a:lvl5pPr>
            <a:lvl6pPr lvl="5" rtl="0">
              <a:lnSpc>
                <a:spcPct val="140000"/>
              </a:lnSpc>
              <a:spcBef>
                <a:spcPts val="0"/>
              </a:spcBef>
              <a:spcAft>
                <a:spcPts val="0"/>
              </a:spcAft>
              <a:buNone/>
              <a:defRPr sz="1200"/>
            </a:lvl6pPr>
            <a:lvl7pPr lvl="6" rtl="0">
              <a:lnSpc>
                <a:spcPct val="140000"/>
              </a:lnSpc>
              <a:spcBef>
                <a:spcPts val="0"/>
              </a:spcBef>
              <a:spcAft>
                <a:spcPts val="0"/>
              </a:spcAft>
              <a:buNone/>
              <a:defRPr sz="1200"/>
            </a:lvl7pPr>
            <a:lvl8pPr lvl="7" rtl="0">
              <a:lnSpc>
                <a:spcPct val="140000"/>
              </a:lnSpc>
              <a:spcBef>
                <a:spcPts val="0"/>
              </a:spcBef>
              <a:spcAft>
                <a:spcPts val="0"/>
              </a:spcAft>
              <a:buNone/>
              <a:defRPr sz="1200"/>
            </a:lvl8pPr>
            <a:lvl9pPr lvl="8" rtl="0">
              <a:lnSpc>
                <a:spcPct val="140000"/>
              </a:lnSpc>
              <a:spcBef>
                <a:spcPts val="0"/>
              </a:spcBef>
              <a:spcAft>
                <a:spcPts val="0"/>
              </a:spcAft>
              <a:buNone/>
              <a:defRPr sz="1200"/>
            </a:lvl9pPr>
          </a:lstStyle>
          <a:p/>
        </p:txBody>
      </p:sp>
      <p:sp>
        <p:nvSpPr>
          <p:cNvPr id="432" name="Google Shape;432;p38"/>
          <p:cNvSpPr txBox="1"/>
          <p:nvPr>
            <p:ph idx="5" type="subTitle"/>
          </p:nvPr>
        </p:nvSpPr>
        <p:spPr>
          <a:xfrm>
            <a:off x="8048050" y="4318800"/>
            <a:ext cx="3410400" cy="333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2800">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2800">
                <a:solidFill>
                  <a:schemeClr val="accent2"/>
                </a:solidFill>
                <a:latin typeface="Red Hat Display Medium"/>
                <a:ea typeface="Red Hat Display Medium"/>
                <a:cs typeface="Red Hat Display Medium"/>
                <a:sym typeface="Red Hat Display Medium"/>
              </a:defRPr>
            </a:lvl9pPr>
          </a:lstStyle>
          <a:p/>
        </p:txBody>
      </p:sp>
      <p:sp>
        <p:nvSpPr>
          <p:cNvPr id="433" name="Google Shape;433;p38"/>
          <p:cNvSpPr/>
          <p:nvPr/>
        </p:nvSpPr>
        <p:spPr>
          <a:xfrm>
            <a:off x="889525"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8"/>
          <p:cNvSpPr/>
          <p:nvPr/>
        </p:nvSpPr>
        <p:spPr>
          <a:xfrm>
            <a:off x="889525"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8"/>
          <p:cNvSpPr/>
          <p:nvPr/>
        </p:nvSpPr>
        <p:spPr>
          <a:xfrm>
            <a:off x="889525"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8"/>
          <p:cNvSpPr/>
          <p:nvPr/>
        </p:nvSpPr>
        <p:spPr>
          <a:xfrm>
            <a:off x="889525"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8"/>
          <p:cNvSpPr/>
          <p:nvPr/>
        </p:nvSpPr>
        <p:spPr>
          <a:xfrm>
            <a:off x="889525"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8"/>
          <p:cNvSpPr/>
          <p:nvPr/>
        </p:nvSpPr>
        <p:spPr>
          <a:xfrm>
            <a:off x="889525"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8"/>
          <p:cNvSpPr/>
          <p:nvPr/>
        </p:nvSpPr>
        <p:spPr>
          <a:xfrm>
            <a:off x="889525"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p:nvPr/>
        </p:nvSpPr>
        <p:spPr>
          <a:xfrm>
            <a:off x="889525"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8"/>
          <p:cNvSpPr/>
          <p:nvPr/>
        </p:nvSpPr>
        <p:spPr>
          <a:xfrm>
            <a:off x="889525"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8"/>
          <p:cNvSpPr/>
          <p:nvPr/>
        </p:nvSpPr>
        <p:spPr>
          <a:xfrm>
            <a:off x="889525"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8"/>
          <p:cNvSpPr/>
          <p:nvPr/>
        </p:nvSpPr>
        <p:spPr>
          <a:xfrm>
            <a:off x="1586000"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p:nvPr/>
        </p:nvSpPr>
        <p:spPr>
          <a:xfrm>
            <a:off x="1586000"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1586000"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8"/>
          <p:cNvSpPr/>
          <p:nvPr/>
        </p:nvSpPr>
        <p:spPr>
          <a:xfrm>
            <a:off x="1586000"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8"/>
          <p:cNvSpPr/>
          <p:nvPr/>
        </p:nvSpPr>
        <p:spPr>
          <a:xfrm>
            <a:off x="1586000"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1586000"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1586000"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8"/>
          <p:cNvSpPr/>
          <p:nvPr/>
        </p:nvSpPr>
        <p:spPr>
          <a:xfrm>
            <a:off x="1586000"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8"/>
          <p:cNvSpPr/>
          <p:nvPr/>
        </p:nvSpPr>
        <p:spPr>
          <a:xfrm>
            <a:off x="1586000"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1586000"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p:nvPr/>
        </p:nvSpPr>
        <p:spPr>
          <a:xfrm>
            <a:off x="2282475"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8"/>
          <p:cNvSpPr/>
          <p:nvPr/>
        </p:nvSpPr>
        <p:spPr>
          <a:xfrm>
            <a:off x="2282475"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p:nvPr/>
        </p:nvSpPr>
        <p:spPr>
          <a:xfrm>
            <a:off x="2282475"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8"/>
          <p:cNvSpPr/>
          <p:nvPr/>
        </p:nvSpPr>
        <p:spPr>
          <a:xfrm>
            <a:off x="2282475"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8"/>
          <p:cNvSpPr/>
          <p:nvPr/>
        </p:nvSpPr>
        <p:spPr>
          <a:xfrm>
            <a:off x="2282475"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8"/>
          <p:cNvSpPr/>
          <p:nvPr/>
        </p:nvSpPr>
        <p:spPr>
          <a:xfrm>
            <a:off x="2282475"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8"/>
          <p:cNvSpPr/>
          <p:nvPr/>
        </p:nvSpPr>
        <p:spPr>
          <a:xfrm>
            <a:off x="2282475"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8"/>
          <p:cNvSpPr/>
          <p:nvPr/>
        </p:nvSpPr>
        <p:spPr>
          <a:xfrm>
            <a:off x="2282475"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8"/>
          <p:cNvSpPr/>
          <p:nvPr/>
        </p:nvSpPr>
        <p:spPr>
          <a:xfrm>
            <a:off x="2282475"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p:nvPr/>
        </p:nvSpPr>
        <p:spPr>
          <a:xfrm>
            <a:off x="2282475"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p:nvPr/>
        </p:nvSpPr>
        <p:spPr>
          <a:xfrm>
            <a:off x="2978950"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8"/>
          <p:cNvSpPr/>
          <p:nvPr/>
        </p:nvSpPr>
        <p:spPr>
          <a:xfrm>
            <a:off x="2978950"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8"/>
          <p:cNvSpPr/>
          <p:nvPr/>
        </p:nvSpPr>
        <p:spPr>
          <a:xfrm>
            <a:off x="2978950"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8"/>
          <p:cNvSpPr/>
          <p:nvPr/>
        </p:nvSpPr>
        <p:spPr>
          <a:xfrm>
            <a:off x="2978950"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8"/>
          <p:cNvSpPr/>
          <p:nvPr/>
        </p:nvSpPr>
        <p:spPr>
          <a:xfrm>
            <a:off x="2978950"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8"/>
          <p:cNvSpPr/>
          <p:nvPr/>
        </p:nvSpPr>
        <p:spPr>
          <a:xfrm>
            <a:off x="2978950"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p:nvPr/>
        </p:nvSpPr>
        <p:spPr>
          <a:xfrm>
            <a:off x="2978950"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8"/>
          <p:cNvSpPr/>
          <p:nvPr/>
        </p:nvSpPr>
        <p:spPr>
          <a:xfrm>
            <a:off x="2978950"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8"/>
          <p:cNvSpPr/>
          <p:nvPr/>
        </p:nvSpPr>
        <p:spPr>
          <a:xfrm>
            <a:off x="2978950"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8"/>
          <p:cNvSpPr/>
          <p:nvPr/>
        </p:nvSpPr>
        <p:spPr>
          <a:xfrm>
            <a:off x="2978950"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8"/>
          <p:cNvSpPr/>
          <p:nvPr/>
        </p:nvSpPr>
        <p:spPr>
          <a:xfrm>
            <a:off x="3675425"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p:nvPr/>
        </p:nvSpPr>
        <p:spPr>
          <a:xfrm>
            <a:off x="3675425"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
          <p:cNvSpPr/>
          <p:nvPr/>
        </p:nvSpPr>
        <p:spPr>
          <a:xfrm>
            <a:off x="3675425"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p:cNvSpPr/>
          <p:nvPr/>
        </p:nvSpPr>
        <p:spPr>
          <a:xfrm>
            <a:off x="3675425"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8"/>
          <p:cNvSpPr/>
          <p:nvPr/>
        </p:nvSpPr>
        <p:spPr>
          <a:xfrm>
            <a:off x="3675425"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8"/>
          <p:cNvSpPr/>
          <p:nvPr/>
        </p:nvSpPr>
        <p:spPr>
          <a:xfrm>
            <a:off x="3675425"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8"/>
          <p:cNvSpPr/>
          <p:nvPr/>
        </p:nvSpPr>
        <p:spPr>
          <a:xfrm>
            <a:off x="3675425"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8"/>
          <p:cNvSpPr/>
          <p:nvPr/>
        </p:nvSpPr>
        <p:spPr>
          <a:xfrm>
            <a:off x="3675425"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8"/>
          <p:cNvSpPr/>
          <p:nvPr/>
        </p:nvSpPr>
        <p:spPr>
          <a:xfrm>
            <a:off x="3675425"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8"/>
          <p:cNvSpPr/>
          <p:nvPr/>
        </p:nvSpPr>
        <p:spPr>
          <a:xfrm>
            <a:off x="3675425"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8"/>
          <p:cNvSpPr/>
          <p:nvPr/>
        </p:nvSpPr>
        <p:spPr>
          <a:xfrm>
            <a:off x="4371900"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8"/>
          <p:cNvSpPr/>
          <p:nvPr/>
        </p:nvSpPr>
        <p:spPr>
          <a:xfrm>
            <a:off x="4371900"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8"/>
          <p:cNvSpPr/>
          <p:nvPr/>
        </p:nvSpPr>
        <p:spPr>
          <a:xfrm>
            <a:off x="4371900"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8"/>
          <p:cNvSpPr/>
          <p:nvPr/>
        </p:nvSpPr>
        <p:spPr>
          <a:xfrm>
            <a:off x="4371900"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8"/>
          <p:cNvSpPr/>
          <p:nvPr/>
        </p:nvSpPr>
        <p:spPr>
          <a:xfrm>
            <a:off x="4371900"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8"/>
          <p:cNvSpPr/>
          <p:nvPr/>
        </p:nvSpPr>
        <p:spPr>
          <a:xfrm>
            <a:off x="4371900"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8"/>
          <p:cNvSpPr/>
          <p:nvPr/>
        </p:nvSpPr>
        <p:spPr>
          <a:xfrm>
            <a:off x="4371900"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8"/>
          <p:cNvSpPr/>
          <p:nvPr/>
        </p:nvSpPr>
        <p:spPr>
          <a:xfrm>
            <a:off x="4371900"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8"/>
          <p:cNvSpPr/>
          <p:nvPr/>
        </p:nvSpPr>
        <p:spPr>
          <a:xfrm>
            <a:off x="4371900"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8"/>
          <p:cNvSpPr/>
          <p:nvPr/>
        </p:nvSpPr>
        <p:spPr>
          <a:xfrm>
            <a:off x="4371900"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8"/>
          <p:cNvSpPr/>
          <p:nvPr/>
        </p:nvSpPr>
        <p:spPr>
          <a:xfrm>
            <a:off x="5068375"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8"/>
          <p:cNvSpPr/>
          <p:nvPr/>
        </p:nvSpPr>
        <p:spPr>
          <a:xfrm>
            <a:off x="5068375"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8"/>
          <p:cNvSpPr/>
          <p:nvPr/>
        </p:nvSpPr>
        <p:spPr>
          <a:xfrm>
            <a:off x="5068375"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8"/>
          <p:cNvSpPr/>
          <p:nvPr/>
        </p:nvSpPr>
        <p:spPr>
          <a:xfrm>
            <a:off x="5068375"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8"/>
          <p:cNvSpPr/>
          <p:nvPr/>
        </p:nvSpPr>
        <p:spPr>
          <a:xfrm>
            <a:off x="5068375"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8"/>
          <p:cNvSpPr/>
          <p:nvPr/>
        </p:nvSpPr>
        <p:spPr>
          <a:xfrm>
            <a:off x="5068375"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8"/>
          <p:cNvSpPr/>
          <p:nvPr/>
        </p:nvSpPr>
        <p:spPr>
          <a:xfrm>
            <a:off x="5068375"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8"/>
          <p:cNvSpPr/>
          <p:nvPr/>
        </p:nvSpPr>
        <p:spPr>
          <a:xfrm>
            <a:off x="5068375"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8"/>
          <p:cNvSpPr/>
          <p:nvPr/>
        </p:nvSpPr>
        <p:spPr>
          <a:xfrm>
            <a:off x="5068375"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8"/>
          <p:cNvSpPr/>
          <p:nvPr/>
        </p:nvSpPr>
        <p:spPr>
          <a:xfrm>
            <a:off x="5068375"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8"/>
          <p:cNvSpPr/>
          <p:nvPr/>
        </p:nvSpPr>
        <p:spPr>
          <a:xfrm>
            <a:off x="5764850"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8"/>
          <p:cNvSpPr/>
          <p:nvPr/>
        </p:nvSpPr>
        <p:spPr>
          <a:xfrm>
            <a:off x="5764850"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8"/>
          <p:cNvSpPr/>
          <p:nvPr/>
        </p:nvSpPr>
        <p:spPr>
          <a:xfrm>
            <a:off x="5764850"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8"/>
          <p:cNvSpPr/>
          <p:nvPr/>
        </p:nvSpPr>
        <p:spPr>
          <a:xfrm>
            <a:off x="5764850"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8"/>
          <p:cNvSpPr/>
          <p:nvPr/>
        </p:nvSpPr>
        <p:spPr>
          <a:xfrm>
            <a:off x="5764850"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8"/>
          <p:cNvSpPr/>
          <p:nvPr/>
        </p:nvSpPr>
        <p:spPr>
          <a:xfrm>
            <a:off x="5764850"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8"/>
          <p:cNvSpPr/>
          <p:nvPr/>
        </p:nvSpPr>
        <p:spPr>
          <a:xfrm>
            <a:off x="5764850"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8"/>
          <p:cNvSpPr/>
          <p:nvPr/>
        </p:nvSpPr>
        <p:spPr>
          <a:xfrm>
            <a:off x="5764850"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8"/>
          <p:cNvSpPr/>
          <p:nvPr/>
        </p:nvSpPr>
        <p:spPr>
          <a:xfrm>
            <a:off x="5764850"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8"/>
          <p:cNvSpPr/>
          <p:nvPr/>
        </p:nvSpPr>
        <p:spPr>
          <a:xfrm>
            <a:off x="5764850"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8"/>
          <p:cNvSpPr/>
          <p:nvPr/>
        </p:nvSpPr>
        <p:spPr>
          <a:xfrm>
            <a:off x="6461325"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8"/>
          <p:cNvSpPr/>
          <p:nvPr/>
        </p:nvSpPr>
        <p:spPr>
          <a:xfrm>
            <a:off x="6461325"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8"/>
          <p:cNvSpPr/>
          <p:nvPr/>
        </p:nvSpPr>
        <p:spPr>
          <a:xfrm>
            <a:off x="6461325"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8"/>
          <p:cNvSpPr/>
          <p:nvPr/>
        </p:nvSpPr>
        <p:spPr>
          <a:xfrm>
            <a:off x="6461325"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8"/>
          <p:cNvSpPr/>
          <p:nvPr/>
        </p:nvSpPr>
        <p:spPr>
          <a:xfrm>
            <a:off x="6461325"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8"/>
          <p:cNvSpPr/>
          <p:nvPr/>
        </p:nvSpPr>
        <p:spPr>
          <a:xfrm>
            <a:off x="6461325"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8"/>
          <p:cNvSpPr/>
          <p:nvPr/>
        </p:nvSpPr>
        <p:spPr>
          <a:xfrm>
            <a:off x="6461325"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8"/>
          <p:cNvSpPr/>
          <p:nvPr/>
        </p:nvSpPr>
        <p:spPr>
          <a:xfrm>
            <a:off x="6461325"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8"/>
          <p:cNvSpPr/>
          <p:nvPr/>
        </p:nvSpPr>
        <p:spPr>
          <a:xfrm>
            <a:off x="6461325"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8"/>
          <p:cNvSpPr/>
          <p:nvPr/>
        </p:nvSpPr>
        <p:spPr>
          <a:xfrm>
            <a:off x="6461325"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8"/>
          <p:cNvSpPr/>
          <p:nvPr/>
        </p:nvSpPr>
        <p:spPr>
          <a:xfrm>
            <a:off x="7157800" y="25406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8"/>
          <p:cNvSpPr/>
          <p:nvPr/>
        </p:nvSpPr>
        <p:spPr>
          <a:xfrm>
            <a:off x="7157800" y="26491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8"/>
          <p:cNvSpPr/>
          <p:nvPr/>
        </p:nvSpPr>
        <p:spPr>
          <a:xfrm>
            <a:off x="7157800" y="27577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8"/>
          <p:cNvSpPr/>
          <p:nvPr/>
        </p:nvSpPr>
        <p:spPr>
          <a:xfrm>
            <a:off x="7157800" y="28663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8"/>
          <p:cNvSpPr/>
          <p:nvPr/>
        </p:nvSpPr>
        <p:spPr>
          <a:xfrm>
            <a:off x="7157800" y="29749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8"/>
          <p:cNvSpPr/>
          <p:nvPr/>
        </p:nvSpPr>
        <p:spPr>
          <a:xfrm>
            <a:off x="7157800" y="30834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8"/>
          <p:cNvSpPr/>
          <p:nvPr/>
        </p:nvSpPr>
        <p:spPr>
          <a:xfrm>
            <a:off x="7157800" y="319205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8"/>
          <p:cNvSpPr/>
          <p:nvPr/>
        </p:nvSpPr>
        <p:spPr>
          <a:xfrm>
            <a:off x="7157800" y="330062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8"/>
          <p:cNvSpPr/>
          <p:nvPr/>
        </p:nvSpPr>
        <p:spPr>
          <a:xfrm>
            <a:off x="7157800" y="3409200"/>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8"/>
          <p:cNvSpPr/>
          <p:nvPr/>
        </p:nvSpPr>
        <p:spPr>
          <a:xfrm>
            <a:off x="7157800" y="3517775"/>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8"/>
          <p:cNvSpPr/>
          <p:nvPr/>
        </p:nvSpPr>
        <p:spPr>
          <a:xfrm>
            <a:off x="889525"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8"/>
          <p:cNvSpPr/>
          <p:nvPr/>
        </p:nvSpPr>
        <p:spPr>
          <a:xfrm>
            <a:off x="889525"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8"/>
          <p:cNvSpPr/>
          <p:nvPr/>
        </p:nvSpPr>
        <p:spPr>
          <a:xfrm>
            <a:off x="889525"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8"/>
          <p:cNvSpPr/>
          <p:nvPr/>
        </p:nvSpPr>
        <p:spPr>
          <a:xfrm>
            <a:off x="889525"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8"/>
          <p:cNvSpPr/>
          <p:nvPr/>
        </p:nvSpPr>
        <p:spPr>
          <a:xfrm>
            <a:off x="889525"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8"/>
          <p:cNvSpPr/>
          <p:nvPr/>
        </p:nvSpPr>
        <p:spPr>
          <a:xfrm>
            <a:off x="889525"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8"/>
          <p:cNvSpPr/>
          <p:nvPr/>
        </p:nvSpPr>
        <p:spPr>
          <a:xfrm>
            <a:off x="889525"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8"/>
          <p:cNvSpPr/>
          <p:nvPr/>
        </p:nvSpPr>
        <p:spPr>
          <a:xfrm>
            <a:off x="889525"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8"/>
          <p:cNvSpPr/>
          <p:nvPr/>
        </p:nvSpPr>
        <p:spPr>
          <a:xfrm>
            <a:off x="889525"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8"/>
          <p:cNvSpPr/>
          <p:nvPr/>
        </p:nvSpPr>
        <p:spPr>
          <a:xfrm>
            <a:off x="889525"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8"/>
          <p:cNvSpPr/>
          <p:nvPr/>
        </p:nvSpPr>
        <p:spPr>
          <a:xfrm>
            <a:off x="1586000"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8"/>
          <p:cNvSpPr/>
          <p:nvPr/>
        </p:nvSpPr>
        <p:spPr>
          <a:xfrm>
            <a:off x="1586000"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8"/>
          <p:cNvSpPr/>
          <p:nvPr/>
        </p:nvSpPr>
        <p:spPr>
          <a:xfrm>
            <a:off x="1586000"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8"/>
          <p:cNvSpPr/>
          <p:nvPr/>
        </p:nvSpPr>
        <p:spPr>
          <a:xfrm>
            <a:off x="1586000"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8"/>
          <p:cNvSpPr/>
          <p:nvPr/>
        </p:nvSpPr>
        <p:spPr>
          <a:xfrm>
            <a:off x="1586000"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8"/>
          <p:cNvSpPr/>
          <p:nvPr/>
        </p:nvSpPr>
        <p:spPr>
          <a:xfrm>
            <a:off x="1586000"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8"/>
          <p:cNvSpPr/>
          <p:nvPr/>
        </p:nvSpPr>
        <p:spPr>
          <a:xfrm>
            <a:off x="1586000"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p:nvPr/>
        </p:nvSpPr>
        <p:spPr>
          <a:xfrm>
            <a:off x="1586000"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
          <p:cNvSpPr/>
          <p:nvPr/>
        </p:nvSpPr>
        <p:spPr>
          <a:xfrm>
            <a:off x="1586000"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1586000"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2282475"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p:nvPr/>
        </p:nvSpPr>
        <p:spPr>
          <a:xfrm>
            <a:off x="2282475"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2282475"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2282475"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p:nvPr/>
        </p:nvSpPr>
        <p:spPr>
          <a:xfrm>
            <a:off x="2282475"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2282475"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2282475"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8"/>
          <p:cNvSpPr/>
          <p:nvPr/>
        </p:nvSpPr>
        <p:spPr>
          <a:xfrm>
            <a:off x="2282475"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8"/>
          <p:cNvSpPr/>
          <p:nvPr/>
        </p:nvSpPr>
        <p:spPr>
          <a:xfrm>
            <a:off x="2282475"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p:nvPr/>
        </p:nvSpPr>
        <p:spPr>
          <a:xfrm>
            <a:off x="2282475"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8"/>
          <p:cNvSpPr/>
          <p:nvPr/>
        </p:nvSpPr>
        <p:spPr>
          <a:xfrm>
            <a:off x="2978950"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8"/>
          <p:cNvSpPr/>
          <p:nvPr/>
        </p:nvSpPr>
        <p:spPr>
          <a:xfrm>
            <a:off x="2978950"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p:nvPr/>
        </p:nvSpPr>
        <p:spPr>
          <a:xfrm>
            <a:off x="2978950"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8"/>
          <p:cNvSpPr/>
          <p:nvPr/>
        </p:nvSpPr>
        <p:spPr>
          <a:xfrm>
            <a:off x="2978950"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2978950"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p:nvPr/>
        </p:nvSpPr>
        <p:spPr>
          <a:xfrm>
            <a:off x="2978950"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8"/>
          <p:cNvSpPr/>
          <p:nvPr/>
        </p:nvSpPr>
        <p:spPr>
          <a:xfrm>
            <a:off x="2978950"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2978950"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p:nvPr/>
        </p:nvSpPr>
        <p:spPr>
          <a:xfrm>
            <a:off x="2978950"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8"/>
          <p:cNvSpPr/>
          <p:nvPr/>
        </p:nvSpPr>
        <p:spPr>
          <a:xfrm>
            <a:off x="2978950"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8"/>
          <p:cNvSpPr/>
          <p:nvPr/>
        </p:nvSpPr>
        <p:spPr>
          <a:xfrm>
            <a:off x="3675425"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8"/>
          <p:cNvSpPr/>
          <p:nvPr/>
        </p:nvSpPr>
        <p:spPr>
          <a:xfrm>
            <a:off x="3675425"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8"/>
          <p:cNvSpPr/>
          <p:nvPr/>
        </p:nvSpPr>
        <p:spPr>
          <a:xfrm>
            <a:off x="3675425"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8"/>
          <p:cNvSpPr/>
          <p:nvPr/>
        </p:nvSpPr>
        <p:spPr>
          <a:xfrm>
            <a:off x="3675425"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8"/>
          <p:cNvSpPr/>
          <p:nvPr/>
        </p:nvSpPr>
        <p:spPr>
          <a:xfrm>
            <a:off x="3675425"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8"/>
          <p:cNvSpPr/>
          <p:nvPr/>
        </p:nvSpPr>
        <p:spPr>
          <a:xfrm>
            <a:off x="3675425"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8"/>
          <p:cNvSpPr/>
          <p:nvPr/>
        </p:nvSpPr>
        <p:spPr>
          <a:xfrm>
            <a:off x="3675425"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8"/>
          <p:cNvSpPr/>
          <p:nvPr/>
        </p:nvSpPr>
        <p:spPr>
          <a:xfrm>
            <a:off x="3675425"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8"/>
          <p:cNvSpPr/>
          <p:nvPr/>
        </p:nvSpPr>
        <p:spPr>
          <a:xfrm>
            <a:off x="3675425"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8"/>
          <p:cNvSpPr/>
          <p:nvPr/>
        </p:nvSpPr>
        <p:spPr>
          <a:xfrm>
            <a:off x="3675425"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8"/>
          <p:cNvSpPr/>
          <p:nvPr/>
        </p:nvSpPr>
        <p:spPr>
          <a:xfrm>
            <a:off x="4371900"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8"/>
          <p:cNvSpPr/>
          <p:nvPr/>
        </p:nvSpPr>
        <p:spPr>
          <a:xfrm>
            <a:off x="4371900"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8"/>
          <p:cNvSpPr/>
          <p:nvPr/>
        </p:nvSpPr>
        <p:spPr>
          <a:xfrm>
            <a:off x="4371900"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8"/>
          <p:cNvSpPr/>
          <p:nvPr/>
        </p:nvSpPr>
        <p:spPr>
          <a:xfrm>
            <a:off x="4371900"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8"/>
          <p:cNvSpPr/>
          <p:nvPr/>
        </p:nvSpPr>
        <p:spPr>
          <a:xfrm>
            <a:off x="4371900"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8"/>
          <p:cNvSpPr/>
          <p:nvPr/>
        </p:nvSpPr>
        <p:spPr>
          <a:xfrm>
            <a:off x="4371900"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8"/>
          <p:cNvSpPr/>
          <p:nvPr/>
        </p:nvSpPr>
        <p:spPr>
          <a:xfrm>
            <a:off x="4371900"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8"/>
          <p:cNvSpPr/>
          <p:nvPr/>
        </p:nvSpPr>
        <p:spPr>
          <a:xfrm>
            <a:off x="4371900"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8"/>
          <p:cNvSpPr/>
          <p:nvPr/>
        </p:nvSpPr>
        <p:spPr>
          <a:xfrm>
            <a:off x="4371900"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8"/>
          <p:cNvSpPr/>
          <p:nvPr/>
        </p:nvSpPr>
        <p:spPr>
          <a:xfrm>
            <a:off x="4371900"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8"/>
          <p:cNvSpPr/>
          <p:nvPr/>
        </p:nvSpPr>
        <p:spPr>
          <a:xfrm>
            <a:off x="5068375"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8"/>
          <p:cNvSpPr/>
          <p:nvPr/>
        </p:nvSpPr>
        <p:spPr>
          <a:xfrm>
            <a:off x="5068375"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8"/>
          <p:cNvSpPr/>
          <p:nvPr/>
        </p:nvSpPr>
        <p:spPr>
          <a:xfrm>
            <a:off x="5068375"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8"/>
          <p:cNvSpPr/>
          <p:nvPr/>
        </p:nvSpPr>
        <p:spPr>
          <a:xfrm>
            <a:off x="5068375"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8"/>
          <p:cNvSpPr/>
          <p:nvPr/>
        </p:nvSpPr>
        <p:spPr>
          <a:xfrm>
            <a:off x="5068375"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8"/>
          <p:cNvSpPr/>
          <p:nvPr/>
        </p:nvSpPr>
        <p:spPr>
          <a:xfrm>
            <a:off x="5068375"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8"/>
          <p:cNvSpPr/>
          <p:nvPr/>
        </p:nvSpPr>
        <p:spPr>
          <a:xfrm>
            <a:off x="5068375"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8"/>
          <p:cNvSpPr/>
          <p:nvPr/>
        </p:nvSpPr>
        <p:spPr>
          <a:xfrm>
            <a:off x="5068375"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8"/>
          <p:cNvSpPr/>
          <p:nvPr/>
        </p:nvSpPr>
        <p:spPr>
          <a:xfrm>
            <a:off x="5068375"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8"/>
          <p:cNvSpPr/>
          <p:nvPr/>
        </p:nvSpPr>
        <p:spPr>
          <a:xfrm>
            <a:off x="5068375"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8"/>
          <p:cNvSpPr/>
          <p:nvPr/>
        </p:nvSpPr>
        <p:spPr>
          <a:xfrm>
            <a:off x="5764850"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8"/>
          <p:cNvSpPr/>
          <p:nvPr/>
        </p:nvSpPr>
        <p:spPr>
          <a:xfrm>
            <a:off x="5764850"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8"/>
          <p:cNvSpPr/>
          <p:nvPr/>
        </p:nvSpPr>
        <p:spPr>
          <a:xfrm>
            <a:off x="5764850"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8"/>
          <p:cNvSpPr/>
          <p:nvPr/>
        </p:nvSpPr>
        <p:spPr>
          <a:xfrm>
            <a:off x="5764850"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8"/>
          <p:cNvSpPr/>
          <p:nvPr/>
        </p:nvSpPr>
        <p:spPr>
          <a:xfrm>
            <a:off x="5764850"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8"/>
          <p:cNvSpPr/>
          <p:nvPr/>
        </p:nvSpPr>
        <p:spPr>
          <a:xfrm>
            <a:off x="5764850"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8"/>
          <p:cNvSpPr/>
          <p:nvPr/>
        </p:nvSpPr>
        <p:spPr>
          <a:xfrm>
            <a:off x="5764850"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8"/>
          <p:cNvSpPr/>
          <p:nvPr/>
        </p:nvSpPr>
        <p:spPr>
          <a:xfrm>
            <a:off x="5764850"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8"/>
          <p:cNvSpPr/>
          <p:nvPr/>
        </p:nvSpPr>
        <p:spPr>
          <a:xfrm>
            <a:off x="5764850"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8"/>
          <p:cNvSpPr/>
          <p:nvPr/>
        </p:nvSpPr>
        <p:spPr>
          <a:xfrm>
            <a:off x="5764850"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8"/>
          <p:cNvSpPr/>
          <p:nvPr/>
        </p:nvSpPr>
        <p:spPr>
          <a:xfrm>
            <a:off x="6461325"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8"/>
          <p:cNvSpPr/>
          <p:nvPr/>
        </p:nvSpPr>
        <p:spPr>
          <a:xfrm>
            <a:off x="6461325"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8"/>
          <p:cNvSpPr/>
          <p:nvPr/>
        </p:nvSpPr>
        <p:spPr>
          <a:xfrm>
            <a:off x="6461325"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8"/>
          <p:cNvSpPr/>
          <p:nvPr/>
        </p:nvSpPr>
        <p:spPr>
          <a:xfrm>
            <a:off x="6461325"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8"/>
          <p:cNvSpPr/>
          <p:nvPr/>
        </p:nvSpPr>
        <p:spPr>
          <a:xfrm>
            <a:off x="6461325"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8"/>
          <p:cNvSpPr/>
          <p:nvPr/>
        </p:nvSpPr>
        <p:spPr>
          <a:xfrm>
            <a:off x="6461325"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8"/>
          <p:cNvSpPr/>
          <p:nvPr/>
        </p:nvSpPr>
        <p:spPr>
          <a:xfrm>
            <a:off x="6461325"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8"/>
          <p:cNvSpPr/>
          <p:nvPr/>
        </p:nvSpPr>
        <p:spPr>
          <a:xfrm>
            <a:off x="6461325"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8"/>
          <p:cNvSpPr/>
          <p:nvPr/>
        </p:nvSpPr>
        <p:spPr>
          <a:xfrm>
            <a:off x="6461325"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8"/>
          <p:cNvSpPr/>
          <p:nvPr/>
        </p:nvSpPr>
        <p:spPr>
          <a:xfrm>
            <a:off x="6461325"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8"/>
          <p:cNvSpPr/>
          <p:nvPr/>
        </p:nvSpPr>
        <p:spPr>
          <a:xfrm>
            <a:off x="7157800" y="43187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8"/>
          <p:cNvSpPr/>
          <p:nvPr/>
        </p:nvSpPr>
        <p:spPr>
          <a:xfrm>
            <a:off x="7157800" y="44273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8"/>
          <p:cNvSpPr/>
          <p:nvPr/>
        </p:nvSpPr>
        <p:spPr>
          <a:xfrm>
            <a:off x="7157800" y="45359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8"/>
          <p:cNvSpPr/>
          <p:nvPr/>
        </p:nvSpPr>
        <p:spPr>
          <a:xfrm>
            <a:off x="7157800" y="46445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8"/>
          <p:cNvSpPr/>
          <p:nvPr/>
        </p:nvSpPr>
        <p:spPr>
          <a:xfrm>
            <a:off x="7157800" y="47530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8"/>
          <p:cNvSpPr/>
          <p:nvPr/>
        </p:nvSpPr>
        <p:spPr>
          <a:xfrm>
            <a:off x="7157800" y="48616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8"/>
          <p:cNvSpPr/>
          <p:nvPr/>
        </p:nvSpPr>
        <p:spPr>
          <a:xfrm>
            <a:off x="7157800" y="497023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8"/>
          <p:cNvSpPr/>
          <p:nvPr/>
        </p:nvSpPr>
        <p:spPr>
          <a:xfrm>
            <a:off x="7157800" y="507881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8"/>
          <p:cNvSpPr/>
          <p:nvPr/>
        </p:nvSpPr>
        <p:spPr>
          <a:xfrm>
            <a:off x="7157800" y="5187389"/>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8"/>
          <p:cNvSpPr/>
          <p:nvPr/>
        </p:nvSpPr>
        <p:spPr>
          <a:xfrm>
            <a:off x="7157800" y="5295964"/>
            <a:ext cx="574500" cy="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8"/>
          <p:cNvSpPr txBox="1"/>
          <p:nvPr>
            <p:ph idx="6"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634" name="Google Shape;634;p38"/>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635" name="Google Shape;635;p38"/>
          <p:cNvSpPr txBox="1"/>
          <p:nvPr>
            <p:ph idx="7"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hree column">
  <p:cSld name="CUSTOM_4_9">
    <p:spTree>
      <p:nvGrpSpPr>
        <p:cNvPr id="636" name="Shape 636"/>
        <p:cNvGrpSpPr/>
        <p:nvPr/>
      </p:nvGrpSpPr>
      <p:grpSpPr>
        <a:xfrm>
          <a:off x="0" y="0"/>
          <a:ext cx="0" cy="0"/>
          <a:chOff x="0" y="0"/>
          <a:chExt cx="0" cy="0"/>
        </a:xfrm>
      </p:grpSpPr>
      <p:cxnSp>
        <p:nvCxnSpPr>
          <p:cNvPr id="637" name="Google Shape;637;p39"/>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638" name="Google Shape;638;p39"/>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639" name="Google Shape;639;p39"/>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40" name="Google Shape;640;p39"/>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641" name="Google Shape;641;p39"/>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642" name="Google Shape;642;p39"/>
          <p:cNvCxnSpPr/>
          <p:nvPr/>
        </p:nvCxnSpPr>
        <p:spPr>
          <a:xfrm>
            <a:off x="4307600" y="2776950"/>
            <a:ext cx="0" cy="2302500"/>
          </a:xfrm>
          <a:prstGeom prst="straightConnector1">
            <a:avLst/>
          </a:prstGeom>
          <a:noFill/>
          <a:ln cap="flat" cmpd="sng" w="9525">
            <a:solidFill>
              <a:schemeClr val="dk2"/>
            </a:solidFill>
            <a:prstDash val="dot"/>
            <a:round/>
            <a:headEnd len="med" w="med" type="none"/>
            <a:tailEnd len="med" w="med" type="none"/>
          </a:ln>
        </p:spPr>
      </p:cxnSp>
      <p:cxnSp>
        <p:nvCxnSpPr>
          <p:cNvPr id="643" name="Google Shape;643;p39"/>
          <p:cNvCxnSpPr/>
          <p:nvPr/>
        </p:nvCxnSpPr>
        <p:spPr>
          <a:xfrm>
            <a:off x="7890550" y="2776950"/>
            <a:ext cx="0" cy="2302500"/>
          </a:xfrm>
          <a:prstGeom prst="straightConnector1">
            <a:avLst/>
          </a:prstGeom>
          <a:noFill/>
          <a:ln cap="flat" cmpd="sng" w="9525">
            <a:solidFill>
              <a:schemeClr val="dk2"/>
            </a:solidFill>
            <a:prstDash val="dot"/>
            <a:round/>
            <a:headEnd len="med" w="med" type="none"/>
            <a:tailEnd len="med" w="med" type="none"/>
          </a:ln>
        </p:spPr>
      </p:cxnSp>
      <p:sp>
        <p:nvSpPr>
          <p:cNvPr id="644" name="Google Shape;644;p39"/>
          <p:cNvSpPr txBox="1"/>
          <p:nvPr>
            <p:ph idx="2" type="subTitle"/>
          </p:nvPr>
        </p:nvSpPr>
        <p:spPr>
          <a:xfrm>
            <a:off x="1140925" y="4681050"/>
            <a:ext cx="2750400" cy="426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200"/>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645" name="Google Shape;645;p39"/>
          <p:cNvSpPr txBox="1"/>
          <p:nvPr>
            <p:ph idx="3" type="subTitle"/>
          </p:nvPr>
        </p:nvSpPr>
        <p:spPr>
          <a:xfrm>
            <a:off x="1140925" y="2813710"/>
            <a:ext cx="2750400" cy="1548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400"/>
            </a:lvl1pPr>
            <a:lvl2pPr lvl="1" rtl="0">
              <a:lnSpc>
                <a:spcPct val="140000"/>
              </a:lnSpc>
              <a:spcBef>
                <a:spcPts val="0"/>
              </a:spcBef>
              <a:spcAft>
                <a:spcPts val="0"/>
              </a:spcAft>
              <a:buNone/>
              <a:defRPr sz="1400"/>
            </a:lvl2pPr>
            <a:lvl3pPr lvl="2" rtl="0">
              <a:lnSpc>
                <a:spcPct val="140000"/>
              </a:lnSpc>
              <a:spcBef>
                <a:spcPts val="0"/>
              </a:spcBef>
              <a:spcAft>
                <a:spcPts val="0"/>
              </a:spcAft>
              <a:buNone/>
              <a:defRPr sz="1400"/>
            </a:lvl3pPr>
            <a:lvl4pPr lvl="3" rtl="0">
              <a:lnSpc>
                <a:spcPct val="140000"/>
              </a:lnSpc>
              <a:spcBef>
                <a:spcPts val="0"/>
              </a:spcBef>
              <a:spcAft>
                <a:spcPts val="0"/>
              </a:spcAft>
              <a:buNone/>
              <a:defRPr sz="1400"/>
            </a:lvl4pPr>
            <a:lvl5pPr lvl="4" rtl="0">
              <a:lnSpc>
                <a:spcPct val="140000"/>
              </a:lnSpc>
              <a:spcBef>
                <a:spcPts val="0"/>
              </a:spcBef>
              <a:spcAft>
                <a:spcPts val="0"/>
              </a:spcAft>
              <a:buNone/>
              <a:defRPr sz="1400"/>
            </a:lvl5pPr>
            <a:lvl6pPr lvl="5" rtl="0">
              <a:lnSpc>
                <a:spcPct val="140000"/>
              </a:lnSpc>
              <a:spcBef>
                <a:spcPts val="0"/>
              </a:spcBef>
              <a:spcAft>
                <a:spcPts val="0"/>
              </a:spcAft>
              <a:buNone/>
              <a:defRPr sz="1400"/>
            </a:lvl6pPr>
            <a:lvl7pPr lvl="6" rtl="0">
              <a:lnSpc>
                <a:spcPct val="140000"/>
              </a:lnSpc>
              <a:spcBef>
                <a:spcPts val="0"/>
              </a:spcBef>
              <a:spcAft>
                <a:spcPts val="0"/>
              </a:spcAft>
              <a:buNone/>
              <a:defRPr sz="1400"/>
            </a:lvl7pPr>
            <a:lvl8pPr lvl="7" rtl="0">
              <a:lnSpc>
                <a:spcPct val="140000"/>
              </a:lnSpc>
              <a:spcBef>
                <a:spcPts val="0"/>
              </a:spcBef>
              <a:spcAft>
                <a:spcPts val="0"/>
              </a:spcAft>
              <a:buNone/>
              <a:defRPr sz="1400"/>
            </a:lvl8pPr>
            <a:lvl9pPr lvl="8" rtl="0">
              <a:lnSpc>
                <a:spcPct val="140000"/>
              </a:lnSpc>
              <a:spcBef>
                <a:spcPts val="0"/>
              </a:spcBef>
              <a:spcAft>
                <a:spcPts val="0"/>
              </a:spcAft>
              <a:buNone/>
              <a:defRPr sz="1400"/>
            </a:lvl9pPr>
          </a:lstStyle>
          <a:p/>
        </p:txBody>
      </p:sp>
      <p:sp>
        <p:nvSpPr>
          <p:cNvPr id="646" name="Google Shape;646;p39"/>
          <p:cNvSpPr txBox="1"/>
          <p:nvPr>
            <p:ph idx="4" type="subTitle"/>
          </p:nvPr>
        </p:nvSpPr>
        <p:spPr>
          <a:xfrm>
            <a:off x="4723875" y="2813710"/>
            <a:ext cx="2750400" cy="1548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400"/>
            </a:lvl1pPr>
            <a:lvl2pPr lvl="1" rtl="0">
              <a:lnSpc>
                <a:spcPct val="140000"/>
              </a:lnSpc>
              <a:spcBef>
                <a:spcPts val="0"/>
              </a:spcBef>
              <a:spcAft>
                <a:spcPts val="0"/>
              </a:spcAft>
              <a:buNone/>
              <a:defRPr sz="1400"/>
            </a:lvl2pPr>
            <a:lvl3pPr lvl="2" rtl="0">
              <a:lnSpc>
                <a:spcPct val="140000"/>
              </a:lnSpc>
              <a:spcBef>
                <a:spcPts val="0"/>
              </a:spcBef>
              <a:spcAft>
                <a:spcPts val="0"/>
              </a:spcAft>
              <a:buNone/>
              <a:defRPr sz="1400"/>
            </a:lvl3pPr>
            <a:lvl4pPr lvl="3" rtl="0">
              <a:lnSpc>
                <a:spcPct val="140000"/>
              </a:lnSpc>
              <a:spcBef>
                <a:spcPts val="0"/>
              </a:spcBef>
              <a:spcAft>
                <a:spcPts val="0"/>
              </a:spcAft>
              <a:buNone/>
              <a:defRPr sz="1400"/>
            </a:lvl4pPr>
            <a:lvl5pPr lvl="4" rtl="0">
              <a:lnSpc>
                <a:spcPct val="140000"/>
              </a:lnSpc>
              <a:spcBef>
                <a:spcPts val="0"/>
              </a:spcBef>
              <a:spcAft>
                <a:spcPts val="0"/>
              </a:spcAft>
              <a:buNone/>
              <a:defRPr sz="1400"/>
            </a:lvl5pPr>
            <a:lvl6pPr lvl="5" rtl="0">
              <a:lnSpc>
                <a:spcPct val="140000"/>
              </a:lnSpc>
              <a:spcBef>
                <a:spcPts val="0"/>
              </a:spcBef>
              <a:spcAft>
                <a:spcPts val="0"/>
              </a:spcAft>
              <a:buNone/>
              <a:defRPr sz="1400"/>
            </a:lvl6pPr>
            <a:lvl7pPr lvl="6" rtl="0">
              <a:lnSpc>
                <a:spcPct val="140000"/>
              </a:lnSpc>
              <a:spcBef>
                <a:spcPts val="0"/>
              </a:spcBef>
              <a:spcAft>
                <a:spcPts val="0"/>
              </a:spcAft>
              <a:buNone/>
              <a:defRPr sz="1400"/>
            </a:lvl7pPr>
            <a:lvl8pPr lvl="7" rtl="0">
              <a:lnSpc>
                <a:spcPct val="140000"/>
              </a:lnSpc>
              <a:spcBef>
                <a:spcPts val="0"/>
              </a:spcBef>
              <a:spcAft>
                <a:spcPts val="0"/>
              </a:spcAft>
              <a:buNone/>
              <a:defRPr sz="1400"/>
            </a:lvl8pPr>
            <a:lvl9pPr lvl="8" rtl="0">
              <a:lnSpc>
                <a:spcPct val="140000"/>
              </a:lnSpc>
              <a:spcBef>
                <a:spcPts val="0"/>
              </a:spcBef>
              <a:spcAft>
                <a:spcPts val="0"/>
              </a:spcAft>
              <a:buNone/>
              <a:defRPr sz="1400"/>
            </a:lvl9pPr>
          </a:lstStyle>
          <a:p/>
        </p:txBody>
      </p:sp>
      <p:sp>
        <p:nvSpPr>
          <p:cNvPr id="647" name="Google Shape;647;p39"/>
          <p:cNvSpPr txBox="1"/>
          <p:nvPr>
            <p:ph idx="5" type="subTitle"/>
          </p:nvPr>
        </p:nvSpPr>
        <p:spPr>
          <a:xfrm>
            <a:off x="8306825" y="2813710"/>
            <a:ext cx="2750400" cy="1548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400"/>
            </a:lvl1pPr>
            <a:lvl2pPr lvl="1" rtl="0">
              <a:lnSpc>
                <a:spcPct val="140000"/>
              </a:lnSpc>
              <a:spcBef>
                <a:spcPts val="0"/>
              </a:spcBef>
              <a:spcAft>
                <a:spcPts val="0"/>
              </a:spcAft>
              <a:buNone/>
              <a:defRPr sz="1400"/>
            </a:lvl2pPr>
            <a:lvl3pPr lvl="2" rtl="0">
              <a:lnSpc>
                <a:spcPct val="140000"/>
              </a:lnSpc>
              <a:spcBef>
                <a:spcPts val="0"/>
              </a:spcBef>
              <a:spcAft>
                <a:spcPts val="0"/>
              </a:spcAft>
              <a:buNone/>
              <a:defRPr sz="1400"/>
            </a:lvl3pPr>
            <a:lvl4pPr lvl="3" rtl="0">
              <a:lnSpc>
                <a:spcPct val="140000"/>
              </a:lnSpc>
              <a:spcBef>
                <a:spcPts val="0"/>
              </a:spcBef>
              <a:spcAft>
                <a:spcPts val="0"/>
              </a:spcAft>
              <a:buNone/>
              <a:defRPr sz="1400"/>
            </a:lvl4pPr>
            <a:lvl5pPr lvl="4" rtl="0">
              <a:lnSpc>
                <a:spcPct val="140000"/>
              </a:lnSpc>
              <a:spcBef>
                <a:spcPts val="0"/>
              </a:spcBef>
              <a:spcAft>
                <a:spcPts val="0"/>
              </a:spcAft>
              <a:buNone/>
              <a:defRPr sz="1400"/>
            </a:lvl5pPr>
            <a:lvl6pPr lvl="5" rtl="0">
              <a:lnSpc>
                <a:spcPct val="140000"/>
              </a:lnSpc>
              <a:spcBef>
                <a:spcPts val="0"/>
              </a:spcBef>
              <a:spcAft>
                <a:spcPts val="0"/>
              </a:spcAft>
              <a:buNone/>
              <a:defRPr sz="1400"/>
            </a:lvl6pPr>
            <a:lvl7pPr lvl="6" rtl="0">
              <a:lnSpc>
                <a:spcPct val="140000"/>
              </a:lnSpc>
              <a:spcBef>
                <a:spcPts val="0"/>
              </a:spcBef>
              <a:spcAft>
                <a:spcPts val="0"/>
              </a:spcAft>
              <a:buNone/>
              <a:defRPr sz="1400"/>
            </a:lvl7pPr>
            <a:lvl8pPr lvl="7" rtl="0">
              <a:lnSpc>
                <a:spcPct val="140000"/>
              </a:lnSpc>
              <a:spcBef>
                <a:spcPts val="0"/>
              </a:spcBef>
              <a:spcAft>
                <a:spcPts val="0"/>
              </a:spcAft>
              <a:buNone/>
              <a:defRPr sz="1400"/>
            </a:lvl8pPr>
            <a:lvl9pPr lvl="8" rtl="0">
              <a:lnSpc>
                <a:spcPct val="140000"/>
              </a:lnSpc>
              <a:spcBef>
                <a:spcPts val="0"/>
              </a:spcBef>
              <a:spcAft>
                <a:spcPts val="0"/>
              </a:spcAft>
              <a:buNone/>
              <a:defRPr sz="1400"/>
            </a:lvl9pPr>
          </a:lstStyle>
          <a:p/>
        </p:txBody>
      </p:sp>
      <p:sp>
        <p:nvSpPr>
          <p:cNvPr id="648" name="Google Shape;648;p39"/>
          <p:cNvSpPr txBox="1"/>
          <p:nvPr>
            <p:ph idx="6" type="subTitle"/>
          </p:nvPr>
        </p:nvSpPr>
        <p:spPr>
          <a:xfrm>
            <a:off x="4720800" y="4681050"/>
            <a:ext cx="2750400" cy="426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200"/>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649" name="Google Shape;649;p39"/>
          <p:cNvSpPr txBox="1"/>
          <p:nvPr>
            <p:ph idx="7" type="subTitle"/>
          </p:nvPr>
        </p:nvSpPr>
        <p:spPr>
          <a:xfrm>
            <a:off x="8306825" y="4681050"/>
            <a:ext cx="2750400" cy="426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200"/>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pic>
        <p:nvPicPr>
          <p:cNvPr id="650" name="Google Shape;650;p39"/>
          <p:cNvPicPr preferRelativeResize="0"/>
          <p:nvPr/>
        </p:nvPicPr>
        <p:blipFill rotWithShape="1">
          <a:blip r:embed="rId3">
            <a:alphaModFix/>
          </a:blip>
          <a:srcRect b="0" l="0" r="0" t="0"/>
          <a:stretch/>
        </p:blipFill>
        <p:spPr>
          <a:xfrm>
            <a:off x="1044805" y="2217196"/>
            <a:ext cx="553219" cy="553200"/>
          </a:xfrm>
          <a:prstGeom prst="rect">
            <a:avLst/>
          </a:prstGeom>
          <a:noFill/>
          <a:ln>
            <a:noFill/>
          </a:ln>
        </p:spPr>
      </p:pic>
      <p:pic>
        <p:nvPicPr>
          <p:cNvPr id="651" name="Google Shape;651;p39"/>
          <p:cNvPicPr preferRelativeResize="0"/>
          <p:nvPr/>
        </p:nvPicPr>
        <p:blipFill rotWithShape="1">
          <a:blip r:embed="rId3">
            <a:alphaModFix/>
          </a:blip>
          <a:srcRect b="0" l="0" r="0" t="0"/>
          <a:stretch/>
        </p:blipFill>
        <p:spPr>
          <a:xfrm>
            <a:off x="4627759" y="2217196"/>
            <a:ext cx="553219" cy="553200"/>
          </a:xfrm>
          <a:prstGeom prst="rect">
            <a:avLst/>
          </a:prstGeom>
          <a:noFill/>
          <a:ln>
            <a:noFill/>
          </a:ln>
        </p:spPr>
      </p:pic>
      <p:pic>
        <p:nvPicPr>
          <p:cNvPr id="652" name="Google Shape;652;p39"/>
          <p:cNvPicPr preferRelativeResize="0"/>
          <p:nvPr/>
        </p:nvPicPr>
        <p:blipFill rotWithShape="1">
          <a:blip r:embed="rId3">
            <a:alphaModFix/>
          </a:blip>
          <a:srcRect b="0" l="0" r="0" t="0"/>
          <a:stretch/>
        </p:blipFill>
        <p:spPr>
          <a:xfrm>
            <a:off x="8210712" y="2217196"/>
            <a:ext cx="553219" cy="553200"/>
          </a:xfrm>
          <a:prstGeom prst="rect">
            <a:avLst/>
          </a:prstGeom>
          <a:noFill/>
          <a:ln>
            <a:noFill/>
          </a:ln>
        </p:spPr>
      </p:pic>
      <p:sp>
        <p:nvSpPr>
          <p:cNvPr id="653" name="Google Shape;653;p39"/>
          <p:cNvSpPr txBox="1"/>
          <p:nvPr>
            <p:ph idx="8"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654" name="Google Shape;654;p39"/>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655" name="Google Shape;655;p39"/>
          <p:cNvSpPr txBox="1"/>
          <p:nvPr>
            <p:ph idx="9"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wo column">
  <p:cSld name="CUSTOM_4_8">
    <p:spTree>
      <p:nvGrpSpPr>
        <p:cNvPr id="656" name="Shape 656"/>
        <p:cNvGrpSpPr/>
        <p:nvPr/>
      </p:nvGrpSpPr>
      <p:grpSpPr>
        <a:xfrm>
          <a:off x="0" y="0"/>
          <a:ext cx="0" cy="0"/>
          <a:chOff x="0" y="0"/>
          <a:chExt cx="0" cy="0"/>
        </a:xfrm>
      </p:grpSpPr>
      <p:cxnSp>
        <p:nvCxnSpPr>
          <p:cNvPr id="657" name="Google Shape;657;p40"/>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658" name="Google Shape;658;p40"/>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659" name="Google Shape;659;p4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60" name="Google Shape;660;p40"/>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661" name="Google Shape;661;p40"/>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662" name="Google Shape;662;p40"/>
          <p:cNvCxnSpPr/>
          <p:nvPr/>
        </p:nvCxnSpPr>
        <p:spPr>
          <a:xfrm>
            <a:off x="6098909" y="2796200"/>
            <a:ext cx="0" cy="2923500"/>
          </a:xfrm>
          <a:prstGeom prst="straightConnector1">
            <a:avLst/>
          </a:prstGeom>
          <a:noFill/>
          <a:ln cap="flat" cmpd="sng" w="9525">
            <a:solidFill>
              <a:schemeClr val="dk2"/>
            </a:solidFill>
            <a:prstDash val="dot"/>
            <a:round/>
            <a:headEnd len="med" w="med" type="none"/>
            <a:tailEnd len="med" w="med" type="none"/>
          </a:ln>
        </p:spPr>
      </p:cxnSp>
      <p:sp>
        <p:nvSpPr>
          <p:cNvPr id="663" name="Google Shape;663;p40"/>
          <p:cNvSpPr txBox="1"/>
          <p:nvPr>
            <p:ph idx="2" type="subTitle"/>
          </p:nvPr>
        </p:nvSpPr>
        <p:spPr>
          <a:xfrm>
            <a:off x="1343125" y="5036725"/>
            <a:ext cx="4398000" cy="426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200"/>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664" name="Google Shape;664;p40"/>
          <p:cNvSpPr txBox="1"/>
          <p:nvPr>
            <p:ph idx="3" type="subTitle"/>
          </p:nvPr>
        </p:nvSpPr>
        <p:spPr>
          <a:xfrm>
            <a:off x="1343125" y="2848100"/>
            <a:ext cx="4398000" cy="18615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lvl1pPr>
            <a:lvl2pPr lvl="1" rtl="0">
              <a:lnSpc>
                <a:spcPct val="150000"/>
              </a:lnSpc>
              <a:spcBef>
                <a:spcPts val="0"/>
              </a:spcBef>
              <a:spcAft>
                <a:spcPts val="0"/>
              </a:spcAft>
              <a:buNone/>
              <a:defRPr/>
            </a:lvl2pPr>
            <a:lvl3pPr lvl="2" rtl="0">
              <a:lnSpc>
                <a:spcPct val="150000"/>
              </a:lnSpc>
              <a:spcBef>
                <a:spcPts val="0"/>
              </a:spcBef>
              <a:spcAft>
                <a:spcPts val="0"/>
              </a:spcAft>
              <a:buNone/>
              <a:defRPr/>
            </a:lvl3pPr>
            <a:lvl4pPr lvl="3" rtl="0">
              <a:lnSpc>
                <a:spcPct val="150000"/>
              </a:lnSpc>
              <a:spcBef>
                <a:spcPts val="0"/>
              </a:spcBef>
              <a:spcAft>
                <a:spcPts val="0"/>
              </a:spcAft>
              <a:buNone/>
              <a:defRPr/>
            </a:lvl4pPr>
            <a:lvl5pPr lvl="4" rtl="0">
              <a:lnSpc>
                <a:spcPct val="150000"/>
              </a:lnSpc>
              <a:spcBef>
                <a:spcPts val="0"/>
              </a:spcBef>
              <a:spcAft>
                <a:spcPts val="0"/>
              </a:spcAft>
              <a:buNone/>
              <a:defRPr/>
            </a:lvl5pPr>
            <a:lvl6pPr lvl="5" rtl="0">
              <a:lnSpc>
                <a:spcPct val="150000"/>
              </a:lnSpc>
              <a:spcBef>
                <a:spcPts val="0"/>
              </a:spcBef>
              <a:spcAft>
                <a:spcPts val="0"/>
              </a:spcAft>
              <a:buNone/>
              <a:defRPr/>
            </a:lvl6pPr>
            <a:lvl7pPr lvl="6" rtl="0">
              <a:lnSpc>
                <a:spcPct val="150000"/>
              </a:lnSpc>
              <a:spcBef>
                <a:spcPts val="0"/>
              </a:spcBef>
              <a:spcAft>
                <a:spcPts val="0"/>
              </a:spcAft>
              <a:buNone/>
              <a:defRPr/>
            </a:lvl7pPr>
            <a:lvl8pPr lvl="7" rtl="0">
              <a:lnSpc>
                <a:spcPct val="150000"/>
              </a:lnSpc>
              <a:spcBef>
                <a:spcPts val="0"/>
              </a:spcBef>
              <a:spcAft>
                <a:spcPts val="0"/>
              </a:spcAft>
              <a:buNone/>
              <a:defRPr/>
            </a:lvl8pPr>
            <a:lvl9pPr lvl="8" rtl="0">
              <a:lnSpc>
                <a:spcPct val="150000"/>
              </a:lnSpc>
              <a:spcBef>
                <a:spcPts val="0"/>
              </a:spcBef>
              <a:spcAft>
                <a:spcPts val="0"/>
              </a:spcAft>
              <a:buNone/>
              <a:defRPr/>
            </a:lvl9pPr>
          </a:lstStyle>
          <a:p/>
        </p:txBody>
      </p:sp>
      <p:sp>
        <p:nvSpPr>
          <p:cNvPr id="665" name="Google Shape;665;p40"/>
          <p:cNvSpPr txBox="1"/>
          <p:nvPr>
            <p:ph idx="4" type="subTitle"/>
          </p:nvPr>
        </p:nvSpPr>
        <p:spPr>
          <a:xfrm>
            <a:off x="6529325" y="5036725"/>
            <a:ext cx="4398000" cy="426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200"/>
            </a:lvl1pPr>
            <a:lvl2pPr lvl="1" rtl="0">
              <a:lnSpc>
                <a:spcPct val="115000"/>
              </a:lnSpc>
              <a:spcBef>
                <a:spcPts val="0"/>
              </a:spcBef>
              <a:spcAft>
                <a:spcPts val="0"/>
              </a:spcAft>
              <a:buNone/>
              <a:defRPr sz="1200"/>
            </a:lvl2pPr>
            <a:lvl3pPr lvl="2" rtl="0">
              <a:lnSpc>
                <a:spcPct val="115000"/>
              </a:lnSpc>
              <a:spcBef>
                <a:spcPts val="0"/>
              </a:spcBef>
              <a:spcAft>
                <a:spcPts val="0"/>
              </a:spcAft>
              <a:buNone/>
              <a:defRPr sz="1200"/>
            </a:lvl3pPr>
            <a:lvl4pPr lvl="3" rtl="0">
              <a:lnSpc>
                <a:spcPct val="115000"/>
              </a:lnSpc>
              <a:spcBef>
                <a:spcPts val="0"/>
              </a:spcBef>
              <a:spcAft>
                <a:spcPts val="0"/>
              </a:spcAft>
              <a:buNone/>
              <a:defRPr sz="1200"/>
            </a:lvl4pPr>
            <a:lvl5pPr lvl="4" rtl="0">
              <a:lnSpc>
                <a:spcPct val="115000"/>
              </a:lnSpc>
              <a:spcBef>
                <a:spcPts val="0"/>
              </a:spcBef>
              <a:spcAft>
                <a:spcPts val="0"/>
              </a:spcAft>
              <a:buNone/>
              <a:defRPr sz="1200"/>
            </a:lvl5pPr>
            <a:lvl6pPr lvl="5" rtl="0">
              <a:lnSpc>
                <a:spcPct val="115000"/>
              </a:lnSpc>
              <a:spcBef>
                <a:spcPts val="0"/>
              </a:spcBef>
              <a:spcAft>
                <a:spcPts val="0"/>
              </a:spcAft>
              <a:buNone/>
              <a:defRPr sz="1200"/>
            </a:lvl6pPr>
            <a:lvl7pPr lvl="6" rtl="0">
              <a:lnSpc>
                <a:spcPct val="115000"/>
              </a:lnSpc>
              <a:spcBef>
                <a:spcPts val="0"/>
              </a:spcBef>
              <a:spcAft>
                <a:spcPts val="0"/>
              </a:spcAft>
              <a:buNone/>
              <a:defRPr sz="1200"/>
            </a:lvl7pPr>
            <a:lvl8pPr lvl="7" rtl="0">
              <a:lnSpc>
                <a:spcPct val="115000"/>
              </a:lnSpc>
              <a:spcBef>
                <a:spcPts val="0"/>
              </a:spcBef>
              <a:spcAft>
                <a:spcPts val="0"/>
              </a:spcAft>
              <a:buNone/>
              <a:defRPr sz="1200"/>
            </a:lvl8pPr>
            <a:lvl9pPr lvl="8" rtl="0">
              <a:lnSpc>
                <a:spcPct val="115000"/>
              </a:lnSpc>
              <a:spcBef>
                <a:spcPts val="0"/>
              </a:spcBef>
              <a:spcAft>
                <a:spcPts val="0"/>
              </a:spcAft>
              <a:buNone/>
              <a:defRPr sz="1200"/>
            </a:lvl9pPr>
          </a:lstStyle>
          <a:p/>
        </p:txBody>
      </p:sp>
      <p:sp>
        <p:nvSpPr>
          <p:cNvPr id="666" name="Google Shape;666;p40"/>
          <p:cNvSpPr txBox="1"/>
          <p:nvPr>
            <p:ph idx="5" type="subTitle"/>
          </p:nvPr>
        </p:nvSpPr>
        <p:spPr>
          <a:xfrm>
            <a:off x="6529325" y="2848100"/>
            <a:ext cx="4398000" cy="18615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lvl1pPr>
            <a:lvl2pPr lvl="1" rtl="0">
              <a:lnSpc>
                <a:spcPct val="150000"/>
              </a:lnSpc>
              <a:spcBef>
                <a:spcPts val="0"/>
              </a:spcBef>
              <a:spcAft>
                <a:spcPts val="0"/>
              </a:spcAft>
              <a:buNone/>
              <a:defRPr/>
            </a:lvl2pPr>
            <a:lvl3pPr lvl="2" rtl="0">
              <a:lnSpc>
                <a:spcPct val="150000"/>
              </a:lnSpc>
              <a:spcBef>
                <a:spcPts val="0"/>
              </a:spcBef>
              <a:spcAft>
                <a:spcPts val="0"/>
              </a:spcAft>
              <a:buNone/>
              <a:defRPr/>
            </a:lvl3pPr>
            <a:lvl4pPr lvl="3" rtl="0">
              <a:lnSpc>
                <a:spcPct val="150000"/>
              </a:lnSpc>
              <a:spcBef>
                <a:spcPts val="0"/>
              </a:spcBef>
              <a:spcAft>
                <a:spcPts val="0"/>
              </a:spcAft>
              <a:buNone/>
              <a:defRPr/>
            </a:lvl4pPr>
            <a:lvl5pPr lvl="4" rtl="0">
              <a:lnSpc>
                <a:spcPct val="150000"/>
              </a:lnSpc>
              <a:spcBef>
                <a:spcPts val="0"/>
              </a:spcBef>
              <a:spcAft>
                <a:spcPts val="0"/>
              </a:spcAft>
              <a:buNone/>
              <a:defRPr/>
            </a:lvl5pPr>
            <a:lvl6pPr lvl="5" rtl="0">
              <a:lnSpc>
                <a:spcPct val="150000"/>
              </a:lnSpc>
              <a:spcBef>
                <a:spcPts val="0"/>
              </a:spcBef>
              <a:spcAft>
                <a:spcPts val="0"/>
              </a:spcAft>
              <a:buNone/>
              <a:defRPr/>
            </a:lvl6pPr>
            <a:lvl7pPr lvl="6" rtl="0">
              <a:lnSpc>
                <a:spcPct val="150000"/>
              </a:lnSpc>
              <a:spcBef>
                <a:spcPts val="0"/>
              </a:spcBef>
              <a:spcAft>
                <a:spcPts val="0"/>
              </a:spcAft>
              <a:buNone/>
              <a:defRPr/>
            </a:lvl7pPr>
            <a:lvl8pPr lvl="7" rtl="0">
              <a:lnSpc>
                <a:spcPct val="150000"/>
              </a:lnSpc>
              <a:spcBef>
                <a:spcPts val="0"/>
              </a:spcBef>
              <a:spcAft>
                <a:spcPts val="0"/>
              </a:spcAft>
              <a:buNone/>
              <a:defRPr/>
            </a:lvl8pPr>
            <a:lvl9pPr lvl="8" rtl="0">
              <a:lnSpc>
                <a:spcPct val="150000"/>
              </a:lnSpc>
              <a:spcBef>
                <a:spcPts val="0"/>
              </a:spcBef>
              <a:spcAft>
                <a:spcPts val="0"/>
              </a:spcAft>
              <a:buNone/>
              <a:defRPr/>
            </a:lvl9pPr>
          </a:lstStyle>
          <a:p/>
        </p:txBody>
      </p:sp>
      <p:pic>
        <p:nvPicPr>
          <p:cNvPr id="667" name="Google Shape;667;p40"/>
          <p:cNvPicPr preferRelativeResize="0"/>
          <p:nvPr/>
        </p:nvPicPr>
        <p:blipFill rotWithShape="1">
          <a:blip r:embed="rId3">
            <a:alphaModFix/>
          </a:blip>
          <a:srcRect b="0" l="0" r="0" t="0"/>
          <a:stretch/>
        </p:blipFill>
        <p:spPr>
          <a:xfrm>
            <a:off x="1227082" y="2044890"/>
            <a:ext cx="731700" cy="731684"/>
          </a:xfrm>
          <a:prstGeom prst="rect">
            <a:avLst/>
          </a:prstGeom>
          <a:noFill/>
          <a:ln>
            <a:noFill/>
          </a:ln>
        </p:spPr>
      </p:pic>
      <p:pic>
        <p:nvPicPr>
          <p:cNvPr id="668" name="Google Shape;668;p40"/>
          <p:cNvPicPr preferRelativeResize="0"/>
          <p:nvPr/>
        </p:nvPicPr>
        <p:blipFill rotWithShape="1">
          <a:blip r:embed="rId3">
            <a:alphaModFix/>
          </a:blip>
          <a:srcRect b="0" l="0" r="0" t="0"/>
          <a:stretch/>
        </p:blipFill>
        <p:spPr>
          <a:xfrm>
            <a:off x="6413282" y="2044890"/>
            <a:ext cx="731700" cy="731684"/>
          </a:xfrm>
          <a:prstGeom prst="rect">
            <a:avLst/>
          </a:prstGeom>
          <a:noFill/>
          <a:ln>
            <a:noFill/>
          </a:ln>
        </p:spPr>
      </p:pic>
      <p:sp>
        <p:nvSpPr>
          <p:cNvPr id="669" name="Google Shape;669;p40"/>
          <p:cNvSpPr txBox="1"/>
          <p:nvPr>
            <p:ph idx="6"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670" name="Google Shape;670;p40"/>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671" name="Google Shape;671;p40"/>
          <p:cNvSpPr txBox="1"/>
          <p:nvPr>
            <p:ph idx="7"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closing">
  <p:cSld name="TITLE_1_1">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5"/>
          <p:cNvSpPr/>
          <p:nvPr/>
        </p:nvSpPr>
        <p:spPr>
          <a:xfrm>
            <a:off x="0" y="0"/>
            <a:ext cx="12192000" cy="5844000"/>
          </a:xfrm>
          <a:prstGeom prst="rect">
            <a:avLst/>
          </a:prstGeom>
          <a:solidFill>
            <a:srgbClr val="1414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5"/>
          <p:cNvPicPr preferRelativeResize="0"/>
          <p:nvPr/>
        </p:nvPicPr>
        <p:blipFill rotWithShape="1">
          <a:blip r:embed="rId3">
            <a:alphaModFix amt="8000"/>
          </a:blip>
          <a:srcRect b="3093" l="0" r="40162" t="11691"/>
          <a:stretch/>
        </p:blipFill>
        <p:spPr>
          <a:xfrm>
            <a:off x="4896850" y="0"/>
            <a:ext cx="7295227" cy="5844001"/>
          </a:xfrm>
          <a:prstGeom prst="rect">
            <a:avLst/>
          </a:prstGeom>
          <a:noFill/>
          <a:ln>
            <a:noFill/>
          </a:ln>
        </p:spPr>
      </p:pic>
      <p:sp>
        <p:nvSpPr>
          <p:cNvPr id="49" name="Google Shape;49;p5"/>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txBox="1"/>
          <p:nvPr>
            <p:ph idx="1" type="subTitle"/>
          </p:nvPr>
        </p:nvSpPr>
        <p:spPr>
          <a:xfrm>
            <a:off x="2083725" y="3008425"/>
            <a:ext cx="4146300" cy="1524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1pPr>
            <a:lvl2pPr lvl="1"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2pPr>
            <a:lvl3pPr lvl="2"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3pPr>
            <a:lvl4pPr lvl="3"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4pPr>
            <a:lvl5pPr lvl="4"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5pPr>
            <a:lvl6pPr lvl="5"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6pPr>
            <a:lvl7pPr lvl="6"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7pPr>
            <a:lvl8pPr lvl="7"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8pPr>
            <a:lvl9pPr lvl="8" rtl="0">
              <a:lnSpc>
                <a:spcPct val="180000"/>
              </a:lnSpc>
              <a:spcBef>
                <a:spcPts val="0"/>
              </a:spcBef>
              <a:spcAft>
                <a:spcPts val="0"/>
              </a:spcAft>
              <a:buClr>
                <a:schemeClr val="lt1"/>
              </a:buClr>
              <a:buSzPts val="1400"/>
              <a:buFont typeface="Red Hat Display"/>
              <a:buNone/>
              <a:defRPr sz="1400">
                <a:solidFill>
                  <a:schemeClr val="lt1"/>
                </a:solidFill>
                <a:latin typeface="Red Hat Display"/>
                <a:ea typeface="Red Hat Display"/>
                <a:cs typeface="Red Hat Display"/>
                <a:sym typeface="Red Hat Display"/>
              </a:defRPr>
            </a:lvl9pPr>
          </a:lstStyle>
          <a:p/>
        </p:txBody>
      </p:sp>
      <p:sp>
        <p:nvSpPr>
          <p:cNvPr id="51" name="Google Shape;51;p5"/>
          <p:cNvSpPr txBox="1"/>
          <p:nvPr>
            <p:ph type="title"/>
          </p:nvPr>
        </p:nvSpPr>
        <p:spPr>
          <a:xfrm>
            <a:off x="2083875" y="568625"/>
            <a:ext cx="4905000" cy="19854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54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7000">
                <a:solidFill>
                  <a:schemeClr val="lt1"/>
                </a:solidFill>
              </a:defRPr>
            </a:lvl2pPr>
            <a:lvl3pPr lvl="2" rtl="0">
              <a:lnSpc>
                <a:spcPct val="105000"/>
              </a:lnSpc>
              <a:spcBef>
                <a:spcPts val="0"/>
              </a:spcBef>
              <a:spcAft>
                <a:spcPts val="0"/>
              </a:spcAft>
              <a:buNone/>
              <a:defRPr sz="7000">
                <a:solidFill>
                  <a:schemeClr val="lt1"/>
                </a:solidFill>
              </a:defRPr>
            </a:lvl3pPr>
            <a:lvl4pPr lvl="3" rtl="0">
              <a:lnSpc>
                <a:spcPct val="105000"/>
              </a:lnSpc>
              <a:spcBef>
                <a:spcPts val="0"/>
              </a:spcBef>
              <a:spcAft>
                <a:spcPts val="0"/>
              </a:spcAft>
              <a:buNone/>
              <a:defRPr sz="7000">
                <a:solidFill>
                  <a:schemeClr val="lt1"/>
                </a:solidFill>
              </a:defRPr>
            </a:lvl4pPr>
            <a:lvl5pPr lvl="4" rtl="0">
              <a:lnSpc>
                <a:spcPct val="105000"/>
              </a:lnSpc>
              <a:spcBef>
                <a:spcPts val="0"/>
              </a:spcBef>
              <a:spcAft>
                <a:spcPts val="0"/>
              </a:spcAft>
              <a:buNone/>
              <a:defRPr sz="7000">
                <a:solidFill>
                  <a:schemeClr val="lt1"/>
                </a:solidFill>
              </a:defRPr>
            </a:lvl5pPr>
            <a:lvl6pPr lvl="5" rtl="0">
              <a:lnSpc>
                <a:spcPct val="105000"/>
              </a:lnSpc>
              <a:spcBef>
                <a:spcPts val="0"/>
              </a:spcBef>
              <a:spcAft>
                <a:spcPts val="0"/>
              </a:spcAft>
              <a:buNone/>
              <a:defRPr sz="7000">
                <a:solidFill>
                  <a:schemeClr val="lt1"/>
                </a:solidFill>
              </a:defRPr>
            </a:lvl6pPr>
            <a:lvl7pPr lvl="6" rtl="0">
              <a:lnSpc>
                <a:spcPct val="105000"/>
              </a:lnSpc>
              <a:spcBef>
                <a:spcPts val="0"/>
              </a:spcBef>
              <a:spcAft>
                <a:spcPts val="0"/>
              </a:spcAft>
              <a:buNone/>
              <a:defRPr sz="7000">
                <a:solidFill>
                  <a:schemeClr val="lt1"/>
                </a:solidFill>
              </a:defRPr>
            </a:lvl7pPr>
            <a:lvl8pPr lvl="7" rtl="0">
              <a:lnSpc>
                <a:spcPct val="105000"/>
              </a:lnSpc>
              <a:spcBef>
                <a:spcPts val="0"/>
              </a:spcBef>
              <a:spcAft>
                <a:spcPts val="0"/>
              </a:spcAft>
              <a:buNone/>
              <a:defRPr sz="7000">
                <a:solidFill>
                  <a:schemeClr val="lt1"/>
                </a:solidFill>
              </a:defRPr>
            </a:lvl8pPr>
            <a:lvl9pPr lvl="8" rtl="0">
              <a:lnSpc>
                <a:spcPct val="105000"/>
              </a:lnSpc>
              <a:spcBef>
                <a:spcPts val="0"/>
              </a:spcBef>
              <a:spcAft>
                <a:spcPts val="0"/>
              </a:spcAft>
              <a:buNone/>
              <a:defRPr sz="7000">
                <a:solidFill>
                  <a:schemeClr val="lt1"/>
                </a:solidFill>
              </a:defRPr>
            </a:lvl9pPr>
          </a:lstStyle>
          <a:p/>
        </p:txBody>
      </p:sp>
      <p:pic>
        <p:nvPicPr>
          <p:cNvPr id="52" name="Google Shape;52;p5"/>
          <p:cNvPicPr preferRelativeResize="0"/>
          <p:nvPr/>
        </p:nvPicPr>
        <p:blipFill>
          <a:blip r:embed="rId4">
            <a:alphaModFix/>
          </a:blip>
          <a:stretch>
            <a:fillRect/>
          </a:stretch>
        </p:blipFill>
        <p:spPr>
          <a:xfrm>
            <a:off x="10106850" y="6203986"/>
            <a:ext cx="1580275" cy="372766"/>
          </a:xfrm>
          <a:prstGeom prst="rect">
            <a:avLst/>
          </a:prstGeom>
          <a:noFill/>
          <a:ln>
            <a:noFill/>
          </a:ln>
        </p:spPr>
      </p:pic>
      <p:sp>
        <p:nvSpPr>
          <p:cNvPr id="53" name="Google Shape;53;p5"/>
          <p:cNvSpPr txBox="1"/>
          <p:nvPr/>
        </p:nvSpPr>
        <p:spPr>
          <a:xfrm>
            <a:off x="7960472" y="19998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linkedin.com/company/red-hat</a:t>
            </a:r>
            <a:endParaRPr>
              <a:solidFill>
                <a:schemeClr val="lt1"/>
              </a:solidFill>
              <a:latin typeface="Red Hat Display"/>
              <a:ea typeface="Red Hat Display"/>
              <a:cs typeface="Red Hat Display"/>
              <a:sym typeface="Red Hat Display"/>
            </a:endParaRPr>
          </a:p>
        </p:txBody>
      </p:sp>
      <p:sp>
        <p:nvSpPr>
          <p:cNvPr id="54" name="Google Shape;54;p5"/>
          <p:cNvSpPr txBox="1"/>
          <p:nvPr/>
        </p:nvSpPr>
        <p:spPr>
          <a:xfrm>
            <a:off x="7960472" y="26916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youtube.com/OpenShift</a:t>
            </a:r>
            <a:endParaRPr>
              <a:solidFill>
                <a:schemeClr val="lt1"/>
              </a:solidFill>
              <a:latin typeface="Red Hat Display"/>
              <a:ea typeface="Red Hat Display"/>
              <a:cs typeface="Red Hat Display"/>
              <a:sym typeface="Red Hat Display"/>
            </a:endParaRPr>
          </a:p>
        </p:txBody>
      </p:sp>
      <p:sp>
        <p:nvSpPr>
          <p:cNvPr id="55" name="Google Shape;55;p5"/>
          <p:cNvSpPr txBox="1"/>
          <p:nvPr/>
        </p:nvSpPr>
        <p:spPr>
          <a:xfrm>
            <a:off x="7960472" y="33835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facebook.com/redhatinc</a:t>
            </a:r>
            <a:endParaRPr>
              <a:solidFill>
                <a:schemeClr val="lt1"/>
              </a:solidFill>
              <a:latin typeface="Red Hat Display"/>
              <a:ea typeface="Red Hat Display"/>
              <a:cs typeface="Red Hat Display"/>
              <a:sym typeface="Red Hat Display"/>
            </a:endParaRPr>
          </a:p>
        </p:txBody>
      </p:sp>
      <p:sp>
        <p:nvSpPr>
          <p:cNvPr id="56" name="Google Shape;56;p5"/>
          <p:cNvSpPr txBox="1"/>
          <p:nvPr/>
        </p:nvSpPr>
        <p:spPr>
          <a:xfrm>
            <a:off x="7960472" y="40753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ed Hat Display"/>
                <a:ea typeface="Red Hat Display"/>
                <a:cs typeface="Red Hat Display"/>
                <a:sym typeface="Red Hat Display"/>
              </a:rPr>
              <a:t>twitter.com/Openshift</a:t>
            </a:r>
            <a:endParaRPr>
              <a:solidFill>
                <a:schemeClr val="lt1"/>
              </a:solidFill>
              <a:latin typeface="Red Hat Display"/>
              <a:ea typeface="Red Hat Display"/>
              <a:cs typeface="Red Hat Display"/>
              <a:sym typeface="Red Hat Display"/>
            </a:endParaRPr>
          </a:p>
        </p:txBody>
      </p:sp>
      <p:cxnSp>
        <p:nvCxnSpPr>
          <p:cNvPr id="57" name="Google Shape;57;p5"/>
          <p:cNvCxnSpPr/>
          <p:nvPr/>
        </p:nvCxnSpPr>
        <p:spPr>
          <a:xfrm rot="10800000">
            <a:off x="447775" y="50"/>
            <a:ext cx="0" cy="2282700"/>
          </a:xfrm>
          <a:prstGeom prst="straightConnector1">
            <a:avLst/>
          </a:prstGeom>
          <a:noFill/>
          <a:ln cap="flat" cmpd="sng" w="9525">
            <a:solidFill>
              <a:srgbClr val="EE0000"/>
            </a:solidFill>
            <a:prstDash val="solid"/>
            <a:round/>
            <a:headEnd len="med" w="med" type="none"/>
            <a:tailEnd len="med" w="med" type="none"/>
          </a:ln>
        </p:spPr>
      </p:cxnSp>
      <p:cxnSp>
        <p:nvCxnSpPr>
          <p:cNvPr id="58" name="Google Shape;58;p5"/>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59" name="Google Shape;59;p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0" name="Google Shape;60;p5"/>
          <p:cNvPicPr preferRelativeResize="0"/>
          <p:nvPr/>
        </p:nvPicPr>
        <p:blipFill rotWithShape="1">
          <a:blip r:embed="rId5">
            <a:alphaModFix/>
          </a:blip>
          <a:srcRect b="0" l="0" r="0" t="0"/>
          <a:stretch/>
        </p:blipFill>
        <p:spPr>
          <a:xfrm>
            <a:off x="7542672" y="3470249"/>
            <a:ext cx="282625" cy="282625"/>
          </a:xfrm>
          <a:prstGeom prst="rect">
            <a:avLst/>
          </a:prstGeom>
          <a:noFill/>
          <a:ln>
            <a:noFill/>
          </a:ln>
        </p:spPr>
      </p:pic>
      <p:pic>
        <p:nvPicPr>
          <p:cNvPr id="61" name="Google Shape;61;p5"/>
          <p:cNvPicPr preferRelativeResize="0"/>
          <p:nvPr/>
        </p:nvPicPr>
        <p:blipFill rotWithShape="1">
          <a:blip r:embed="rId6">
            <a:alphaModFix/>
          </a:blip>
          <a:srcRect b="0" l="0" r="0" t="0"/>
          <a:stretch/>
        </p:blipFill>
        <p:spPr>
          <a:xfrm>
            <a:off x="7542672" y="2778374"/>
            <a:ext cx="282625" cy="282625"/>
          </a:xfrm>
          <a:prstGeom prst="rect">
            <a:avLst/>
          </a:prstGeom>
          <a:noFill/>
          <a:ln>
            <a:noFill/>
          </a:ln>
        </p:spPr>
      </p:pic>
      <p:pic>
        <p:nvPicPr>
          <p:cNvPr id="62" name="Google Shape;62;p5"/>
          <p:cNvPicPr preferRelativeResize="0"/>
          <p:nvPr/>
        </p:nvPicPr>
        <p:blipFill rotWithShape="1">
          <a:blip r:embed="rId7">
            <a:alphaModFix/>
          </a:blip>
          <a:srcRect b="0" l="0" r="0" t="0"/>
          <a:stretch/>
        </p:blipFill>
        <p:spPr>
          <a:xfrm>
            <a:off x="7542674" y="2086500"/>
            <a:ext cx="282625" cy="282625"/>
          </a:xfrm>
          <a:prstGeom prst="rect">
            <a:avLst/>
          </a:prstGeom>
          <a:noFill/>
          <a:ln>
            <a:noFill/>
          </a:ln>
        </p:spPr>
      </p:pic>
      <p:pic>
        <p:nvPicPr>
          <p:cNvPr id="63" name="Google Shape;63;p5"/>
          <p:cNvPicPr preferRelativeResize="0"/>
          <p:nvPr/>
        </p:nvPicPr>
        <p:blipFill rotWithShape="1">
          <a:blip r:embed="rId8">
            <a:alphaModFix/>
          </a:blip>
          <a:srcRect b="0" l="0" r="0" t="0"/>
          <a:stretch/>
        </p:blipFill>
        <p:spPr>
          <a:xfrm>
            <a:off x="7542672" y="4162124"/>
            <a:ext cx="282625" cy="2826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large">
  <p:cSld name="CUSTOM_4_7">
    <p:spTree>
      <p:nvGrpSpPr>
        <p:cNvPr id="672" name="Shape 672"/>
        <p:cNvGrpSpPr/>
        <p:nvPr/>
      </p:nvGrpSpPr>
      <p:grpSpPr>
        <a:xfrm>
          <a:off x="0" y="0"/>
          <a:ext cx="0" cy="0"/>
          <a:chOff x="0" y="0"/>
          <a:chExt cx="0" cy="0"/>
        </a:xfrm>
      </p:grpSpPr>
      <p:sp>
        <p:nvSpPr>
          <p:cNvPr id="673" name="Google Shape;673;p41"/>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9pPr>
          </a:lstStyle>
          <a:p/>
        </p:txBody>
      </p:sp>
      <p:cxnSp>
        <p:nvCxnSpPr>
          <p:cNvPr id="674" name="Google Shape;674;p41"/>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675" name="Google Shape;675;p41"/>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676" name="Google Shape;676;p4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77" name="Google Shape;677;p41"/>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678" name="Google Shape;678;p41"/>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679" name="Google Shape;679;p41"/>
          <p:cNvSpPr txBox="1"/>
          <p:nvPr>
            <p:ph type="title"/>
          </p:nvPr>
        </p:nvSpPr>
        <p:spPr>
          <a:xfrm>
            <a:off x="4465550" y="1455375"/>
            <a:ext cx="6724800" cy="3200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2600"/>
            </a:lvl1pPr>
            <a:lvl2pPr lvl="1" rtl="0">
              <a:lnSpc>
                <a:spcPct val="115000"/>
              </a:lnSpc>
              <a:spcBef>
                <a:spcPts val="0"/>
              </a:spcBef>
              <a:spcAft>
                <a:spcPts val="0"/>
              </a:spcAft>
              <a:buNone/>
              <a:defRPr sz="2600"/>
            </a:lvl2pPr>
            <a:lvl3pPr lvl="2" rtl="0">
              <a:lnSpc>
                <a:spcPct val="115000"/>
              </a:lnSpc>
              <a:spcBef>
                <a:spcPts val="0"/>
              </a:spcBef>
              <a:spcAft>
                <a:spcPts val="0"/>
              </a:spcAft>
              <a:buNone/>
              <a:defRPr sz="2600"/>
            </a:lvl3pPr>
            <a:lvl4pPr lvl="3" rtl="0">
              <a:lnSpc>
                <a:spcPct val="115000"/>
              </a:lnSpc>
              <a:spcBef>
                <a:spcPts val="0"/>
              </a:spcBef>
              <a:spcAft>
                <a:spcPts val="0"/>
              </a:spcAft>
              <a:buNone/>
              <a:defRPr sz="2600"/>
            </a:lvl4pPr>
            <a:lvl5pPr lvl="4" rtl="0">
              <a:lnSpc>
                <a:spcPct val="115000"/>
              </a:lnSpc>
              <a:spcBef>
                <a:spcPts val="0"/>
              </a:spcBef>
              <a:spcAft>
                <a:spcPts val="0"/>
              </a:spcAft>
              <a:buNone/>
              <a:defRPr sz="2600"/>
            </a:lvl5pPr>
            <a:lvl6pPr lvl="5" rtl="0">
              <a:lnSpc>
                <a:spcPct val="115000"/>
              </a:lnSpc>
              <a:spcBef>
                <a:spcPts val="0"/>
              </a:spcBef>
              <a:spcAft>
                <a:spcPts val="0"/>
              </a:spcAft>
              <a:buNone/>
              <a:defRPr sz="2600"/>
            </a:lvl6pPr>
            <a:lvl7pPr lvl="6" rtl="0">
              <a:lnSpc>
                <a:spcPct val="115000"/>
              </a:lnSpc>
              <a:spcBef>
                <a:spcPts val="0"/>
              </a:spcBef>
              <a:spcAft>
                <a:spcPts val="0"/>
              </a:spcAft>
              <a:buNone/>
              <a:defRPr sz="2600"/>
            </a:lvl7pPr>
            <a:lvl8pPr lvl="7" rtl="0">
              <a:lnSpc>
                <a:spcPct val="115000"/>
              </a:lnSpc>
              <a:spcBef>
                <a:spcPts val="0"/>
              </a:spcBef>
              <a:spcAft>
                <a:spcPts val="0"/>
              </a:spcAft>
              <a:buNone/>
              <a:defRPr sz="2600"/>
            </a:lvl8pPr>
            <a:lvl9pPr lvl="8" rtl="0">
              <a:lnSpc>
                <a:spcPct val="115000"/>
              </a:lnSpc>
              <a:spcBef>
                <a:spcPts val="0"/>
              </a:spcBef>
              <a:spcAft>
                <a:spcPts val="0"/>
              </a:spcAft>
              <a:buNone/>
              <a:defRPr sz="2600"/>
            </a:lvl9pPr>
          </a:lstStyle>
          <a:p/>
        </p:txBody>
      </p:sp>
      <p:sp>
        <p:nvSpPr>
          <p:cNvPr id="680" name="Google Shape;680;p41"/>
          <p:cNvSpPr txBox="1"/>
          <p:nvPr>
            <p:ph idx="3" type="subTitle"/>
          </p:nvPr>
        </p:nvSpPr>
        <p:spPr>
          <a:xfrm>
            <a:off x="4465600" y="5036725"/>
            <a:ext cx="4097700" cy="426000"/>
          </a:xfrm>
          <a:prstGeom prst="rect">
            <a:avLst/>
          </a:prstGeom>
        </p:spPr>
        <p:txBody>
          <a:bodyPr anchorCtr="0" anchor="t" bIns="0" lIns="0" spcFirstLastPara="1" rIns="0" wrap="square" tIns="0">
            <a:noAutofit/>
          </a:bodyPr>
          <a:lstStyle>
            <a:lvl1pPr lvl="0" rtl="0">
              <a:lnSpc>
                <a:spcPct val="114000"/>
              </a:lnSpc>
              <a:spcBef>
                <a:spcPts val="0"/>
              </a:spcBef>
              <a:spcAft>
                <a:spcPts val="0"/>
              </a:spcAft>
              <a:buNone/>
              <a:defRPr sz="1400"/>
            </a:lvl1pPr>
            <a:lvl2pPr lvl="1" rtl="0">
              <a:lnSpc>
                <a:spcPct val="114000"/>
              </a:lnSpc>
              <a:spcBef>
                <a:spcPts val="0"/>
              </a:spcBef>
              <a:spcAft>
                <a:spcPts val="0"/>
              </a:spcAft>
              <a:buNone/>
              <a:defRPr sz="1400"/>
            </a:lvl2pPr>
            <a:lvl3pPr lvl="2" rtl="0">
              <a:lnSpc>
                <a:spcPct val="114000"/>
              </a:lnSpc>
              <a:spcBef>
                <a:spcPts val="0"/>
              </a:spcBef>
              <a:spcAft>
                <a:spcPts val="0"/>
              </a:spcAft>
              <a:buNone/>
              <a:defRPr sz="1400"/>
            </a:lvl3pPr>
            <a:lvl4pPr lvl="3" rtl="0">
              <a:lnSpc>
                <a:spcPct val="114000"/>
              </a:lnSpc>
              <a:spcBef>
                <a:spcPts val="0"/>
              </a:spcBef>
              <a:spcAft>
                <a:spcPts val="0"/>
              </a:spcAft>
              <a:buNone/>
              <a:defRPr sz="1400"/>
            </a:lvl4pPr>
            <a:lvl5pPr lvl="4" rtl="0">
              <a:lnSpc>
                <a:spcPct val="114000"/>
              </a:lnSpc>
              <a:spcBef>
                <a:spcPts val="0"/>
              </a:spcBef>
              <a:spcAft>
                <a:spcPts val="0"/>
              </a:spcAft>
              <a:buNone/>
              <a:defRPr sz="1400"/>
            </a:lvl5pPr>
            <a:lvl6pPr lvl="5" rtl="0">
              <a:lnSpc>
                <a:spcPct val="114000"/>
              </a:lnSpc>
              <a:spcBef>
                <a:spcPts val="0"/>
              </a:spcBef>
              <a:spcAft>
                <a:spcPts val="0"/>
              </a:spcAft>
              <a:buNone/>
              <a:defRPr sz="1400"/>
            </a:lvl6pPr>
            <a:lvl7pPr lvl="6" rtl="0">
              <a:lnSpc>
                <a:spcPct val="114000"/>
              </a:lnSpc>
              <a:spcBef>
                <a:spcPts val="0"/>
              </a:spcBef>
              <a:spcAft>
                <a:spcPts val="0"/>
              </a:spcAft>
              <a:buNone/>
              <a:defRPr sz="1400"/>
            </a:lvl7pPr>
            <a:lvl8pPr lvl="7" rtl="0">
              <a:lnSpc>
                <a:spcPct val="114000"/>
              </a:lnSpc>
              <a:spcBef>
                <a:spcPts val="0"/>
              </a:spcBef>
              <a:spcAft>
                <a:spcPts val="0"/>
              </a:spcAft>
              <a:buNone/>
              <a:defRPr sz="1400"/>
            </a:lvl8pPr>
            <a:lvl9pPr lvl="8" rtl="0">
              <a:lnSpc>
                <a:spcPct val="114000"/>
              </a:lnSpc>
              <a:spcBef>
                <a:spcPts val="0"/>
              </a:spcBef>
              <a:spcAft>
                <a:spcPts val="0"/>
              </a:spcAft>
              <a:buNone/>
              <a:defRPr sz="1400"/>
            </a:lvl9pPr>
          </a:lstStyle>
          <a:p/>
        </p:txBody>
      </p:sp>
      <p:pic>
        <p:nvPicPr>
          <p:cNvPr id="681" name="Google Shape;681;p41"/>
          <p:cNvPicPr preferRelativeResize="0"/>
          <p:nvPr/>
        </p:nvPicPr>
        <p:blipFill rotWithShape="1">
          <a:blip r:embed="rId3">
            <a:alphaModFix/>
          </a:blip>
          <a:srcRect b="0" l="0" r="0" t="0"/>
          <a:stretch/>
        </p:blipFill>
        <p:spPr>
          <a:xfrm>
            <a:off x="3419450" y="1298452"/>
            <a:ext cx="731700" cy="73168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by two">
  <p:cSld name="CUSTOM_4_6">
    <p:spTree>
      <p:nvGrpSpPr>
        <p:cNvPr id="682" name="Shape 682"/>
        <p:cNvGrpSpPr/>
        <p:nvPr/>
      </p:nvGrpSpPr>
      <p:grpSpPr>
        <a:xfrm>
          <a:off x="0" y="0"/>
          <a:ext cx="0" cy="0"/>
          <a:chOff x="0" y="0"/>
          <a:chExt cx="0" cy="0"/>
        </a:xfrm>
      </p:grpSpPr>
      <p:cxnSp>
        <p:nvCxnSpPr>
          <p:cNvPr id="683" name="Google Shape;683;p42"/>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684" name="Google Shape;684;p42"/>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685" name="Google Shape;685;p4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686" name="Google Shape;686;p42"/>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687" name="Google Shape;687;p42"/>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688" name="Google Shape;688;p42"/>
          <p:cNvSpPr txBox="1"/>
          <p:nvPr>
            <p:ph idx="2" type="subTitle"/>
          </p:nvPr>
        </p:nvSpPr>
        <p:spPr>
          <a:xfrm>
            <a:off x="6855088" y="2788100"/>
            <a:ext cx="3512100" cy="10608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689" name="Google Shape;689;p42"/>
          <p:cNvSpPr txBox="1"/>
          <p:nvPr>
            <p:ph idx="3" type="subTitle"/>
          </p:nvPr>
        </p:nvSpPr>
        <p:spPr>
          <a:xfrm>
            <a:off x="6855081" y="2352950"/>
            <a:ext cx="3512100" cy="3792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690" name="Google Shape;690;p42"/>
          <p:cNvSpPr txBox="1"/>
          <p:nvPr>
            <p:ph idx="4" type="subTitle"/>
          </p:nvPr>
        </p:nvSpPr>
        <p:spPr>
          <a:xfrm>
            <a:off x="6855088" y="4434375"/>
            <a:ext cx="3512100" cy="10608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691" name="Google Shape;691;p42"/>
          <p:cNvSpPr txBox="1"/>
          <p:nvPr>
            <p:ph idx="5" type="subTitle"/>
          </p:nvPr>
        </p:nvSpPr>
        <p:spPr>
          <a:xfrm>
            <a:off x="6855081" y="3999225"/>
            <a:ext cx="3512100" cy="3792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692" name="Google Shape;692;p42"/>
          <p:cNvSpPr txBox="1"/>
          <p:nvPr>
            <p:ph idx="6" type="subTitle"/>
          </p:nvPr>
        </p:nvSpPr>
        <p:spPr>
          <a:xfrm>
            <a:off x="2084625" y="2788100"/>
            <a:ext cx="3512100" cy="10608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693" name="Google Shape;693;p42"/>
          <p:cNvSpPr txBox="1"/>
          <p:nvPr>
            <p:ph idx="7" type="subTitle"/>
          </p:nvPr>
        </p:nvSpPr>
        <p:spPr>
          <a:xfrm>
            <a:off x="2084600" y="2352950"/>
            <a:ext cx="3512100" cy="3792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694" name="Google Shape;694;p42"/>
          <p:cNvSpPr txBox="1"/>
          <p:nvPr>
            <p:ph idx="8" type="subTitle"/>
          </p:nvPr>
        </p:nvSpPr>
        <p:spPr>
          <a:xfrm>
            <a:off x="2084625" y="4434375"/>
            <a:ext cx="3512100" cy="10608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695" name="Google Shape;695;p42"/>
          <p:cNvSpPr txBox="1"/>
          <p:nvPr>
            <p:ph idx="9" type="subTitle"/>
          </p:nvPr>
        </p:nvSpPr>
        <p:spPr>
          <a:xfrm>
            <a:off x="2084600" y="3999225"/>
            <a:ext cx="3512100" cy="3792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696" name="Google Shape;696;p42"/>
          <p:cNvSpPr txBox="1"/>
          <p:nvPr>
            <p:ph idx="1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697" name="Google Shape;697;p42"/>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698" name="Google Shape;698;p42"/>
          <p:cNvSpPr txBox="1"/>
          <p:nvPr>
            <p:ph idx="14"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four column">
  <p:cSld name="CUSTOM_4_5">
    <p:spTree>
      <p:nvGrpSpPr>
        <p:cNvPr id="699" name="Shape 699"/>
        <p:cNvGrpSpPr/>
        <p:nvPr/>
      </p:nvGrpSpPr>
      <p:grpSpPr>
        <a:xfrm>
          <a:off x="0" y="0"/>
          <a:ext cx="0" cy="0"/>
          <a:chOff x="0" y="0"/>
          <a:chExt cx="0" cy="0"/>
        </a:xfrm>
      </p:grpSpPr>
      <p:cxnSp>
        <p:nvCxnSpPr>
          <p:cNvPr id="700" name="Google Shape;700;p43"/>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701" name="Google Shape;701;p43"/>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702" name="Google Shape;702;p4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03" name="Google Shape;703;p43"/>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04" name="Google Shape;704;p43"/>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705" name="Google Shape;705;p43"/>
          <p:cNvCxnSpPr/>
          <p:nvPr/>
        </p:nvCxnSpPr>
        <p:spPr>
          <a:xfrm>
            <a:off x="3416583" y="3678000"/>
            <a:ext cx="0" cy="1527600"/>
          </a:xfrm>
          <a:prstGeom prst="straightConnector1">
            <a:avLst/>
          </a:prstGeom>
          <a:noFill/>
          <a:ln cap="flat" cmpd="sng" w="9525">
            <a:solidFill>
              <a:schemeClr val="dk2"/>
            </a:solidFill>
            <a:prstDash val="dot"/>
            <a:round/>
            <a:headEnd len="med" w="med" type="none"/>
            <a:tailEnd len="med" w="med" type="none"/>
          </a:ln>
        </p:spPr>
      </p:cxnSp>
      <p:cxnSp>
        <p:nvCxnSpPr>
          <p:cNvPr id="706" name="Google Shape;706;p43"/>
          <p:cNvCxnSpPr/>
          <p:nvPr/>
        </p:nvCxnSpPr>
        <p:spPr>
          <a:xfrm>
            <a:off x="6096100" y="3678000"/>
            <a:ext cx="0" cy="1527600"/>
          </a:xfrm>
          <a:prstGeom prst="straightConnector1">
            <a:avLst/>
          </a:prstGeom>
          <a:noFill/>
          <a:ln cap="flat" cmpd="sng" w="9525">
            <a:solidFill>
              <a:schemeClr val="dk2"/>
            </a:solidFill>
            <a:prstDash val="dot"/>
            <a:round/>
            <a:headEnd len="med" w="med" type="none"/>
            <a:tailEnd len="med" w="med" type="none"/>
          </a:ln>
        </p:spPr>
      </p:cxnSp>
      <p:cxnSp>
        <p:nvCxnSpPr>
          <p:cNvPr id="707" name="Google Shape;707;p43"/>
          <p:cNvCxnSpPr/>
          <p:nvPr/>
        </p:nvCxnSpPr>
        <p:spPr>
          <a:xfrm>
            <a:off x="8775617" y="3678000"/>
            <a:ext cx="0" cy="1527600"/>
          </a:xfrm>
          <a:prstGeom prst="straightConnector1">
            <a:avLst/>
          </a:prstGeom>
          <a:noFill/>
          <a:ln cap="flat" cmpd="sng" w="9525">
            <a:solidFill>
              <a:schemeClr val="dk2"/>
            </a:solidFill>
            <a:prstDash val="dot"/>
            <a:round/>
            <a:headEnd len="med" w="med" type="none"/>
            <a:tailEnd len="med" w="med" type="none"/>
          </a:ln>
        </p:spPr>
      </p:cxnSp>
      <p:sp>
        <p:nvSpPr>
          <p:cNvPr id="708" name="Google Shape;708;p43"/>
          <p:cNvSpPr txBox="1"/>
          <p:nvPr>
            <p:ph idx="2" type="subTitle"/>
          </p:nvPr>
        </p:nvSpPr>
        <p:spPr>
          <a:xfrm>
            <a:off x="885075" y="4059500"/>
            <a:ext cx="2383500" cy="10608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09" name="Google Shape;709;p43"/>
          <p:cNvSpPr txBox="1"/>
          <p:nvPr>
            <p:ph idx="3" type="subTitle"/>
          </p:nvPr>
        </p:nvSpPr>
        <p:spPr>
          <a:xfrm>
            <a:off x="885050" y="3624350"/>
            <a:ext cx="2383500" cy="3792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10" name="Google Shape;710;p43"/>
          <p:cNvSpPr txBox="1"/>
          <p:nvPr>
            <p:ph idx="4" type="subTitle"/>
          </p:nvPr>
        </p:nvSpPr>
        <p:spPr>
          <a:xfrm>
            <a:off x="8923625" y="4059500"/>
            <a:ext cx="2383500" cy="10608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11" name="Google Shape;711;p43"/>
          <p:cNvSpPr txBox="1"/>
          <p:nvPr>
            <p:ph idx="5" type="subTitle"/>
          </p:nvPr>
        </p:nvSpPr>
        <p:spPr>
          <a:xfrm>
            <a:off x="8923600" y="3624350"/>
            <a:ext cx="2383500" cy="3792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12" name="Google Shape;712;p43"/>
          <p:cNvSpPr txBox="1"/>
          <p:nvPr>
            <p:ph idx="6" type="subTitle"/>
          </p:nvPr>
        </p:nvSpPr>
        <p:spPr>
          <a:xfrm>
            <a:off x="6244108" y="4059500"/>
            <a:ext cx="2383500" cy="10608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13" name="Google Shape;713;p43"/>
          <p:cNvSpPr txBox="1"/>
          <p:nvPr>
            <p:ph idx="7" type="subTitle"/>
          </p:nvPr>
        </p:nvSpPr>
        <p:spPr>
          <a:xfrm>
            <a:off x="6244083" y="3624350"/>
            <a:ext cx="2383500" cy="3792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14" name="Google Shape;714;p43"/>
          <p:cNvSpPr txBox="1"/>
          <p:nvPr>
            <p:ph idx="8" type="subTitle"/>
          </p:nvPr>
        </p:nvSpPr>
        <p:spPr>
          <a:xfrm>
            <a:off x="3564592" y="4059500"/>
            <a:ext cx="2383500" cy="10608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15" name="Google Shape;715;p43"/>
          <p:cNvSpPr txBox="1"/>
          <p:nvPr>
            <p:ph idx="9" type="subTitle"/>
          </p:nvPr>
        </p:nvSpPr>
        <p:spPr>
          <a:xfrm>
            <a:off x="3564567" y="3624350"/>
            <a:ext cx="2383500" cy="3792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16" name="Google Shape;716;p43"/>
          <p:cNvSpPr txBox="1"/>
          <p:nvPr>
            <p:ph idx="1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717" name="Google Shape;717;p43"/>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718" name="Google Shape;718;p43"/>
          <p:cNvSpPr txBox="1"/>
          <p:nvPr>
            <p:ph idx="14"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left">
  <p:cSld name="CUSTOM_4_4">
    <p:spTree>
      <p:nvGrpSpPr>
        <p:cNvPr id="719" name="Shape 719"/>
        <p:cNvGrpSpPr/>
        <p:nvPr/>
      </p:nvGrpSpPr>
      <p:grpSpPr>
        <a:xfrm>
          <a:off x="0" y="0"/>
          <a:ext cx="0" cy="0"/>
          <a:chOff x="0" y="0"/>
          <a:chExt cx="0" cy="0"/>
        </a:xfrm>
      </p:grpSpPr>
      <p:sp>
        <p:nvSpPr>
          <p:cNvPr id="720" name="Google Shape;720;p44"/>
          <p:cNvSpPr txBox="1"/>
          <p:nvPr>
            <p:ph idx="1" type="subTitle"/>
          </p:nvPr>
        </p:nvSpPr>
        <p:spPr>
          <a:xfrm>
            <a:off x="885050" y="3358700"/>
            <a:ext cx="3291900" cy="19806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solidFill>
                  <a:schemeClr val="accent1"/>
                </a:solidFill>
              </a:defRPr>
            </a:lvl1pPr>
            <a:lvl2pPr lvl="1" rtl="0">
              <a:lnSpc>
                <a:spcPct val="150000"/>
              </a:lnSpc>
              <a:spcBef>
                <a:spcPts val="500"/>
              </a:spcBef>
              <a:spcAft>
                <a:spcPts val="0"/>
              </a:spcAft>
              <a:buNone/>
              <a:defRPr>
                <a:solidFill>
                  <a:schemeClr val="accent1"/>
                </a:solidFill>
              </a:defRPr>
            </a:lvl2pPr>
            <a:lvl3pPr lvl="2" rtl="0">
              <a:lnSpc>
                <a:spcPct val="150000"/>
              </a:lnSpc>
              <a:spcBef>
                <a:spcPts val="500"/>
              </a:spcBef>
              <a:spcAft>
                <a:spcPts val="0"/>
              </a:spcAft>
              <a:buNone/>
              <a:defRPr>
                <a:solidFill>
                  <a:schemeClr val="accent1"/>
                </a:solidFill>
              </a:defRPr>
            </a:lvl3pPr>
            <a:lvl4pPr lvl="3" rtl="0">
              <a:lnSpc>
                <a:spcPct val="150000"/>
              </a:lnSpc>
              <a:spcBef>
                <a:spcPts val="500"/>
              </a:spcBef>
              <a:spcAft>
                <a:spcPts val="0"/>
              </a:spcAft>
              <a:buNone/>
              <a:defRPr>
                <a:solidFill>
                  <a:schemeClr val="accent1"/>
                </a:solidFill>
              </a:defRPr>
            </a:lvl4pPr>
            <a:lvl5pPr lvl="4" rtl="0">
              <a:lnSpc>
                <a:spcPct val="150000"/>
              </a:lnSpc>
              <a:spcBef>
                <a:spcPts val="500"/>
              </a:spcBef>
              <a:spcAft>
                <a:spcPts val="0"/>
              </a:spcAft>
              <a:buNone/>
              <a:defRPr>
                <a:solidFill>
                  <a:schemeClr val="accent1"/>
                </a:solidFill>
              </a:defRPr>
            </a:lvl5pPr>
            <a:lvl6pPr lvl="5" rtl="0">
              <a:lnSpc>
                <a:spcPct val="150000"/>
              </a:lnSpc>
              <a:spcBef>
                <a:spcPts val="500"/>
              </a:spcBef>
              <a:spcAft>
                <a:spcPts val="0"/>
              </a:spcAft>
              <a:buNone/>
              <a:defRPr>
                <a:solidFill>
                  <a:schemeClr val="accent1"/>
                </a:solidFill>
              </a:defRPr>
            </a:lvl6pPr>
            <a:lvl7pPr lvl="6" rtl="0">
              <a:lnSpc>
                <a:spcPct val="150000"/>
              </a:lnSpc>
              <a:spcBef>
                <a:spcPts val="500"/>
              </a:spcBef>
              <a:spcAft>
                <a:spcPts val="0"/>
              </a:spcAft>
              <a:buNone/>
              <a:defRPr>
                <a:solidFill>
                  <a:schemeClr val="accent1"/>
                </a:solidFill>
              </a:defRPr>
            </a:lvl7pPr>
            <a:lvl8pPr lvl="7" rtl="0">
              <a:lnSpc>
                <a:spcPct val="150000"/>
              </a:lnSpc>
              <a:spcBef>
                <a:spcPts val="500"/>
              </a:spcBef>
              <a:spcAft>
                <a:spcPts val="0"/>
              </a:spcAft>
              <a:buNone/>
              <a:defRPr>
                <a:solidFill>
                  <a:schemeClr val="accent1"/>
                </a:solidFill>
              </a:defRPr>
            </a:lvl8pPr>
            <a:lvl9pPr lvl="8" rtl="0">
              <a:lnSpc>
                <a:spcPct val="150000"/>
              </a:lnSpc>
              <a:spcBef>
                <a:spcPts val="500"/>
              </a:spcBef>
              <a:spcAft>
                <a:spcPts val="500"/>
              </a:spcAft>
              <a:buNone/>
              <a:defRPr>
                <a:solidFill>
                  <a:schemeClr val="accent1"/>
                </a:solidFill>
              </a:defRPr>
            </a:lvl9pPr>
          </a:lstStyle>
          <a:p/>
        </p:txBody>
      </p:sp>
      <p:sp>
        <p:nvSpPr>
          <p:cNvPr id="721" name="Google Shape;721;p44"/>
          <p:cNvSpPr txBox="1"/>
          <p:nvPr>
            <p:ph type="title"/>
          </p:nvPr>
        </p:nvSpPr>
        <p:spPr>
          <a:xfrm>
            <a:off x="885050" y="1240700"/>
            <a:ext cx="4114800" cy="19806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2400"/>
            </a:lvl1pPr>
            <a:lvl2pPr lvl="1" rtl="0">
              <a:lnSpc>
                <a:spcPct val="140000"/>
              </a:lnSpc>
              <a:spcBef>
                <a:spcPts val="0"/>
              </a:spcBef>
              <a:spcAft>
                <a:spcPts val="0"/>
              </a:spcAft>
              <a:buNone/>
              <a:defRPr sz="2400"/>
            </a:lvl2pPr>
            <a:lvl3pPr lvl="2" rtl="0">
              <a:lnSpc>
                <a:spcPct val="140000"/>
              </a:lnSpc>
              <a:spcBef>
                <a:spcPts val="0"/>
              </a:spcBef>
              <a:spcAft>
                <a:spcPts val="0"/>
              </a:spcAft>
              <a:buNone/>
              <a:defRPr sz="2400"/>
            </a:lvl3pPr>
            <a:lvl4pPr lvl="3" rtl="0">
              <a:lnSpc>
                <a:spcPct val="140000"/>
              </a:lnSpc>
              <a:spcBef>
                <a:spcPts val="0"/>
              </a:spcBef>
              <a:spcAft>
                <a:spcPts val="0"/>
              </a:spcAft>
              <a:buNone/>
              <a:defRPr sz="2400"/>
            </a:lvl4pPr>
            <a:lvl5pPr lvl="4" rtl="0">
              <a:lnSpc>
                <a:spcPct val="140000"/>
              </a:lnSpc>
              <a:spcBef>
                <a:spcPts val="0"/>
              </a:spcBef>
              <a:spcAft>
                <a:spcPts val="0"/>
              </a:spcAft>
              <a:buNone/>
              <a:defRPr sz="2400"/>
            </a:lvl5pPr>
            <a:lvl6pPr lvl="5" rtl="0">
              <a:lnSpc>
                <a:spcPct val="140000"/>
              </a:lnSpc>
              <a:spcBef>
                <a:spcPts val="0"/>
              </a:spcBef>
              <a:spcAft>
                <a:spcPts val="0"/>
              </a:spcAft>
              <a:buNone/>
              <a:defRPr sz="2400"/>
            </a:lvl6pPr>
            <a:lvl7pPr lvl="6" rtl="0">
              <a:lnSpc>
                <a:spcPct val="140000"/>
              </a:lnSpc>
              <a:spcBef>
                <a:spcPts val="0"/>
              </a:spcBef>
              <a:spcAft>
                <a:spcPts val="0"/>
              </a:spcAft>
              <a:buNone/>
              <a:defRPr sz="2400"/>
            </a:lvl7pPr>
            <a:lvl8pPr lvl="7" rtl="0">
              <a:lnSpc>
                <a:spcPct val="140000"/>
              </a:lnSpc>
              <a:spcBef>
                <a:spcPts val="0"/>
              </a:spcBef>
              <a:spcAft>
                <a:spcPts val="0"/>
              </a:spcAft>
              <a:buNone/>
              <a:defRPr sz="2400"/>
            </a:lvl8pPr>
            <a:lvl9pPr lvl="8" rtl="0">
              <a:lnSpc>
                <a:spcPct val="140000"/>
              </a:lnSpc>
              <a:spcBef>
                <a:spcPts val="0"/>
              </a:spcBef>
              <a:spcAft>
                <a:spcPts val="0"/>
              </a:spcAft>
              <a:buNone/>
              <a:defRPr sz="2400"/>
            </a:lvl9pPr>
          </a:lstStyle>
          <a:p/>
        </p:txBody>
      </p:sp>
      <p:sp>
        <p:nvSpPr>
          <p:cNvPr id="722" name="Google Shape;722;p44"/>
          <p:cNvSpPr txBox="1"/>
          <p:nvPr>
            <p:ph idx="2"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cxnSp>
        <p:nvCxnSpPr>
          <p:cNvPr id="723" name="Google Shape;723;p44"/>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724" name="Google Shape;724;p44"/>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725" name="Google Shape;725;p4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26" name="Google Shape;726;p44"/>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27" name="Google Shape;727;p44"/>
          <p:cNvSpPr txBox="1"/>
          <p:nvPr>
            <p:ph idx="3"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728" name="Google Shape;728;p44"/>
          <p:cNvSpPr txBox="1"/>
          <p:nvPr>
            <p:ph idx="4" type="subTitle"/>
          </p:nvPr>
        </p:nvSpPr>
        <p:spPr>
          <a:xfrm>
            <a:off x="6857350" y="1644050"/>
            <a:ext cx="4660800" cy="8865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729" name="Google Shape;729;p44"/>
          <p:cNvSpPr txBox="1"/>
          <p:nvPr>
            <p:ph idx="5" type="subTitle"/>
          </p:nvPr>
        </p:nvSpPr>
        <p:spPr>
          <a:xfrm>
            <a:off x="6857350" y="1240700"/>
            <a:ext cx="4660800" cy="347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30" name="Google Shape;730;p44"/>
          <p:cNvSpPr txBox="1"/>
          <p:nvPr>
            <p:ph idx="6" type="subTitle"/>
          </p:nvPr>
        </p:nvSpPr>
        <p:spPr>
          <a:xfrm>
            <a:off x="6857350" y="3164125"/>
            <a:ext cx="4660800" cy="8865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731" name="Google Shape;731;p44"/>
          <p:cNvSpPr txBox="1"/>
          <p:nvPr>
            <p:ph idx="7" type="subTitle"/>
          </p:nvPr>
        </p:nvSpPr>
        <p:spPr>
          <a:xfrm>
            <a:off x="6857350" y="2760775"/>
            <a:ext cx="4660800" cy="347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32" name="Google Shape;732;p44"/>
          <p:cNvSpPr txBox="1"/>
          <p:nvPr>
            <p:ph idx="8" type="subTitle"/>
          </p:nvPr>
        </p:nvSpPr>
        <p:spPr>
          <a:xfrm>
            <a:off x="6857350" y="4684200"/>
            <a:ext cx="4660800" cy="8865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500"/>
              </a:spcBef>
              <a:spcAft>
                <a:spcPts val="0"/>
              </a:spcAft>
              <a:buNone/>
              <a:defRPr sz="1400"/>
            </a:lvl2pPr>
            <a:lvl3pPr lvl="2" rtl="0">
              <a:spcBef>
                <a:spcPts val="500"/>
              </a:spcBef>
              <a:spcAft>
                <a:spcPts val="0"/>
              </a:spcAft>
              <a:buNone/>
              <a:defRPr sz="1400"/>
            </a:lvl3pPr>
            <a:lvl4pPr lvl="3" rtl="0">
              <a:spcBef>
                <a:spcPts val="500"/>
              </a:spcBef>
              <a:spcAft>
                <a:spcPts val="0"/>
              </a:spcAft>
              <a:buNone/>
              <a:defRPr sz="1400"/>
            </a:lvl4pPr>
            <a:lvl5pPr lvl="4" rtl="0">
              <a:spcBef>
                <a:spcPts val="500"/>
              </a:spcBef>
              <a:spcAft>
                <a:spcPts val="0"/>
              </a:spcAft>
              <a:buNone/>
              <a:defRPr sz="1400"/>
            </a:lvl5pPr>
            <a:lvl6pPr lvl="5" rtl="0">
              <a:spcBef>
                <a:spcPts val="500"/>
              </a:spcBef>
              <a:spcAft>
                <a:spcPts val="0"/>
              </a:spcAft>
              <a:buNone/>
              <a:defRPr sz="1400"/>
            </a:lvl6pPr>
            <a:lvl7pPr lvl="6" rtl="0">
              <a:spcBef>
                <a:spcPts val="500"/>
              </a:spcBef>
              <a:spcAft>
                <a:spcPts val="0"/>
              </a:spcAft>
              <a:buNone/>
              <a:defRPr sz="1400"/>
            </a:lvl7pPr>
            <a:lvl8pPr lvl="7" rtl="0">
              <a:spcBef>
                <a:spcPts val="500"/>
              </a:spcBef>
              <a:spcAft>
                <a:spcPts val="0"/>
              </a:spcAft>
              <a:buNone/>
              <a:defRPr sz="1400"/>
            </a:lvl8pPr>
            <a:lvl9pPr lvl="8" rtl="0">
              <a:spcBef>
                <a:spcPts val="500"/>
              </a:spcBef>
              <a:spcAft>
                <a:spcPts val="500"/>
              </a:spcAft>
              <a:buNone/>
              <a:defRPr sz="1400"/>
            </a:lvl9pPr>
          </a:lstStyle>
          <a:p/>
        </p:txBody>
      </p:sp>
      <p:sp>
        <p:nvSpPr>
          <p:cNvPr id="733" name="Google Shape;733;p44"/>
          <p:cNvSpPr txBox="1"/>
          <p:nvPr>
            <p:ph idx="9" type="subTitle"/>
          </p:nvPr>
        </p:nvSpPr>
        <p:spPr>
          <a:xfrm>
            <a:off x="6857350" y="4280850"/>
            <a:ext cx="4660800" cy="347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olumn">
  <p:cSld name="CUSTOM_4_3">
    <p:spTree>
      <p:nvGrpSpPr>
        <p:cNvPr id="734" name="Shape 734"/>
        <p:cNvGrpSpPr/>
        <p:nvPr/>
      </p:nvGrpSpPr>
      <p:grpSpPr>
        <a:xfrm>
          <a:off x="0" y="0"/>
          <a:ext cx="0" cy="0"/>
          <a:chOff x="0" y="0"/>
          <a:chExt cx="0" cy="0"/>
        </a:xfrm>
      </p:grpSpPr>
      <p:cxnSp>
        <p:nvCxnSpPr>
          <p:cNvPr id="735" name="Google Shape;735;p45"/>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736" name="Google Shape;736;p45"/>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737" name="Google Shape;737;p4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38" name="Google Shape;738;p45"/>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39" name="Google Shape;739;p45"/>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cxnSp>
        <p:nvCxnSpPr>
          <p:cNvPr id="740" name="Google Shape;740;p45"/>
          <p:cNvCxnSpPr/>
          <p:nvPr/>
        </p:nvCxnSpPr>
        <p:spPr>
          <a:xfrm>
            <a:off x="4306150" y="4229725"/>
            <a:ext cx="0" cy="1557600"/>
          </a:xfrm>
          <a:prstGeom prst="straightConnector1">
            <a:avLst/>
          </a:prstGeom>
          <a:noFill/>
          <a:ln cap="flat" cmpd="sng" w="9525">
            <a:solidFill>
              <a:schemeClr val="dk2"/>
            </a:solidFill>
            <a:prstDash val="dot"/>
            <a:round/>
            <a:headEnd len="med" w="med" type="none"/>
            <a:tailEnd len="med" w="med" type="none"/>
          </a:ln>
        </p:spPr>
      </p:cxnSp>
      <p:cxnSp>
        <p:nvCxnSpPr>
          <p:cNvPr id="741" name="Google Shape;741;p45"/>
          <p:cNvCxnSpPr/>
          <p:nvPr/>
        </p:nvCxnSpPr>
        <p:spPr>
          <a:xfrm>
            <a:off x="7885850" y="4229725"/>
            <a:ext cx="0" cy="1557600"/>
          </a:xfrm>
          <a:prstGeom prst="straightConnector1">
            <a:avLst/>
          </a:prstGeom>
          <a:noFill/>
          <a:ln cap="flat" cmpd="sng" w="9525">
            <a:solidFill>
              <a:schemeClr val="dk2"/>
            </a:solidFill>
            <a:prstDash val="dot"/>
            <a:round/>
            <a:headEnd len="med" w="med" type="none"/>
            <a:tailEnd len="med" w="med" type="none"/>
          </a:ln>
        </p:spPr>
      </p:cxnSp>
      <p:sp>
        <p:nvSpPr>
          <p:cNvPr id="742" name="Google Shape;742;p45"/>
          <p:cNvSpPr txBox="1"/>
          <p:nvPr>
            <p:ph idx="2" type="subTitle"/>
          </p:nvPr>
        </p:nvSpPr>
        <p:spPr>
          <a:xfrm>
            <a:off x="4468300" y="4229725"/>
            <a:ext cx="3255300" cy="3219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43" name="Google Shape;743;p45"/>
          <p:cNvSpPr txBox="1"/>
          <p:nvPr>
            <p:ph idx="3" type="subTitle"/>
          </p:nvPr>
        </p:nvSpPr>
        <p:spPr>
          <a:xfrm>
            <a:off x="4468400" y="4718950"/>
            <a:ext cx="3255300" cy="9153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44" name="Google Shape;744;p45"/>
          <p:cNvSpPr txBox="1"/>
          <p:nvPr>
            <p:ph idx="4" type="subTitle"/>
          </p:nvPr>
        </p:nvSpPr>
        <p:spPr>
          <a:xfrm>
            <a:off x="8048000" y="4229725"/>
            <a:ext cx="3255300" cy="3219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45" name="Google Shape;745;p45"/>
          <p:cNvSpPr txBox="1"/>
          <p:nvPr>
            <p:ph idx="5" type="subTitle"/>
          </p:nvPr>
        </p:nvSpPr>
        <p:spPr>
          <a:xfrm>
            <a:off x="8048100" y="4718950"/>
            <a:ext cx="3255300" cy="9153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46" name="Google Shape;746;p45"/>
          <p:cNvSpPr txBox="1"/>
          <p:nvPr>
            <p:ph idx="6" type="subTitle"/>
          </p:nvPr>
        </p:nvSpPr>
        <p:spPr>
          <a:xfrm>
            <a:off x="888600" y="4229725"/>
            <a:ext cx="3255300" cy="3219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400">
                <a:solidFill>
                  <a:schemeClr val="accent1"/>
                </a:solidFill>
                <a:latin typeface="Red Hat Display Medium"/>
                <a:ea typeface="Red Hat Display Medium"/>
                <a:cs typeface="Red Hat Display Medium"/>
                <a:sym typeface="Red Hat Display Medium"/>
              </a:defRPr>
            </a:lvl9pPr>
          </a:lstStyle>
          <a:p/>
        </p:txBody>
      </p:sp>
      <p:sp>
        <p:nvSpPr>
          <p:cNvPr id="747" name="Google Shape;747;p45"/>
          <p:cNvSpPr txBox="1"/>
          <p:nvPr>
            <p:ph idx="7" type="subTitle"/>
          </p:nvPr>
        </p:nvSpPr>
        <p:spPr>
          <a:xfrm>
            <a:off x="888700" y="4718950"/>
            <a:ext cx="3255300" cy="915300"/>
          </a:xfrm>
          <a:prstGeom prst="rect">
            <a:avLst/>
          </a:prstGeom>
        </p:spPr>
        <p:txBody>
          <a:bodyPr anchorCtr="0" anchor="t" bIns="0" lIns="0" spcFirstLastPara="1" rIns="0" wrap="square" tIns="0">
            <a:noAutofit/>
          </a:bodyPr>
          <a:lstStyle>
            <a:lvl1pPr lvl="0" rtl="0" algn="ctr">
              <a:spcBef>
                <a:spcPts val="0"/>
              </a:spcBef>
              <a:spcAft>
                <a:spcPts val="0"/>
              </a:spcAft>
              <a:buNone/>
              <a:defRPr sz="1400"/>
            </a:lvl1pPr>
            <a:lvl2pPr lvl="1" rtl="0" algn="ctr">
              <a:spcBef>
                <a:spcPts val="500"/>
              </a:spcBef>
              <a:spcAft>
                <a:spcPts val="0"/>
              </a:spcAft>
              <a:buNone/>
              <a:defRPr sz="1400"/>
            </a:lvl2pPr>
            <a:lvl3pPr lvl="2" rtl="0" algn="ctr">
              <a:spcBef>
                <a:spcPts val="500"/>
              </a:spcBef>
              <a:spcAft>
                <a:spcPts val="0"/>
              </a:spcAft>
              <a:buNone/>
              <a:defRPr sz="1400"/>
            </a:lvl3pPr>
            <a:lvl4pPr lvl="3" rtl="0" algn="ctr">
              <a:spcBef>
                <a:spcPts val="500"/>
              </a:spcBef>
              <a:spcAft>
                <a:spcPts val="0"/>
              </a:spcAft>
              <a:buNone/>
              <a:defRPr sz="1400"/>
            </a:lvl4pPr>
            <a:lvl5pPr lvl="4" rtl="0" algn="ctr">
              <a:spcBef>
                <a:spcPts val="500"/>
              </a:spcBef>
              <a:spcAft>
                <a:spcPts val="0"/>
              </a:spcAft>
              <a:buNone/>
              <a:defRPr sz="1400"/>
            </a:lvl5pPr>
            <a:lvl6pPr lvl="5" rtl="0" algn="ctr">
              <a:spcBef>
                <a:spcPts val="500"/>
              </a:spcBef>
              <a:spcAft>
                <a:spcPts val="0"/>
              </a:spcAft>
              <a:buNone/>
              <a:defRPr sz="1400"/>
            </a:lvl6pPr>
            <a:lvl7pPr lvl="6" rtl="0" algn="ctr">
              <a:spcBef>
                <a:spcPts val="500"/>
              </a:spcBef>
              <a:spcAft>
                <a:spcPts val="0"/>
              </a:spcAft>
              <a:buNone/>
              <a:defRPr sz="1400"/>
            </a:lvl7pPr>
            <a:lvl8pPr lvl="7" rtl="0" algn="ctr">
              <a:spcBef>
                <a:spcPts val="500"/>
              </a:spcBef>
              <a:spcAft>
                <a:spcPts val="0"/>
              </a:spcAft>
              <a:buNone/>
              <a:defRPr sz="1400"/>
            </a:lvl8pPr>
            <a:lvl9pPr lvl="8" rtl="0" algn="ctr">
              <a:spcBef>
                <a:spcPts val="500"/>
              </a:spcBef>
              <a:spcAft>
                <a:spcPts val="500"/>
              </a:spcAft>
              <a:buNone/>
              <a:defRPr sz="1400"/>
            </a:lvl9pPr>
          </a:lstStyle>
          <a:p/>
        </p:txBody>
      </p:sp>
      <p:sp>
        <p:nvSpPr>
          <p:cNvPr id="748" name="Google Shape;748;p45"/>
          <p:cNvSpPr txBox="1"/>
          <p:nvPr>
            <p:ph idx="8"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749" name="Google Shape;749;p45"/>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750" name="Google Shape;750;p45"/>
          <p:cNvSpPr txBox="1"/>
          <p:nvPr>
            <p:ph idx="9"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p:cSld name="CUSTOM_4_2">
    <p:spTree>
      <p:nvGrpSpPr>
        <p:cNvPr id="751" name="Shape 751"/>
        <p:cNvGrpSpPr/>
        <p:nvPr/>
      </p:nvGrpSpPr>
      <p:grpSpPr>
        <a:xfrm>
          <a:off x="0" y="0"/>
          <a:ext cx="0" cy="0"/>
          <a:chOff x="0" y="0"/>
          <a:chExt cx="0" cy="0"/>
        </a:xfrm>
      </p:grpSpPr>
      <p:cxnSp>
        <p:nvCxnSpPr>
          <p:cNvPr id="752" name="Google Shape;752;p46"/>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753" name="Google Shape;753;p46"/>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754" name="Google Shape;754;p46"/>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55" name="Google Shape;755;p46"/>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56" name="Google Shape;756;p46"/>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757" name="Google Shape;757;p46"/>
          <p:cNvSpPr txBox="1"/>
          <p:nvPr>
            <p:ph idx="2" type="subTitle"/>
          </p:nvPr>
        </p:nvSpPr>
        <p:spPr>
          <a:xfrm>
            <a:off x="5662075" y="2539250"/>
            <a:ext cx="5486400" cy="3168600"/>
          </a:xfrm>
          <a:prstGeom prst="rect">
            <a:avLst/>
          </a:prstGeom>
        </p:spPr>
        <p:txBody>
          <a:bodyPr anchorCtr="0" anchor="t" bIns="0" lIns="0" spcFirstLastPara="1" rIns="0" wrap="square" tIns="0">
            <a:noAutofit/>
          </a:bodyPr>
          <a:lstStyle>
            <a:lvl1pPr lvl="0" rtl="0">
              <a:lnSpc>
                <a:spcPct val="113000"/>
              </a:lnSpc>
              <a:spcBef>
                <a:spcPts val="0"/>
              </a:spcBef>
              <a:spcAft>
                <a:spcPts val="0"/>
              </a:spcAft>
              <a:buNone/>
              <a:defRPr/>
            </a:lvl1pPr>
            <a:lvl2pPr lvl="1" rtl="0">
              <a:lnSpc>
                <a:spcPct val="113000"/>
              </a:lnSpc>
              <a:spcBef>
                <a:spcPts val="2000"/>
              </a:spcBef>
              <a:spcAft>
                <a:spcPts val="0"/>
              </a:spcAft>
              <a:buNone/>
              <a:defRPr/>
            </a:lvl2pPr>
            <a:lvl3pPr lvl="2" rtl="0">
              <a:lnSpc>
                <a:spcPct val="113000"/>
              </a:lnSpc>
              <a:spcBef>
                <a:spcPts val="2000"/>
              </a:spcBef>
              <a:spcAft>
                <a:spcPts val="0"/>
              </a:spcAft>
              <a:buNone/>
              <a:defRPr/>
            </a:lvl3pPr>
            <a:lvl4pPr lvl="3" rtl="0">
              <a:lnSpc>
                <a:spcPct val="113000"/>
              </a:lnSpc>
              <a:spcBef>
                <a:spcPts val="2000"/>
              </a:spcBef>
              <a:spcAft>
                <a:spcPts val="0"/>
              </a:spcAft>
              <a:buNone/>
              <a:defRPr/>
            </a:lvl4pPr>
            <a:lvl5pPr lvl="4" rtl="0">
              <a:lnSpc>
                <a:spcPct val="113000"/>
              </a:lnSpc>
              <a:spcBef>
                <a:spcPts val="2000"/>
              </a:spcBef>
              <a:spcAft>
                <a:spcPts val="0"/>
              </a:spcAft>
              <a:buNone/>
              <a:defRPr/>
            </a:lvl5pPr>
            <a:lvl6pPr lvl="5" rtl="0">
              <a:lnSpc>
                <a:spcPct val="113000"/>
              </a:lnSpc>
              <a:spcBef>
                <a:spcPts val="2000"/>
              </a:spcBef>
              <a:spcAft>
                <a:spcPts val="0"/>
              </a:spcAft>
              <a:buNone/>
              <a:defRPr/>
            </a:lvl6pPr>
            <a:lvl7pPr lvl="6" rtl="0">
              <a:lnSpc>
                <a:spcPct val="113000"/>
              </a:lnSpc>
              <a:spcBef>
                <a:spcPts val="2000"/>
              </a:spcBef>
              <a:spcAft>
                <a:spcPts val="0"/>
              </a:spcAft>
              <a:buNone/>
              <a:defRPr/>
            </a:lvl7pPr>
            <a:lvl8pPr lvl="7" rtl="0">
              <a:lnSpc>
                <a:spcPct val="113000"/>
              </a:lnSpc>
              <a:spcBef>
                <a:spcPts val="2000"/>
              </a:spcBef>
              <a:spcAft>
                <a:spcPts val="0"/>
              </a:spcAft>
              <a:buNone/>
              <a:defRPr/>
            </a:lvl8pPr>
            <a:lvl9pPr lvl="8" rtl="0">
              <a:lnSpc>
                <a:spcPct val="113000"/>
              </a:lnSpc>
              <a:spcBef>
                <a:spcPts val="2000"/>
              </a:spcBef>
              <a:spcAft>
                <a:spcPts val="2000"/>
              </a:spcAft>
              <a:buNone/>
              <a:defRPr/>
            </a:lvl9pPr>
          </a:lstStyle>
          <a:p/>
        </p:txBody>
      </p:sp>
      <p:sp>
        <p:nvSpPr>
          <p:cNvPr id="758" name="Google Shape;758;p46"/>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759" name="Google Shape;759;p46"/>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760" name="Google Shape;760;p46"/>
          <p:cNvSpPr txBox="1"/>
          <p:nvPr>
            <p:ph idx="4"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alt1">
  <p:cSld name="CUSTOM_4_2_2">
    <p:spTree>
      <p:nvGrpSpPr>
        <p:cNvPr id="761" name="Shape 761"/>
        <p:cNvGrpSpPr/>
        <p:nvPr/>
      </p:nvGrpSpPr>
      <p:grpSpPr>
        <a:xfrm>
          <a:off x="0" y="0"/>
          <a:ext cx="0" cy="0"/>
          <a:chOff x="0" y="0"/>
          <a:chExt cx="0" cy="0"/>
        </a:xfrm>
      </p:grpSpPr>
      <p:cxnSp>
        <p:nvCxnSpPr>
          <p:cNvPr id="762" name="Google Shape;762;p47"/>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763" name="Google Shape;763;p47"/>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764" name="Google Shape;764;p47"/>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65" name="Google Shape;765;p47"/>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66" name="Google Shape;766;p47"/>
          <p:cNvSpPr txBox="1"/>
          <p:nvPr>
            <p:ph idx="1"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767" name="Google Shape;767;p47"/>
          <p:cNvSpPr txBox="1"/>
          <p:nvPr>
            <p:ph idx="2" type="subTitle"/>
          </p:nvPr>
        </p:nvSpPr>
        <p:spPr>
          <a:xfrm>
            <a:off x="2087850" y="2416425"/>
            <a:ext cx="8044800" cy="13041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a:solidFill>
                  <a:schemeClr val="accent1"/>
                </a:solidFill>
              </a:defRPr>
            </a:lvl1pPr>
            <a:lvl2pPr lvl="1" rtl="0">
              <a:spcBef>
                <a:spcPts val="500"/>
              </a:spcBef>
              <a:spcAft>
                <a:spcPts val="0"/>
              </a:spcAft>
              <a:buNone/>
              <a:defRPr>
                <a:solidFill>
                  <a:schemeClr val="accent1"/>
                </a:solidFill>
              </a:defRPr>
            </a:lvl2pPr>
            <a:lvl3pPr lvl="2" rtl="0">
              <a:spcBef>
                <a:spcPts val="500"/>
              </a:spcBef>
              <a:spcAft>
                <a:spcPts val="0"/>
              </a:spcAft>
              <a:buNone/>
              <a:defRPr>
                <a:solidFill>
                  <a:schemeClr val="accent1"/>
                </a:solidFill>
              </a:defRPr>
            </a:lvl3pPr>
            <a:lvl4pPr lvl="3" rtl="0">
              <a:spcBef>
                <a:spcPts val="500"/>
              </a:spcBef>
              <a:spcAft>
                <a:spcPts val="0"/>
              </a:spcAft>
              <a:buNone/>
              <a:defRPr>
                <a:solidFill>
                  <a:schemeClr val="accent1"/>
                </a:solidFill>
              </a:defRPr>
            </a:lvl4pPr>
            <a:lvl5pPr lvl="4" rtl="0">
              <a:spcBef>
                <a:spcPts val="500"/>
              </a:spcBef>
              <a:spcAft>
                <a:spcPts val="0"/>
              </a:spcAft>
              <a:buNone/>
              <a:defRPr>
                <a:solidFill>
                  <a:schemeClr val="accent1"/>
                </a:solidFill>
              </a:defRPr>
            </a:lvl5pPr>
            <a:lvl6pPr lvl="5" rtl="0">
              <a:spcBef>
                <a:spcPts val="500"/>
              </a:spcBef>
              <a:spcAft>
                <a:spcPts val="0"/>
              </a:spcAft>
              <a:buNone/>
              <a:defRPr>
                <a:solidFill>
                  <a:schemeClr val="accent1"/>
                </a:solidFill>
              </a:defRPr>
            </a:lvl6pPr>
            <a:lvl7pPr lvl="6" rtl="0">
              <a:spcBef>
                <a:spcPts val="500"/>
              </a:spcBef>
              <a:spcAft>
                <a:spcPts val="0"/>
              </a:spcAft>
              <a:buNone/>
              <a:defRPr>
                <a:solidFill>
                  <a:schemeClr val="accent1"/>
                </a:solidFill>
              </a:defRPr>
            </a:lvl7pPr>
            <a:lvl8pPr lvl="7" rtl="0">
              <a:spcBef>
                <a:spcPts val="500"/>
              </a:spcBef>
              <a:spcAft>
                <a:spcPts val="0"/>
              </a:spcAft>
              <a:buNone/>
              <a:defRPr>
                <a:solidFill>
                  <a:schemeClr val="accent1"/>
                </a:solidFill>
              </a:defRPr>
            </a:lvl8pPr>
            <a:lvl9pPr lvl="8" rtl="0">
              <a:spcBef>
                <a:spcPts val="500"/>
              </a:spcBef>
              <a:spcAft>
                <a:spcPts val="500"/>
              </a:spcAft>
              <a:buNone/>
              <a:defRPr>
                <a:solidFill>
                  <a:schemeClr val="accent1"/>
                </a:solidFill>
              </a:defRPr>
            </a:lvl9pPr>
          </a:lstStyle>
          <a:p/>
        </p:txBody>
      </p:sp>
      <p:sp>
        <p:nvSpPr>
          <p:cNvPr id="768" name="Google Shape;768;p47"/>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9pPr>
          </a:lstStyle>
          <a:p/>
        </p:txBody>
      </p:sp>
      <p:sp>
        <p:nvSpPr>
          <p:cNvPr id="769" name="Google Shape;769;p47"/>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800"/>
            </a:lvl1pPr>
            <a:lvl2pPr lvl="1" rtl="0" algn="ctr">
              <a:lnSpc>
                <a:spcPct val="130000"/>
              </a:lnSpc>
              <a:spcBef>
                <a:spcPts val="0"/>
              </a:spcBef>
              <a:spcAft>
                <a:spcPts val="0"/>
              </a:spcAft>
              <a:buNone/>
              <a:defRPr sz="2600"/>
            </a:lvl2pPr>
            <a:lvl3pPr lvl="2" rtl="0" algn="ctr">
              <a:lnSpc>
                <a:spcPct val="130000"/>
              </a:lnSpc>
              <a:spcBef>
                <a:spcPts val="0"/>
              </a:spcBef>
              <a:spcAft>
                <a:spcPts val="0"/>
              </a:spcAft>
              <a:buNone/>
              <a:defRPr sz="2600"/>
            </a:lvl3pPr>
            <a:lvl4pPr lvl="3" rtl="0" algn="ctr">
              <a:lnSpc>
                <a:spcPct val="130000"/>
              </a:lnSpc>
              <a:spcBef>
                <a:spcPts val="0"/>
              </a:spcBef>
              <a:spcAft>
                <a:spcPts val="0"/>
              </a:spcAft>
              <a:buNone/>
              <a:defRPr sz="2600"/>
            </a:lvl4pPr>
            <a:lvl5pPr lvl="4" rtl="0" algn="ctr">
              <a:lnSpc>
                <a:spcPct val="130000"/>
              </a:lnSpc>
              <a:spcBef>
                <a:spcPts val="0"/>
              </a:spcBef>
              <a:spcAft>
                <a:spcPts val="0"/>
              </a:spcAft>
              <a:buNone/>
              <a:defRPr sz="2600"/>
            </a:lvl5pPr>
            <a:lvl6pPr lvl="5" rtl="0" algn="ctr">
              <a:lnSpc>
                <a:spcPct val="130000"/>
              </a:lnSpc>
              <a:spcBef>
                <a:spcPts val="0"/>
              </a:spcBef>
              <a:spcAft>
                <a:spcPts val="0"/>
              </a:spcAft>
              <a:buNone/>
              <a:defRPr sz="2600"/>
            </a:lvl6pPr>
            <a:lvl7pPr lvl="6" rtl="0" algn="ctr">
              <a:lnSpc>
                <a:spcPct val="130000"/>
              </a:lnSpc>
              <a:spcBef>
                <a:spcPts val="0"/>
              </a:spcBef>
              <a:spcAft>
                <a:spcPts val="0"/>
              </a:spcAft>
              <a:buNone/>
              <a:defRPr sz="2600"/>
            </a:lvl7pPr>
            <a:lvl8pPr lvl="7" rtl="0" algn="ctr">
              <a:lnSpc>
                <a:spcPct val="130000"/>
              </a:lnSpc>
              <a:spcBef>
                <a:spcPts val="0"/>
              </a:spcBef>
              <a:spcAft>
                <a:spcPts val="0"/>
              </a:spcAft>
              <a:buNone/>
              <a:defRPr sz="2600"/>
            </a:lvl8pPr>
            <a:lvl9pPr lvl="8" rtl="0" algn="ctr">
              <a:lnSpc>
                <a:spcPct val="130000"/>
              </a:lnSpc>
              <a:spcBef>
                <a:spcPts val="0"/>
              </a:spcBef>
              <a:spcAft>
                <a:spcPts val="0"/>
              </a:spcAft>
              <a:buNone/>
              <a:defRPr sz="2600"/>
            </a:lvl9pPr>
          </a:lstStyle>
          <a:p/>
        </p:txBody>
      </p:sp>
      <p:sp>
        <p:nvSpPr>
          <p:cNvPr id="770" name="Google Shape;770;p47"/>
          <p:cNvSpPr txBox="1"/>
          <p:nvPr>
            <p:ph idx="4" type="subTitle"/>
          </p:nvPr>
        </p:nvSpPr>
        <p:spPr>
          <a:xfrm>
            <a:off x="885125" y="1653550"/>
            <a:ext cx="10422000" cy="291900"/>
          </a:xfrm>
          <a:prstGeom prst="rect">
            <a:avLst/>
          </a:prstGeom>
        </p:spPr>
        <p:txBody>
          <a:bodyPr anchorCtr="0" anchor="t" bIns="0" lIns="0" spcFirstLastPara="1" rIns="0" wrap="square" tIns="0">
            <a:noAutofit/>
          </a:bodyPr>
          <a:lstStyle>
            <a:lvl1pPr lvl="0" rtl="0" algn="ctr">
              <a:spcBef>
                <a:spcPts val="0"/>
              </a:spcBef>
              <a:spcAft>
                <a:spcPts val="0"/>
              </a:spcAft>
              <a:buNone/>
              <a:defRPr sz="1800">
                <a:solidFill>
                  <a:schemeClr val="accent1"/>
                </a:solidFill>
              </a:defRPr>
            </a:lvl1pPr>
            <a:lvl2pPr lvl="1" rtl="0" algn="ctr">
              <a:spcBef>
                <a:spcPts val="500"/>
              </a:spcBef>
              <a:spcAft>
                <a:spcPts val="0"/>
              </a:spcAft>
              <a:buNone/>
              <a:defRPr sz="1800">
                <a:solidFill>
                  <a:schemeClr val="accent1"/>
                </a:solidFill>
              </a:defRPr>
            </a:lvl2pPr>
            <a:lvl3pPr lvl="2" rtl="0" algn="ctr">
              <a:spcBef>
                <a:spcPts val="500"/>
              </a:spcBef>
              <a:spcAft>
                <a:spcPts val="0"/>
              </a:spcAft>
              <a:buNone/>
              <a:defRPr sz="1800">
                <a:solidFill>
                  <a:schemeClr val="accent1"/>
                </a:solidFill>
              </a:defRPr>
            </a:lvl3pPr>
            <a:lvl4pPr lvl="3" rtl="0" algn="ctr">
              <a:spcBef>
                <a:spcPts val="500"/>
              </a:spcBef>
              <a:spcAft>
                <a:spcPts val="0"/>
              </a:spcAft>
              <a:buNone/>
              <a:defRPr sz="1800">
                <a:solidFill>
                  <a:schemeClr val="accent1"/>
                </a:solidFill>
              </a:defRPr>
            </a:lvl4pPr>
            <a:lvl5pPr lvl="4" rtl="0" algn="ctr">
              <a:spcBef>
                <a:spcPts val="500"/>
              </a:spcBef>
              <a:spcAft>
                <a:spcPts val="0"/>
              </a:spcAft>
              <a:buNone/>
              <a:defRPr sz="1800">
                <a:solidFill>
                  <a:schemeClr val="accent1"/>
                </a:solidFill>
              </a:defRPr>
            </a:lvl5pPr>
            <a:lvl6pPr lvl="5" rtl="0" algn="ctr">
              <a:spcBef>
                <a:spcPts val="500"/>
              </a:spcBef>
              <a:spcAft>
                <a:spcPts val="0"/>
              </a:spcAft>
              <a:buNone/>
              <a:defRPr sz="1800">
                <a:solidFill>
                  <a:schemeClr val="accent1"/>
                </a:solidFill>
              </a:defRPr>
            </a:lvl6pPr>
            <a:lvl7pPr lvl="6" rtl="0" algn="ctr">
              <a:spcBef>
                <a:spcPts val="500"/>
              </a:spcBef>
              <a:spcAft>
                <a:spcPts val="0"/>
              </a:spcAft>
              <a:buNone/>
              <a:defRPr sz="1800">
                <a:solidFill>
                  <a:schemeClr val="accent1"/>
                </a:solidFill>
              </a:defRPr>
            </a:lvl7pPr>
            <a:lvl8pPr lvl="7" rtl="0" algn="ctr">
              <a:spcBef>
                <a:spcPts val="500"/>
              </a:spcBef>
              <a:spcAft>
                <a:spcPts val="0"/>
              </a:spcAft>
              <a:buNone/>
              <a:defRPr sz="1800">
                <a:solidFill>
                  <a:schemeClr val="accent1"/>
                </a:solidFill>
              </a:defRPr>
            </a:lvl8pPr>
            <a:lvl9pPr lvl="8" rtl="0" algn="ctr">
              <a:spcBef>
                <a:spcPts val="500"/>
              </a:spcBef>
              <a:spcAft>
                <a:spcPts val="500"/>
              </a:spcAft>
              <a:buNone/>
              <a:defRPr sz="1800">
                <a:solidFill>
                  <a:schemeClr val="accen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p:cSld name="CUSTOM_4_2_1">
    <p:spTree>
      <p:nvGrpSpPr>
        <p:cNvPr id="771" name="Shape 771"/>
        <p:cNvGrpSpPr/>
        <p:nvPr/>
      </p:nvGrpSpPr>
      <p:grpSpPr>
        <a:xfrm>
          <a:off x="0" y="0"/>
          <a:ext cx="0" cy="0"/>
          <a:chOff x="0" y="0"/>
          <a:chExt cx="0" cy="0"/>
        </a:xfrm>
      </p:grpSpPr>
      <p:sp>
        <p:nvSpPr>
          <p:cNvPr id="772" name="Google Shape;772;p48"/>
          <p:cNvSpPr txBox="1"/>
          <p:nvPr>
            <p:ph type="title"/>
          </p:nvPr>
        </p:nvSpPr>
        <p:spPr>
          <a:xfrm>
            <a:off x="3280375" y="1653075"/>
            <a:ext cx="7431000" cy="3931800"/>
          </a:xfrm>
          <a:prstGeom prst="rect">
            <a:avLst/>
          </a:prstGeom>
        </p:spPr>
        <p:txBody>
          <a:bodyPr anchorCtr="0" anchor="ctr" bIns="0" lIns="0" spcFirstLastPara="1" rIns="0" wrap="square" tIns="0">
            <a:noAutofit/>
          </a:bodyPr>
          <a:lstStyle>
            <a:lvl1pPr lvl="0" rtl="0">
              <a:lnSpc>
                <a:spcPct val="115000"/>
              </a:lnSpc>
              <a:spcBef>
                <a:spcPts val="0"/>
              </a:spcBef>
              <a:spcAft>
                <a:spcPts val="0"/>
              </a:spcAft>
              <a:buNone/>
              <a:defRPr sz="2800">
                <a:solidFill>
                  <a:schemeClr val="accent1"/>
                </a:solidFill>
              </a:defRPr>
            </a:lvl1pPr>
            <a:lvl2pPr lvl="1" rtl="0">
              <a:lnSpc>
                <a:spcPct val="115000"/>
              </a:lnSpc>
              <a:spcBef>
                <a:spcPts val="0"/>
              </a:spcBef>
              <a:spcAft>
                <a:spcPts val="0"/>
              </a:spcAft>
              <a:buNone/>
              <a:defRPr sz="2600">
                <a:solidFill>
                  <a:schemeClr val="accent1"/>
                </a:solidFill>
                <a:latin typeface="Red Hat Text"/>
                <a:ea typeface="Red Hat Text"/>
                <a:cs typeface="Red Hat Text"/>
                <a:sym typeface="Red Hat Text"/>
              </a:defRPr>
            </a:lvl2pPr>
            <a:lvl3pPr lvl="2" rtl="0">
              <a:lnSpc>
                <a:spcPct val="115000"/>
              </a:lnSpc>
              <a:spcBef>
                <a:spcPts val="0"/>
              </a:spcBef>
              <a:spcAft>
                <a:spcPts val="0"/>
              </a:spcAft>
              <a:buNone/>
              <a:defRPr sz="2600">
                <a:solidFill>
                  <a:schemeClr val="accent1"/>
                </a:solidFill>
                <a:latin typeface="Red Hat Text"/>
                <a:ea typeface="Red Hat Text"/>
                <a:cs typeface="Red Hat Text"/>
                <a:sym typeface="Red Hat Text"/>
              </a:defRPr>
            </a:lvl3pPr>
            <a:lvl4pPr lvl="3" rtl="0">
              <a:lnSpc>
                <a:spcPct val="115000"/>
              </a:lnSpc>
              <a:spcBef>
                <a:spcPts val="0"/>
              </a:spcBef>
              <a:spcAft>
                <a:spcPts val="0"/>
              </a:spcAft>
              <a:buNone/>
              <a:defRPr sz="2600">
                <a:solidFill>
                  <a:schemeClr val="accent1"/>
                </a:solidFill>
                <a:latin typeface="Red Hat Text"/>
                <a:ea typeface="Red Hat Text"/>
                <a:cs typeface="Red Hat Text"/>
                <a:sym typeface="Red Hat Text"/>
              </a:defRPr>
            </a:lvl4pPr>
            <a:lvl5pPr lvl="4" rtl="0">
              <a:lnSpc>
                <a:spcPct val="115000"/>
              </a:lnSpc>
              <a:spcBef>
                <a:spcPts val="0"/>
              </a:spcBef>
              <a:spcAft>
                <a:spcPts val="0"/>
              </a:spcAft>
              <a:buNone/>
              <a:defRPr sz="2600">
                <a:solidFill>
                  <a:schemeClr val="accent1"/>
                </a:solidFill>
                <a:latin typeface="Red Hat Text"/>
                <a:ea typeface="Red Hat Text"/>
                <a:cs typeface="Red Hat Text"/>
                <a:sym typeface="Red Hat Text"/>
              </a:defRPr>
            </a:lvl5pPr>
            <a:lvl6pPr lvl="5" rtl="0">
              <a:lnSpc>
                <a:spcPct val="115000"/>
              </a:lnSpc>
              <a:spcBef>
                <a:spcPts val="0"/>
              </a:spcBef>
              <a:spcAft>
                <a:spcPts val="0"/>
              </a:spcAft>
              <a:buNone/>
              <a:defRPr sz="2600">
                <a:solidFill>
                  <a:schemeClr val="accent1"/>
                </a:solidFill>
                <a:latin typeface="Red Hat Text"/>
                <a:ea typeface="Red Hat Text"/>
                <a:cs typeface="Red Hat Text"/>
                <a:sym typeface="Red Hat Text"/>
              </a:defRPr>
            </a:lvl6pPr>
            <a:lvl7pPr lvl="6" rtl="0">
              <a:lnSpc>
                <a:spcPct val="115000"/>
              </a:lnSpc>
              <a:spcBef>
                <a:spcPts val="0"/>
              </a:spcBef>
              <a:spcAft>
                <a:spcPts val="0"/>
              </a:spcAft>
              <a:buNone/>
              <a:defRPr sz="2600">
                <a:solidFill>
                  <a:schemeClr val="accent1"/>
                </a:solidFill>
                <a:latin typeface="Red Hat Text"/>
                <a:ea typeface="Red Hat Text"/>
                <a:cs typeface="Red Hat Text"/>
                <a:sym typeface="Red Hat Text"/>
              </a:defRPr>
            </a:lvl7pPr>
            <a:lvl8pPr lvl="7" rtl="0">
              <a:lnSpc>
                <a:spcPct val="115000"/>
              </a:lnSpc>
              <a:spcBef>
                <a:spcPts val="0"/>
              </a:spcBef>
              <a:spcAft>
                <a:spcPts val="0"/>
              </a:spcAft>
              <a:buNone/>
              <a:defRPr sz="2600">
                <a:solidFill>
                  <a:schemeClr val="accent1"/>
                </a:solidFill>
                <a:latin typeface="Red Hat Text"/>
                <a:ea typeface="Red Hat Text"/>
                <a:cs typeface="Red Hat Text"/>
                <a:sym typeface="Red Hat Text"/>
              </a:defRPr>
            </a:lvl8pPr>
            <a:lvl9pPr lvl="8" rtl="0">
              <a:lnSpc>
                <a:spcPct val="115000"/>
              </a:lnSpc>
              <a:spcBef>
                <a:spcPts val="0"/>
              </a:spcBef>
              <a:spcAft>
                <a:spcPts val="0"/>
              </a:spcAft>
              <a:buNone/>
              <a:defRPr sz="2600">
                <a:solidFill>
                  <a:schemeClr val="accent1"/>
                </a:solidFill>
                <a:latin typeface="Red Hat Text"/>
                <a:ea typeface="Red Hat Text"/>
                <a:cs typeface="Red Hat Text"/>
                <a:sym typeface="Red Hat Text"/>
              </a:defRPr>
            </a:lvl9pPr>
          </a:lstStyle>
          <a:p/>
        </p:txBody>
      </p:sp>
      <p:sp>
        <p:nvSpPr>
          <p:cNvPr id="773" name="Google Shape;773;p48"/>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accent1"/>
              </a:buClr>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1000"/>
              <a:buFont typeface="Red Hat Text Medium"/>
              <a:buNone/>
              <a:defRPr sz="1000">
                <a:solidFill>
                  <a:schemeClr val="accent1"/>
                </a:solidFill>
                <a:latin typeface="Red Hat Text Medium"/>
                <a:ea typeface="Red Hat Text Medium"/>
                <a:cs typeface="Red Hat Text Medium"/>
                <a:sym typeface="Red Hat Text Medium"/>
              </a:defRPr>
            </a:lvl9pPr>
          </a:lstStyle>
          <a:p/>
        </p:txBody>
      </p:sp>
      <p:cxnSp>
        <p:nvCxnSpPr>
          <p:cNvPr id="774" name="Google Shape;774;p48"/>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775" name="Google Shape;775;p48"/>
          <p:cNvCxnSpPr/>
          <p:nvPr/>
        </p:nvCxnSpPr>
        <p:spPr>
          <a:xfrm rot="10800000">
            <a:off x="447767" y="6401400"/>
            <a:ext cx="0" cy="456600"/>
          </a:xfrm>
          <a:prstGeom prst="straightConnector1">
            <a:avLst/>
          </a:prstGeom>
          <a:noFill/>
          <a:ln cap="flat" cmpd="sng" w="9525">
            <a:solidFill>
              <a:schemeClr val="accent1"/>
            </a:solidFill>
            <a:prstDash val="solid"/>
            <a:round/>
            <a:headEnd len="med" w="med" type="none"/>
            <a:tailEnd len="med" w="med" type="none"/>
          </a:ln>
        </p:spPr>
      </p:cxnSp>
      <p:sp>
        <p:nvSpPr>
          <p:cNvPr id="776" name="Google Shape;776;p48"/>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77" name="Google Shape;777;p48"/>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78" name="Google Shape;778;p48"/>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dark">
  <p:cSld name="CUSTOM_4_1">
    <p:bg>
      <p:bgPr>
        <a:solidFill>
          <a:srgbClr val="353535"/>
        </a:solidFill>
      </p:bgPr>
    </p:bg>
    <p:spTree>
      <p:nvGrpSpPr>
        <p:cNvPr id="779" name="Shape 779"/>
        <p:cNvGrpSpPr/>
        <p:nvPr/>
      </p:nvGrpSpPr>
      <p:grpSpPr>
        <a:xfrm>
          <a:off x="0" y="0"/>
          <a:ext cx="0" cy="0"/>
          <a:chOff x="0" y="0"/>
          <a:chExt cx="0" cy="0"/>
        </a:xfrm>
      </p:grpSpPr>
      <p:sp>
        <p:nvSpPr>
          <p:cNvPr id="780" name="Google Shape;780;p49"/>
          <p:cNvSpPr txBox="1"/>
          <p:nvPr>
            <p:ph idx="1" type="body"/>
          </p:nvPr>
        </p:nvSpPr>
        <p:spPr>
          <a:xfrm>
            <a:off x="8669900" y="1849475"/>
            <a:ext cx="2131800" cy="3000000"/>
          </a:xfrm>
          <a:prstGeom prst="rect">
            <a:avLst/>
          </a:prstGeom>
        </p:spPr>
        <p:txBody>
          <a:bodyPr anchorCtr="0" anchor="t" bIns="0" lIns="0" spcFirstLastPara="1" rIns="0" wrap="square" tIns="0">
            <a:noAutofit/>
          </a:bodyPr>
          <a:lstStyle>
            <a:lvl1pPr indent="-342900" lvl="0" marL="457200" rtl="0">
              <a:lnSpc>
                <a:spcPct val="115000"/>
              </a:lnSpc>
              <a:spcBef>
                <a:spcPts val="0"/>
              </a:spcBef>
              <a:spcAft>
                <a:spcPts val="0"/>
              </a:spcAft>
              <a:buClr>
                <a:srgbClr val="FFFFFF"/>
              </a:buClr>
              <a:buSzPts val="1800"/>
              <a:buChar char="▸"/>
              <a:defRPr>
                <a:solidFill>
                  <a:srgbClr val="FFFFFF"/>
                </a:solidFill>
              </a:defRPr>
            </a:lvl1pPr>
            <a:lvl2pPr indent="-342900" lvl="1" marL="914400" rtl="0">
              <a:lnSpc>
                <a:spcPct val="115000"/>
              </a:lnSpc>
              <a:spcBef>
                <a:spcPts val="2000"/>
              </a:spcBef>
              <a:spcAft>
                <a:spcPts val="0"/>
              </a:spcAft>
              <a:buClr>
                <a:srgbClr val="FFFFFF"/>
              </a:buClr>
              <a:buSzPts val="1800"/>
              <a:buChar char="･"/>
              <a:defRPr>
                <a:solidFill>
                  <a:srgbClr val="FFFFFF"/>
                </a:solidFill>
              </a:defRPr>
            </a:lvl2pPr>
            <a:lvl3pPr indent="-342900" lvl="2" marL="1371600" rtl="0">
              <a:lnSpc>
                <a:spcPct val="115000"/>
              </a:lnSpc>
              <a:spcBef>
                <a:spcPts val="2000"/>
              </a:spcBef>
              <a:spcAft>
                <a:spcPts val="0"/>
              </a:spcAft>
              <a:buClr>
                <a:srgbClr val="FFFFFF"/>
              </a:buClr>
              <a:buSzPts val="1800"/>
              <a:buChar char="･"/>
              <a:defRPr>
                <a:solidFill>
                  <a:srgbClr val="FFFFFF"/>
                </a:solidFill>
              </a:defRPr>
            </a:lvl3pPr>
            <a:lvl4pPr indent="-342900" lvl="3" marL="1828800" rtl="0">
              <a:lnSpc>
                <a:spcPct val="115000"/>
              </a:lnSpc>
              <a:spcBef>
                <a:spcPts val="2000"/>
              </a:spcBef>
              <a:spcAft>
                <a:spcPts val="0"/>
              </a:spcAft>
              <a:buClr>
                <a:srgbClr val="FFFFFF"/>
              </a:buClr>
              <a:buSzPts val="1800"/>
              <a:buChar char="･"/>
              <a:defRPr>
                <a:solidFill>
                  <a:srgbClr val="FFFFFF"/>
                </a:solidFill>
              </a:defRPr>
            </a:lvl4pPr>
            <a:lvl5pPr indent="-342900" lvl="4" marL="2286000" rtl="0">
              <a:lnSpc>
                <a:spcPct val="115000"/>
              </a:lnSpc>
              <a:spcBef>
                <a:spcPts val="2000"/>
              </a:spcBef>
              <a:spcAft>
                <a:spcPts val="0"/>
              </a:spcAft>
              <a:buClr>
                <a:srgbClr val="FFFFFF"/>
              </a:buClr>
              <a:buSzPts val="1800"/>
              <a:buChar char="･"/>
              <a:defRPr>
                <a:solidFill>
                  <a:srgbClr val="FFFFFF"/>
                </a:solidFill>
              </a:defRPr>
            </a:lvl5pPr>
            <a:lvl6pPr indent="-342900" lvl="5" marL="2743200" rtl="0">
              <a:lnSpc>
                <a:spcPct val="115000"/>
              </a:lnSpc>
              <a:spcBef>
                <a:spcPts val="2000"/>
              </a:spcBef>
              <a:spcAft>
                <a:spcPts val="0"/>
              </a:spcAft>
              <a:buClr>
                <a:srgbClr val="FFFFFF"/>
              </a:buClr>
              <a:buSzPts val="1800"/>
              <a:buChar char="･"/>
              <a:defRPr>
                <a:solidFill>
                  <a:srgbClr val="FFFFFF"/>
                </a:solidFill>
              </a:defRPr>
            </a:lvl6pPr>
            <a:lvl7pPr indent="-342900" lvl="6" marL="3200400" rtl="0">
              <a:lnSpc>
                <a:spcPct val="115000"/>
              </a:lnSpc>
              <a:spcBef>
                <a:spcPts val="2000"/>
              </a:spcBef>
              <a:spcAft>
                <a:spcPts val="0"/>
              </a:spcAft>
              <a:buClr>
                <a:srgbClr val="FFFFFF"/>
              </a:buClr>
              <a:buSzPts val="1800"/>
              <a:buChar char="･"/>
              <a:defRPr>
                <a:solidFill>
                  <a:srgbClr val="FFFFFF"/>
                </a:solidFill>
              </a:defRPr>
            </a:lvl7pPr>
            <a:lvl8pPr indent="-342900" lvl="7" marL="3657600" rtl="0">
              <a:lnSpc>
                <a:spcPct val="115000"/>
              </a:lnSpc>
              <a:spcBef>
                <a:spcPts val="2000"/>
              </a:spcBef>
              <a:spcAft>
                <a:spcPts val="0"/>
              </a:spcAft>
              <a:buClr>
                <a:srgbClr val="FFFFFF"/>
              </a:buClr>
              <a:buSzPts val="1800"/>
              <a:buChar char="･"/>
              <a:defRPr>
                <a:solidFill>
                  <a:srgbClr val="FFFFFF"/>
                </a:solidFill>
              </a:defRPr>
            </a:lvl8pPr>
            <a:lvl9pPr indent="-342900" lvl="8" marL="4114800" rtl="0">
              <a:lnSpc>
                <a:spcPct val="115000"/>
              </a:lnSpc>
              <a:spcBef>
                <a:spcPts val="2000"/>
              </a:spcBef>
              <a:spcAft>
                <a:spcPts val="2000"/>
              </a:spcAft>
              <a:buClr>
                <a:srgbClr val="FFFFFF"/>
              </a:buClr>
              <a:buSzPts val="1800"/>
              <a:buChar char="･"/>
              <a:defRPr>
                <a:solidFill>
                  <a:srgbClr val="FFFFFF"/>
                </a:solidFill>
              </a:defRPr>
            </a:lvl9pPr>
          </a:lstStyle>
          <a:p/>
        </p:txBody>
      </p:sp>
      <p:sp>
        <p:nvSpPr>
          <p:cNvPr id="781" name="Google Shape;781;p49"/>
          <p:cNvSpPr txBox="1"/>
          <p:nvPr>
            <p:ph idx="2" type="body"/>
          </p:nvPr>
        </p:nvSpPr>
        <p:spPr>
          <a:xfrm>
            <a:off x="5708700" y="1849475"/>
            <a:ext cx="2131800" cy="3000000"/>
          </a:xfrm>
          <a:prstGeom prst="rect">
            <a:avLst/>
          </a:prstGeom>
        </p:spPr>
        <p:txBody>
          <a:bodyPr anchorCtr="0" anchor="t" bIns="0" lIns="0" spcFirstLastPara="1" rIns="0" wrap="square" tIns="0">
            <a:noAutofit/>
          </a:bodyPr>
          <a:lstStyle>
            <a:lvl1pPr indent="-342900" lvl="0" marL="457200">
              <a:lnSpc>
                <a:spcPct val="115000"/>
              </a:lnSpc>
              <a:spcBef>
                <a:spcPts val="0"/>
              </a:spcBef>
              <a:spcAft>
                <a:spcPts val="0"/>
              </a:spcAft>
              <a:buClr>
                <a:srgbClr val="FFFFFF"/>
              </a:buClr>
              <a:buSzPts val="1800"/>
              <a:buChar char="▸"/>
              <a:defRPr>
                <a:solidFill>
                  <a:srgbClr val="FFFFFF"/>
                </a:solidFill>
              </a:defRPr>
            </a:lvl1pPr>
            <a:lvl2pPr indent="-342900" lvl="1" marL="914400">
              <a:lnSpc>
                <a:spcPct val="115000"/>
              </a:lnSpc>
              <a:spcBef>
                <a:spcPts val="2000"/>
              </a:spcBef>
              <a:spcAft>
                <a:spcPts val="0"/>
              </a:spcAft>
              <a:buClr>
                <a:srgbClr val="FFFFFF"/>
              </a:buClr>
              <a:buSzPts val="1800"/>
              <a:buChar char="･"/>
              <a:defRPr>
                <a:solidFill>
                  <a:srgbClr val="FFFFFF"/>
                </a:solidFill>
              </a:defRPr>
            </a:lvl2pPr>
            <a:lvl3pPr indent="-342900" lvl="2" marL="1371600">
              <a:lnSpc>
                <a:spcPct val="115000"/>
              </a:lnSpc>
              <a:spcBef>
                <a:spcPts val="2000"/>
              </a:spcBef>
              <a:spcAft>
                <a:spcPts val="0"/>
              </a:spcAft>
              <a:buClr>
                <a:srgbClr val="FFFFFF"/>
              </a:buClr>
              <a:buSzPts val="1800"/>
              <a:buChar char="･"/>
              <a:defRPr>
                <a:solidFill>
                  <a:srgbClr val="FFFFFF"/>
                </a:solidFill>
              </a:defRPr>
            </a:lvl3pPr>
            <a:lvl4pPr indent="-342900" lvl="3" marL="1828800">
              <a:lnSpc>
                <a:spcPct val="115000"/>
              </a:lnSpc>
              <a:spcBef>
                <a:spcPts val="2000"/>
              </a:spcBef>
              <a:spcAft>
                <a:spcPts val="0"/>
              </a:spcAft>
              <a:buClr>
                <a:srgbClr val="FFFFFF"/>
              </a:buClr>
              <a:buSzPts val="1800"/>
              <a:buChar char="･"/>
              <a:defRPr>
                <a:solidFill>
                  <a:srgbClr val="FFFFFF"/>
                </a:solidFill>
              </a:defRPr>
            </a:lvl4pPr>
            <a:lvl5pPr indent="-342900" lvl="4" marL="2286000">
              <a:lnSpc>
                <a:spcPct val="115000"/>
              </a:lnSpc>
              <a:spcBef>
                <a:spcPts val="2000"/>
              </a:spcBef>
              <a:spcAft>
                <a:spcPts val="0"/>
              </a:spcAft>
              <a:buClr>
                <a:srgbClr val="FFFFFF"/>
              </a:buClr>
              <a:buSzPts val="1800"/>
              <a:buChar char="･"/>
              <a:defRPr>
                <a:solidFill>
                  <a:srgbClr val="FFFFFF"/>
                </a:solidFill>
              </a:defRPr>
            </a:lvl5pPr>
            <a:lvl6pPr indent="-342900" lvl="5" marL="2743200">
              <a:lnSpc>
                <a:spcPct val="115000"/>
              </a:lnSpc>
              <a:spcBef>
                <a:spcPts val="2000"/>
              </a:spcBef>
              <a:spcAft>
                <a:spcPts val="0"/>
              </a:spcAft>
              <a:buClr>
                <a:srgbClr val="FFFFFF"/>
              </a:buClr>
              <a:buSzPts val="1800"/>
              <a:buChar char="･"/>
              <a:defRPr>
                <a:solidFill>
                  <a:srgbClr val="FFFFFF"/>
                </a:solidFill>
              </a:defRPr>
            </a:lvl6pPr>
            <a:lvl7pPr indent="-342900" lvl="6" marL="3200400">
              <a:lnSpc>
                <a:spcPct val="115000"/>
              </a:lnSpc>
              <a:spcBef>
                <a:spcPts val="2000"/>
              </a:spcBef>
              <a:spcAft>
                <a:spcPts val="0"/>
              </a:spcAft>
              <a:buClr>
                <a:srgbClr val="FFFFFF"/>
              </a:buClr>
              <a:buSzPts val="1800"/>
              <a:buChar char="･"/>
              <a:defRPr>
                <a:solidFill>
                  <a:srgbClr val="FFFFFF"/>
                </a:solidFill>
              </a:defRPr>
            </a:lvl7pPr>
            <a:lvl8pPr indent="-342900" lvl="7" marL="3657600">
              <a:lnSpc>
                <a:spcPct val="115000"/>
              </a:lnSpc>
              <a:spcBef>
                <a:spcPts val="2000"/>
              </a:spcBef>
              <a:spcAft>
                <a:spcPts val="0"/>
              </a:spcAft>
              <a:buClr>
                <a:srgbClr val="FFFFFF"/>
              </a:buClr>
              <a:buSzPts val="1800"/>
              <a:buChar char="･"/>
              <a:defRPr>
                <a:solidFill>
                  <a:srgbClr val="FFFFFF"/>
                </a:solidFill>
              </a:defRPr>
            </a:lvl8pPr>
            <a:lvl9pPr indent="-342900" lvl="8" marL="4114800">
              <a:lnSpc>
                <a:spcPct val="115000"/>
              </a:lnSpc>
              <a:spcBef>
                <a:spcPts val="2000"/>
              </a:spcBef>
              <a:spcAft>
                <a:spcPts val="2000"/>
              </a:spcAft>
              <a:buClr>
                <a:srgbClr val="FFFFFF"/>
              </a:buClr>
              <a:buSzPts val="1800"/>
              <a:buChar char="･"/>
              <a:defRPr>
                <a:solidFill>
                  <a:srgbClr val="FFFFFF"/>
                </a:solidFill>
              </a:defRPr>
            </a:lvl9pPr>
          </a:lstStyle>
          <a:p/>
        </p:txBody>
      </p:sp>
      <p:sp>
        <p:nvSpPr>
          <p:cNvPr id="782" name="Google Shape;782;p49"/>
          <p:cNvSpPr txBox="1"/>
          <p:nvPr>
            <p:ph type="title"/>
          </p:nvPr>
        </p:nvSpPr>
        <p:spPr>
          <a:xfrm>
            <a:off x="900275" y="1736433"/>
            <a:ext cx="3885900" cy="26982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cxnSp>
        <p:nvCxnSpPr>
          <p:cNvPr id="783" name="Google Shape;783;p49"/>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784" name="Google Shape;784;p49"/>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cxnSp>
        <p:nvCxnSpPr>
          <p:cNvPr id="785" name="Google Shape;785;p49"/>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pic>
        <p:nvPicPr>
          <p:cNvPr id="786" name="Google Shape;786;p49"/>
          <p:cNvPicPr preferRelativeResize="0"/>
          <p:nvPr/>
        </p:nvPicPr>
        <p:blipFill>
          <a:blip r:embed="rId2">
            <a:alphaModFix/>
          </a:blip>
          <a:stretch>
            <a:fillRect/>
          </a:stretch>
        </p:blipFill>
        <p:spPr>
          <a:xfrm>
            <a:off x="10711279" y="6312505"/>
            <a:ext cx="975850" cy="229612"/>
          </a:xfrm>
          <a:prstGeom prst="rect">
            <a:avLst/>
          </a:prstGeom>
          <a:noFill/>
          <a:ln>
            <a:noFill/>
          </a:ln>
        </p:spPr>
      </p:pic>
      <p:sp>
        <p:nvSpPr>
          <p:cNvPr id="787" name="Google Shape;787;p49"/>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chemeClr val="lt1"/>
                </a:solidFill>
                <a:latin typeface="Red Hat Text Medium"/>
                <a:ea typeface="Red Hat Text Medium"/>
                <a:cs typeface="Red Hat Text Medium"/>
                <a:sym typeface="Red Hat Text Medium"/>
              </a:defRPr>
            </a:lvl1pPr>
            <a:lvl2pPr lvl="1" rtl="0" algn="ctr">
              <a:buNone/>
              <a:defRPr sz="800">
                <a:solidFill>
                  <a:schemeClr val="lt1"/>
                </a:solidFill>
                <a:latin typeface="Red Hat Text Medium"/>
                <a:ea typeface="Red Hat Text Medium"/>
                <a:cs typeface="Red Hat Text Medium"/>
                <a:sym typeface="Red Hat Text Medium"/>
              </a:defRPr>
            </a:lvl2pPr>
            <a:lvl3pPr lvl="2" rtl="0" algn="ctr">
              <a:buNone/>
              <a:defRPr sz="800">
                <a:solidFill>
                  <a:schemeClr val="lt1"/>
                </a:solidFill>
                <a:latin typeface="Red Hat Text Medium"/>
                <a:ea typeface="Red Hat Text Medium"/>
                <a:cs typeface="Red Hat Text Medium"/>
                <a:sym typeface="Red Hat Text Medium"/>
              </a:defRPr>
            </a:lvl3pPr>
            <a:lvl4pPr lvl="3" rtl="0" algn="ctr">
              <a:buNone/>
              <a:defRPr sz="800">
                <a:solidFill>
                  <a:schemeClr val="lt1"/>
                </a:solidFill>
                <a:latin typeface="Red Hat Text Medium"/>
                <a:ea typeface="Red Hat Text Medium"/>
                <a:cs typeface="Red Hat Text Medium"/>
                <a:sym typeface="Red Hat Text Medium"/>
              </a:defRPr>
            </a:lvl4pPr>
            <a:lvl5pPr lvl="4" rtl="0" algn="ctr">
              <a:buNone/>
              <a:defRPr sz="800">
                <a:solidFill>
                  <a:schemeClr val="lt1"/>
                </a:solidFill>
                <a:latin typeface="Red Hat Text Medium"/>
                <a:ea typeface="Red Hat Text Medium"/>
                <a:cs typeface="Red Hat Text Medium"/>
                <a:sym typeface="Red Hat Text Medium"/>
              </a:defRPr>
            </a:lvl5pPr>
            <a:lvl6pPr lvl="5" rtl="0" algn="ctr">
              <a:buNone/>
              <a:defRPr sz="800">
                <a:solidFill>
                  <a:schemeClr val="lt1"/>
                </a:solidFill>
                <a:latin typeface="Red Hat Text Medium"/>
                <a:ea typeface="Red Hat Text Medium"/>
                <a:cs typeface="Red Hat Text Medium"/>
                <a:sym typeface="Red Hat Text Medium"/>
              </a:defRPr>
            </a:lvl6pPr>
            <a:lvl7pPr lvl="6" rtl="0" algn="ctr">
              <a:buNone/>
              <a:defRPr sz="800">
                <a:solidFill>
                  <a:schemeClr val="lt1"/>
                </a:solidFill>
                <a:latin typeface="Red Hat Text Medium"/>
                <a:ea typeface="Red Hat Text Medium"/>
                <a:cs typeface="Red Hat Text Medium"/>
                <a:sym typeface="Red Hat Text Medium"/>
              </a:defRPr>
            </a:lvl7pPr>
            <a:lvl8pPr lvl="7" rtl="0" algn="ctr">
              <a:buNone/>
              <a:defRPr sz="800">
                <a:solidFill>
                  <a:schemeClr val="lt1"/>
                </a:solidFill>
                <a:latin typeface="Red Hat Text Medium"/>
                <a:ea typeface="Red Hat Text Medium"/>
                <a:cs typeface="Red Hat Text Medium"/>
                <a:sym typeface="Red Hat Text Medium"/>
              </a:defRPr>
            </a:lvl8pPr>
            <a:lvl9pPr lvl="8" rtl="0" algn="ctr">
              <a:buNone/>
              <a:defRPr sz="800">
                <a:solidFill>
                  <a:schemeClr val="lt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
        <p:nvSpPr>
          <p:cNvPr id="788" name="Google Shape;788;p49"/>
          <p:cNvSpPr txBox="1"/>
          <p:nvPr>
            <p:ph idx="4"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lt1"/>
                </a:solidFill>
              </a:defRPr>
            </a:lvl1pPr>
            <a:lvl2pPr lvl="1" rtl="0">
              <a:lnSpc>
                <a:spcPct val="115000"/>
              </a:lnSpc>
              <a:spcBef>
                <a:spcPts val="0"/>
              </a:spcBef>
              <a:spcAft>
                <a:spcPts val="0"/>
              </a:spcAft>
              <a:buNone/>
              <a:defRPr sz="800">
                <a:solidFill>
                  <a:schemeClr val="lt1"/>
                </a:solidFill>
              </a:defRPr>
            </a:lvl2pPr>
            <a:lvl3pPr lvl="2" rtl="0">
              <a:lnSpc>
                <a:spcPct val="115000"/>
              </a:lnSpc>
              <a:spcBef>
                <a:spcPts val="0"/>
              </a:spcBef>
              <a:spcAft>
                <a:spcPts val="0"/>
              </a:spcAft>
              <a:buNone/>
              <a:defRPr sz="800">
                <a:solidFill>
                  <a:schemeClr val="lt1"/>
                </a:solidFill>
              </a:defRPr>
            </a:lvl3pPr>
            <a:lvl4pPr lvl="3" rtl="0">
              <a:lnSpc>
                <a:spcPct val="115000"/>
              </a:lnSpc>
              <a:spcBef>
                <a:spcPts val="0"/>
              </a:spcBef>
              <a:spcAft>
                <a:spcPts val="0"/>
              </a:spcAft>
              <a:buNone/>
              <a:defRPr sz="800">
                <a:solidFill>
                  <a:schemeClr val="lt1"/>
                </a:solidFill>
              </a:defRPr>
            </a:lvl4pPr>
            <a:lvl5pPr lvl="4" rtl="0">
              <a:lnSpc>
                <a:spcPct val="115000"/>
              </a:lnSpc>
              <a:spcBef>
                <a:spcPts val="0"/>
              </a:spcBef>
              <a:spcAft>
                <a:spcPts val="0"/>
              </a:spcAft>
              <a:buNone/>
              <a:defRPr sz="800">
                <a:solidFill>
                  <a:schemeClr val="lt1"/>
                </a:solidFill>
              </a:defRPr>
            </a:lvl5pPr>
            <a:lvl6pPr lvl="5" rtl="0">
              <a:lnSpc>
                <a:spcPct val="115000"/>
              </a:lnSpc>
              <a:spcBef>
                <a:spcPts val="0"/>
              </a:spcBef>
              <a:spcAft>
                <a:spcPts val="0"/>
              </a:spcAft>
              <a:buNone/>
              <a:defRPr sz="800">
                <a:solidFill>
                  <a:schemeClr val="lt1"/>
                </a:solidFill>
              </a:defRPr>
            </a:lvl6pPr>
            <a:lvl7pPr lvl="6" rtl="0">
              <a:lnSpc>
                <a:spcPct val="115000"/>
              </a:lnSpc>
              <a:spcBef>
                <a:spcPts val="0"/>
              </a:spcBef>
              <a:spcAft>
                <a:spcPts val="0"/>
              </a:spcAft>
              <a:buNone/>
              <a:defRPr sz="800">
                <a:solidFill>
                  <a:schemeClr val="lt1"/>
                </a:solidFill>
              </a:defRPr>
            </a:lvl7pPr>
            <a:lvl8pPr lvl="7" rtl="0">
              <a:lnSpc>
                <a:spcPct val="115000"/>
              </a:lnSpc>
              <a:spcBef>
                <a:spcPts val="0"/>
              </a:spcBef>
              <a:spcAft>
                <a:spcPts val="0"/>
              </a:spcAft>
              <a:buNone/>
              <a:defRPr sz="800">
                <a:solidFill>
                  <a:schemeClr val="lt1"/>
                </a:solidFill>
              </a:defRPr>
            </a:lvl8pPr>
            <a:lvl9pPr lvl="8" rtl="0">
              <a:lnSpc>
                <a:spcPct val="115000"/>
              </a:lnSpc>
              <a:spcBef>
                <a:spcPts val="0"/>
              </a:spcBef>
              <a:spcAft>
                <a:spcPts val="0"/>
              </a:spcAft>
              <a:buNone/>
              <a:defRPr sz="800">
                <a:solidFill>
                  <a:schemeClr val="l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p:cSld name="CUSTOM_4_1_1">
    <p:bg>
      <p:bgPr>
        <a:solidFill>
          <a:schemeClr val="lt1"/>
        </a:solidFill>
      </p:bgPr>
    </p:bg>
    <p:spTree>
      <p:nvGrpSpPr>
        <p:cNvPr id="789" name="Shape 789"/>
        <p:cNvGrpSpPr/>
        <p:nvPr/>
      </p:nvGrpSpPr>
      <p:grpSpPr>
        <a:xfrm>
          <a:off x="0" y="0"/>
          <a:ext cx="0" cy="0"/>
          <a:chOff x="0" y="0"/>
          <a:chExt cx="0" cy="0"/>
        </a:xfrm>
      </p:grpSpPr>
      <p:cxnSp>
        <p:nvCxnSpPr>
          <p:cNvPr id="790" name="Google Shape;790;p50"/>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791" name="Google Shape;791;p50"/>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792" name="Google Shape;792;p50"/>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793" name="Google Shape;793;p5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chemeClr val="dk1"/>
                </a:solidFill>
                <a:latin typeface="Red Hat Text Medium"/>
                <a:ea typeface="Red Hat Text Medium"/>
                <a:cs typeface="Red Hat Text Medium"/>
                <a:sym typeface="Red Hat Text Medium"/>
              </a:defRPr>
            </a:lvl1pPr>
            <a:lvl2pPr lvl="1" rtl="0" algn="ctr">
              <a:buNone/>
              <a:defRPr sz="800">
                <a:solidFill>
                  <a:schemeClr val="dk1"/>
                </a:solidFill>
                <a:latin typeface="Red Hat Text Medium"/>
                <a:ea typeface="Red Hat Text Medium"/>
                <a:cs typeface="Red Hat Text Medium"/>
                <a:sym typeface="Red Hat Text Medium"/>
              </a:defRPr>
            </a:lvl2pPr>
            <a:lvl3pPr lvl="2" rtl="0" algn="ctr">
              <a:buNone/>
              <a:defRPr sz="800">
                <a:solidFill>
                  <a:schemeClr val="dk1"/>
                </a:solidFill>
                <a:latin typeface="Red Hat Text Medium"/>
                <a:ea typeface="Red Hat Text Medium"/>
                <a:cs typeface="Red Hat Text Medium"/>
                <a:sym typeface="Red Hat Text Medium"/>
              </a:defRPr>
            </a:lvl3pPr>
            <a:lvl4pPr lvl="3" rtl="0" algn="ctr">
              <a:buNone/>
              <a:defRPr sz="800">
                <a:solidFill>
                  <a:schemeClr val="dk1"/>
                </a:solidFill>
                <a:latin typeface="Red Hat Text Medium"/>
                <a:ea typeface="Red Hat Text Medium"/>
                <a:cs typeface="Red Hat Text Medium"/>
                <a:sym typeface="Red Hat Text Medium"/>
              </a:defRPr>
            </a:lvl4pPr>
            <a:lvl5pPr lvl="4" rtl="0" algn="ctr">
              <a:buNone/>
              <a:defRPr sz="800">
                <a:solidFill>
                  <a:schemeClr val="dk1"/>
                </a:solidFill>
                <a:latin typeface="Red Hat Text Medium"/>
                <a:ea typeface="Red Hat Text Medium"/>
                <a:cs typeface="Red Hat Text Medium"/>
                <a:sym typeface="Red Hat Text Medium"/>
              </a:defRPr>
            </a:lvl5pPr>
            <a:lvl6pPr lvl="5" rtl="0" algn="ctr">
              <a:buNone/>
              <a:defRPr sz="800">
                <a:solidFill>
                  <a:schemeClr val="dk1"/>
                </a:solidFill>
                <a:latin typeface="Red Hat Text Medium"/>
                <a:ea typeface="Red Hat Text Medium"/>
                <a:cs typeface="Red Hat Text Medium"/>
                <a:sym typeface="Red Hat Text Medium"/>
              </a:defRPr>
            </a:lvl6pPr>
            <a:lvl7pPr lvl="6" rtl="0" algn="ctr">
              <a:buNone/>
              <a:defRPr sz="800">
                <a:solidFill>
                  <a:schemeClr val="dk1"/>
                </a:solidFill>
                <a:latin typeface="Red Hat Text Medium"/>
                <a:ea typeface="Red Hat Text Medium"/>
                <a:cs typeface="Red Hat Text Medium"/>
                <a:sym typeface="Red Hat Text Medium"/>
              </a:defRPr>
            </a:lvl7pPr>
            <a:lvl8pPr lvl="7" rtl="0" algn="ctr">
              <a:buNone/>
              <a:defRPr sz="800">
                <a:solidFill>
                  <a:schemeClr val="dk1"/>
                </a:solidFill>
                <a:latin typeface="Red Hat Text Medium"/>
                <a:ea typeface="Red Hat Text Medium"/>
                <a:cs typeface="Red Hat Text Medium"/>
                <a:sym typeface="Red Hat Text Medium"/>
              </a:defRPr>
            </a:lvl8pPr>
            <a:lvl9pPr lvl="8" rtl="0"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794" name="Google Shape;794;p50"/>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795" name="Google Shape;795;p50"/>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796" name="Google Shape;796;p50"/>
          <p:cNvSpPr txBox="1"/>
          <p:nvPr>
            <p:ph idx="3" type="body"/>
          </p:nvPr>
        </p:nvSpPr>
        <p:spPr>
          <a:xfrm>
            <a:off x="8669900" y="1849475"/>
            <a:ext cx="2131800" cy="3000000"/>
          </a:xfrm>
          <a:prstGeom prst="rect">
            <a:avLst/>
          </a:prstGeom>
        </p:spPr>
        <p:txBody>
          <a:bodyPr anchorCtr="0" anchor="t" bIns="0" lIns="0" spcFirstLastPara="1" rIns="0" wrap="square" tIns="0">
            <a:noAutofit/>
          </a:bodyPr>
          <a:lstStyle>
            <a:lvl1pPr indent="-342900" lvl="0" marL="457200" rtl="0">
              <a:lnSpc>
                <a:spcPct val="115000"/>
              </a:lnSpc>
              <a:spcBef>
                <a:spcPts val="0"/>
              </a:spcBef>
              <a:spcAft>
                <a:spcPts val="0"/>
              </a:spcAft>
              <a:buSzPts val="1800"/>
              <a:buChar char="▸"/>
              <a:defRPr/>
            </a:lvl1pPr>
            <a:lvl2pPr indent="-342900" lvl="1" marL="914400" rtl="0">
              <a:lnSpc>
                <a:spcPct val="115000"/>
              </a:lnSpc>
              <a:spcBef>
                <a:spcPts val="2000"/>
              </a:spcBef>
              <a:spcAft>
                <a:spcPts val="0"/>
              </a:spcAft>
              <a:buSzPts val="1800"/>
              <a:buChar char="･"/>
              <a:defRPr/>
            </a:lvl2pPr>
            <a:lvl3pPr indent="-342900" lvl="2" marL="1371600" rtl="0">
              <a:lnSpc>
                <a:spcPct val="115000"/>
              </a:lnSpc>
              <a:spcBef>
                <a:spcPts val="2000"/>
              </a:spcBef>
              <a:spcAft>
                <a:spcPts val="0"/>
              </a:spcAft>
              <a:buSzPts val="1800"/>
              <a:buChar char="･"/>
              <a:defRPr/>
            </a:lvl3pPr>
            <a:lvl4pPr indent="-342900" lvl="3" marL="1828800" rtl="0">
              <a:lnSpc>
                <a:spcPct val="115000"/>
              </a:lnSpc>
              <a:spcBef>
                <a:spcPts val="2000"/>
              </a:spcBef>
              <a:spcAft>
                <a:spcPts val="0"/>
              </a:spcAft>
              <a:buSzPts val="1800"/>
              <a:buChar char="･"/>
              <a:defRPr/>
            </a:lvl4pPr>
            <a:lvl5pPr indent="-342900" lvl="4" marL="2286000" rtl="0">
              <a:lnSpc>
                <a:spcPct val="115000"/>
              </a:lnSpc>
              <a:spcBef>
                <a:spcPts val="2000"/>
              </a:spcBef>
              <a:spcAft>
                <a:spcPts val="0"/>
              </a:spcAft>
              <a:buSzPts val="1800"/>
              <a:buChar char="･"/>
              <a:defRPr/>
            </a:lvl5pPr>
            <a:lvl6pPr indent="-342900" lvl="5" marL="2743200" rtl="0">
              <a:lnSpc>
                <a:spcPct val="115000"/>
              </a:lnSpc>
              <a:spcBef>
                <a:spcPts val="2000"/>
              </a:spcBef>
              <a:spcAft>
                <a:spcPts val="0"/>
              </a:spcAft>
              <a:buSzPts val="1800"/>
              <a:buChar char="･"/>
              <a:defRPr/>
            </a:lvl6pPr>
            <a:lvl7pPr indent="-342900" lvl="6" marL="3200400" rtl="0">
              <a:lnSpc>
                <a:spcPct val="115000"/>
              </a:lnSpc>
              <a:spcBef>
                <a:spcPts val="2000"/>
              </a:spcBef>
              <a:spcAft>
                <a:spcPts val="0"/>
              </a:spcAft>
              <a:buSzPts val="1800"/>
              <a:buChar char="･"/>
              <a:defRPr/>
            </a:lvl7pPr>
            <a:lvl8pPr indent="-342900" lvl="7" marL="3657600" rtl="0">
              <a:lnSpc>
                <a:spcPct val="115000"/>
              </a:lnSpc>
              <a:spcBef>
                <a:spcPts val="2000"/>
              </a:spcBef>
              <a:spcAft>
                <a:spcPts val="0"/>
              </a:spcAft>
              <a:buSzPts val="1800"/>
              <a:buChar char="･"/>
              <a:defRPr/>
            </a:lvl8pPr>
            <a:lvl9pPr indent="-342900" lvl="8" marL="4114800" rtl="0">
              <a:lnSpc>
                <a:spcPct val="115000"/>
              </a:lnSpc>
              <a:spcBef>
                <a:spcPts val="2000"/>
              </a:spcBef>
              <a:spcAft>
                <a:spcPts val="2000"/>
              </a:spcAft>
              <a:buSzPts val="1800"/>
              <a:buChar char="･"/>
              <a:defRPr/>
            </a:lvl9pPr>
          </a:lstStyle>
          <a:p/>
        </p:txBody>
      </p:sp>
      <p:sp>
        <p:nvSpPr>
          <p:cNvPr id="797" name="Google Shape;797;p50"/>
          <p:cNvSpPr txBox="1"/>
          <p:nvPr>
            <p:ph idx="4" type="body"/>
          </p:nvPr>
        </p:nvSpPr>
        <p:spPr>
          <a:xfrm>
            <a:off x="5708700" y="1849475"/>
            <a:ext cx="2131800" cy="3000000"/>
          </a:xfrm>
          <a:prstGeom prst="rect">
            <a:avLst/>
          </a:prstGeom>
        </p:spPr>
        <p:txBody>
          <a:bodyPr anchorCtr="0" anchor="t" bIns="0" lIns="0" spcFirstLastPara="1" rIns="0" wrap="square" tIns="0">
            <a:noAutofit/>
          </a:bodyPr>
          <a:lstStyle>
            <a:lvl1pPr indent="-342900" lvl="0" marL="457200" rtl="0">
              <a:lnSpc>
                <a:spcPct val="115000"/>
              </a:lnSpc>
              <a:spcBef>
                <a:spcPts val="0"/>
              </a:spcBef>
              <a:spcAft>
                <a:spcPts val="0"/>
              </a:spcAft>
              <a:buSzPts val="1800"/>
              <a:buChar char="▸"/>
              <a:defRPr/>
            </a:lvl1pPr>
            <a:lvl2pPr indent="-342900" lvl="1" marL="914400" rtl="0">
              <a:lnSpc>
                <a:spcPct val="115000"/>
              </a:lnSpc>
              <a:spcBef>
                <a:spcPts val="2000"/>
              </a:spcBef>
              <a:spcAft>
                <a:spcPts val="0"/>
              </a:spcAft>
              <a:buSzPts val="1800"/>
              <a:buChar char="･"/>
              <a:defRPr/>
            </a:lvl2pPr>
            <a:lvl3pPr indent="-342900" lvl="2" marL="1371600" rtl="0">
              <a:lnSpc>
                <a:spcPct val="115000"/>
              </a:lnSpc>
              <a:spcBef>
                <a:spcPts val="2000"/>
              </a:spcBef>
              <a:spcAft>
                <a:spcPts val="0"/>
              </a:spcAft>
              <a:buSzPts val="1800"/>
              <a:buChar char="･"/>
              <a:defRPr/>
            </a:lvl3pPr>
            <a:lvl4pPr indent="-342900" lvl="3" marL="1828800" rtl="0">
              <a:lnSpc>
                <a:spcPct val="115000"/>
              </a:lnSpc>
              <a:spcBef>
                <a:spcPts val="2000"/>
              </a:spcBef>
              <a:spcAft>
                <a:spcPts val="0"/>
              </a:spcAft>
              <a:buSzPts val="1800"/>
              <a:buChar char="･"/>
              <a:defRPr/>
            </a:lvl4pPr>
            <a:lvl5pPr indent="-342900" lvl="4" marL="2286000" rtl="0">
              <a:lnSpc>
                <a:spcPct val="115000"/>
              </a:lnSpc>
              <a:spcBef>
                <a:spcPts val="2000"/>
              </a:spcBef>
              <a:spcAft>
                <a:spcPts val="0"/>
              </a:spcAft>
              <a:buSzPts val="1800"/>
              <a:buChar char="･"/>
              <a:defRPr/>
            </a:lvl5pPr>
            <a:lvl6pPr indent="-342900" lvl="5" marL="2743200" rtl="0">
              <a:lnSpc>
                <a:spcPct val="115000"/>
              </a:lnSpc>
              <a:spcBef>
                <a:spcPts val="2000"/>
              </a:spcBef>
              <a:spcAft>
                <a:spcPts val="0"/>
              </a:spcAft>
              <a:buSzPts val="1800"/>
              <a:buChar char="･"/>
              <a:defRPr/>
            </a:lvl6pPr>
            <a:lvl7pPr indent="-342900" lvl="6" marL="3200400" rtl="0">
              <a:lnSpc>
                <a:spcPct val="115000"/>
              </a:lnSpc>
              <a:spcBef>
                <a:spcPts val="2000"/>
              </a:spcBef>
              <a:spcAft>
                <a:spcPts val="0"/>
              </a:spcAft>
              <a:buSzPts val="1800"/>
              <a:buChar char="･"/>
              <a:defRPr/>
            </a:lvl7pPr>
            <a:lvl8pPr indent="-342900" lvl="7" marL="3657600" rtl="0">
              <a:lnSpc>
                <a:spcPct val="115000"/>
              </a:lnSpc>
              <a:spcBef>
                <a:spcPts val="2000"/>
              </a:spcBef>
              <a:spcAft>
                <a:spcPts val="0"/>
              </a:spcAft>
              <a:buSzPts val="1800"/>
              <a:buChar char="･"/>
              <a:defRPr/>
            </a:lvl8pPr>
            <a:lvl9pPr indent="-342900" lvl="8" marL="4114800" rtl="0">
              <a:lnSpc>
                <a:spcPct val="115000"/>
              </a:lnSpc>
              <a:spcBef>
                <a:spcPts val="2000"/>
              </a:spcBef>
              <a:spcAft>
                <a:spcPts val="2000"/>
              </a:spcAft>
              <a:buSzPts val="1800"/>
              <a:buChar char="･"/>
              <a:defRPr/>
            </a:lvl9pPr>
          </a:lstStyle>
          <a:p/>
        </p:txBody>
      </p:sp>
      <p:sp>
        <p:nvSpPr>
          <p:cNvPr id="798" name="Google Shape;798;p50"/>
          <p:cNvSpPr txBox="1"/>
          <p:nvPr>
            <p:ph type="title"/>
          </p:nvPr>
        </p:nvSpPr>
        <p:spPr>
          <a:xfrm>
            <a:off x="900275" y="1736433"/>
            <a:ext cx="3885900" cy="26982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Title">
  <p:cSld name="CUSTOM">
    <p:bg>
      <p:bgPr>
        <a:blipFill>
          <a:blip r:embed="rId2">
            <a:alphaModFix/>
          </a:blip>
          <a:stretch>
            <a:fillRect/>
          </a:stretch>
        </a:blipFill>
      </p:bgPr>
    </p:bg>
    <p:spTree>
      <p:nvGrpSpPr>
        <p:cNvPr id="64" name="Shape 64"/>
        <p:cNvGrpSpPr/>
        <p:nvPr/>
      </p:nvGrpSpPr>
      <p:grpSpPr>
        <a:xfrm>
          <a:off x="0" y="0"/>
          <a:ext cx="0" cy="0"/>
          <a:chOff x="0" y="0"/>
          <a:chExt cx="0" cy="0"/>
        </a:xfrm>
      </p:grpSpPr>
      <p:pic>
        <p:nvPicPr>
          <p:cNvPr id="65" name="Google Shape;65;p6"/>
          <p:cNvPicPr preferRelativeResize="0"/>
          <p:nvPr/>
        </p:nvPicPr>
        <p:blipFill>
          <a:blip r:embed="rId3">
            <a:alphaModFix/>
          </a:blip>
          <a:stretch>
            <a:fillRect/>
          </a:stretch>
        </p:blipFill>
        <p:spPr>
          <a:xfrm>
            <a:off x="872046" y="0"/>
            <a:ext cx="3653358" cy="6857999"/>
          </a:xfrm>
          <a:prstGeom prst="rect">
            <a:avLst/>
          </a:prstGeom>
          <a:noFill/>
          <a:ln>
            <a:noFill/>
          </a:ln>
        </p:spPr>
      </p:pic>
      <p:sp>
        <p:nvSpPr>
          <p:cNvPr id="66" name="Google Shape;66;p6"/>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6"/>
          <p:cNvPicPr preferRelativeResize="0"/>
          <p:nvPr/>
        </p:nvPicPr>
        <p:blipFill>
          <a:blip r:embed="rId4">
            <a:alphaModFix/>
          </a:blip>
          <a:stretch>
            <a:fillRect/>
          </a:stretch>
        </p:blipFill>
        <p:spPr>
          <a:xfrm>
            <a:off x="10106850" y="6203986"/>
            <a:ext cx="1580275" cy="372766"/>
          </a:xfrm>
          <a:prstGeom prst="rect">
            <a:avLst/>
          </a:prstGeom>
          <a:noFill/>
          <a:ln>
            <a:noFill/>
          </a:ln>
        </p:spPr>
      </p:pic>
      <p:cxnSp>
        <p:nvCxnSpPr>
          <p:cNvPr id="68" name="Google Shape;68;p6"/>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69" name="Google Shape;69;p6"/>
          <p:cNvSpPr txBox="1"/>
          <p:nvPr>
            <p:ph idx="1" type="subTitle"/>
          </p:nvPr>
        </p:nvSpPr>
        <p:spPr>
          <a:xfrm>
            <a:off x="5660525" y="3971650"/>
            <a:ext cx="4446300" cy="9144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800"/>
              <a:buFont typeface="Red Hat Display"/>
              <a:buNone/>
              <a:defRPr sz="1800">
                <a:solidFill>
                  <a:schemeClr val="dk1"/>
                </a:solidFill>
                <a:latin typeface="Red Hat Display"/>
                <a:ea typeface="Red Hat Display"/>
                <a:cs typeface="Red Hat Display"/>
                <a:sym typeface="Red Hat Display"/>
              </a:defRPr>
            </a:lvl1pPr>
            <a:lvl2pPr lvl="1" rtl="0">
              <a:lnSpc>
                <a:spcPct val="140000"/>
              </a:lnSpc>
              <a:spcBef>
                <a:spcPts val="0"/>
              </a:spcBef>
              <a:spcAft>
                <a:spcPts val="0"/>
              </a:spcAft>
              <a:buClr>
                <a:schemeClr val="dk1"/>
              </a:buClr>
              <a:buSzPts val="1800"/>
              <a:buNone/>
              <a:defRPr sz="1800">
                <a:solidFill>
                  <a:schemeClr val="dk1"/>
                </a:solidFill>
              </a:defRPr>
            </a:lvl2pPr>
            <a:lvl3pPr lvl="2" rtl="0">
              <a:lnSpc>
                <a:spcPct val="140000"/>
              </a:lnSpc>
              <a:spcBef>
                <a:spcPts val="0"/>
              </a:spcBef>
              <a:spcAft>
                <a:spcPts val="0"/>
              </a:spcAft>
              <a:buClr>
                <a:schemeClr val="dk1"/>
              </a:buClr>
              <a:buSzPts val="1800"/>
              <a:buNone/>
              <a:defRPr sz="1800">
                <a:solidFill>
                  <a:schemeClr val="dk1"/>
                </a:solidFill>
              </a:defRPr>
            </a:lvl3pPr>
            <a:lvl4pPr lvl="3" rtl="0">
              <a:lnSpc>
                <a:spcPct val="140000"/>
              </a:lnSpc>
              <a:spcBef>
                <a:spcPts val="0"/>
              </a:spcBef>
              <a:spcAft>
                <a:spcPts val="0"/>
              </a:spcAft>
              <a:buClr>
                <a:schemeClr val="dk1"/>
              </a:buClr>
              <a:buSzPts val="1800"/>
              <a:buNone/>
              <a:defRPr sz="1800">
                <a:solidFill>
                  <a:schemeClr val="dk1"/>
                </a:solidFill>
              </a:defRPr>
            </a:lvl4pPr>
            <a:lvl5pPr lvl="4" rtl="0">
              <a:lnSpc>
                <a:spcPct val="140000"/>
              </a:lnSpc>
              <a:spcBef>
                <a:spcPts val="0"/>
              </a:spcBef>
              <a:spcAft>
                <a:spcPts val="0"/>
              </a:spcAft>
              <a:buClr>
                <a:schemeClr val="dk1"/>
              </a:buClr>
              <a:buSzPts val="1800"/>
              <a:buNone/>
              <a:defRPr sz="1800">
                <a:solidFill>
                  <a:schemeClr val="dk1"/>
                </a:solidFill>
              </a:defRPr>
            </a:lvl5pPr>
            <a:lvl6pPr lvl="5" rtl="0">
              <a:lnSpc>
                <a:spcPct val="140000"/>
              </a:lnSpc>
              <a:spcBef>
                <a:spcPts val="0"/>
              </a:spcBef>
              <a:spcAft>
                <a:spcPts val="0"/>
              </a:spcAft>
              <a:buClr>
                <a:schemeClr val="dk1"/>
              </a:buClr>
              <a:buSzPts val="1800"/>
              <a:buNone/>
              <a:defRPr sz="1800">
                <a:solidFill>
                  <a:schemeClr val="dk1"/>
                </a:solidFill>
              </a:defRPr>
            </a:lvl6pPr>
            <a:lvl7pPr lvl="6" rtl="0">
              <a:lnSpc>
                <a:spcPct val="140000"/>
              </a:lnSpc>
              <a:spcBef>
                <a:spcPts val="0"/>
              </a:spcBef>
              <a:spcAft>
                <a:spcPts val="0"/>
              </a:spcAft>
              <a:buClr>
                <a:schemeClr val="dk1"/>
              </a:buClr>
              <a:buSzPts val="1800"/>
              <a:buNone/>
              <a:defRPr sz="1800">
                <a:solidFill>
                  <a:schemeClr val="dk1"/>
                </a:solidFill>
              </a:defRPr>
            </a:lvl7pPr>
            <a:lvl8pPr lvl="7" rtl="0">
              <a:lnSpc>
                <a:spcPct val="140000"/>
              </a:lnSpc>
              <a:spcBef>
                <a:spcPts val="0"/>
              </a:spcBef>
              <a:spcAft>
                <a:spcPts val="0"/>
              </a:spcAft>
              <a:buClr>
                <a:schemeClr val="dk1"/>
              </a:buClr>
              <a:buSzPts val="1800"/>
              <a:buNone/>
              <a:defRPr sz="1800">
                <a:solidFill>
                  <a:schemeClr val="dk1"/>
                </a:solidFill>
              </a:defRPr>
            </a:lvl8pPr>
            <a:lvl9pPr lvl="8" rtl="0">
              <a:lnSpc>
                <a:spcPct val="140000"/>
              </a:lnSpc>
              <a:spcBef>
                <a:spcPts val="0"/>
              </a:spcBef>
              <a:spcAft>
                <a:spcPts val="0"/>
              </a:spcAft>
              <a:buClr>
                <a:schemeClr val="dk1"/>
              </a:buClr>
              <a:buSzPts val="1800"/>
              <a:buNone/>
              <a:defRPr sz="1800">
                <a:solidFill>
                  <a:schemeClr val="dk1"/>
                </a:solidFill>
              </a:defRPr>
            </a:lvl9pPr>
          </a:lstStyle>
          <a:p/>
        </p:txBody>
      </p:sp>
      <p:sp>
        <p:nvSpPr>
          <p:cNvPr id="70" name="Google Shape;70;p6"/>
          <p:cNvSpPr txBox="1"/>
          <p:nvPr>
            <p:ph type="title"/>
          </p:nvPr>
        </p:nvSpPr>
        <p:spPr>
          <a:xfrm>
            <a:off x="5660525" y="1709031"/>
            <a:ext cx="5736300" cy="21174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9pPr>
          </a:lstStyle>
          <a:p/>
        </p:txBody>
      </p:sp>
      <p:sp>
        <p:nvSpPr>
          <p:cNvPr id="71" name="Google Shape;71;p6"/>
          <p:cNvSpPr txBox="1"/>
          <p:nvPr>
            <p:ph idx="2" type="subTitle"/>
          </p:nvPr>
        </p:nvSpPr>
        <p:spPr>
          <a:xfrm>
            <a:off x="5660525" y="5318275"/>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Medium"/>
              <a:buNone/>
              <a:defRPr sz="1400">
                <a:solidFill>
                  <a:schemeClr val="dk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dk1"/>
              </a:buClr>
              <a:buSzPts val="1200"/>
              <a:buNone/>
              <a:defRPr sz="1200">
                <a:solidFill>
                  <a:schemeClr val="dk1"/>
                </a:solidFill>
              </a:defRPr>
            </a:lvl2pPr>
            <a:lvl3pPr lvl="2" rtl="0">
              <a:lnSpc>
                <a:spcPct val="135000"/>
              </a:lnSpc>
              <a:spcBef>
                <a:spcPts val="0"/>
              </a:spcBef>
              <a:spcAft>
                <a:spcPts val="0"/>
              </a:spcAft>
              <a:buClr>
                <a:schemeClr val="dk1"/>
              </a:buClr>
              <a:buSzPts val="1200"/>
              <a:buNone/>
              <a:defRPr sz="1200">
                <a:solidFill>
                  <a:schemeClr val="dk1"/>
                </a:solidFill>
              </a:defRPr>
            </a:lvl3pPr>
            <a:lvl4pPr lvl="3" rtl="0">
              <a:lnSpc>
                <a:spcPct val="135000"/>
              </a:lnSpc>
              <a:spcBef>
                <a:spcPts val="0"/>
              </a:spcBef>
              <a:spcAft>
                <a:spcPts val="0"/>
              </a:spcAft>
              <a:buClr>
                <a:schemeClr val="dk1"/>
              </a:buClr>
              <a:buSzPts val="1200"/>
              <a:buNone/>
              <a:defRPr sz="1200">
                <a:solidFill>
                  <a:schemeClr val="dk1"/>
                </a:solidFill>
              </a:defRPr>
            </a:lvl4pPr>
            <a:lvl5pPr lvl="4" rtl="0">
              <a:lnSpc>
                <a:spcPct val="135000"/>
              </a:lnSpc>
              <a:spcBef>
                <a:spcPts val="0"/>
              </a:spcBef>
              <a:spcAft>
                <a:spcPts val="0"/>
              </a:spcAft>
              <a:buClr>
                <a:schemeClr val="dk1"/>
              </a:buClr>
              <a:buSzPts val="1200"/>
              <a:buNone/>
              <a:defRPr sz="1200">
                <a:solidFill>
                  <a:schemeClr val="dk1"/>
                </a:solidFill>
              </a:defRPr>
            </a:lvl5pPr>
            <a:lvl6pPr lvl="5" rtl="0">
              <a:lnSpc>
                <a:spcPct val="135000"/>
              </a:lnSpc>
              <a:spcBef>
                <a:spcPts val="0"/>
              </a:spcBef>
              <a:spcAft>
                <a:spcPts val="0"/>
              </a:spcAft>
              <a:buClr>
                <a:schemeClr val="dk1"/>
              </a:buClr>
              <a:buSzPts val="1200"/>
              <a:buNone/>
              <a:defRPr sz="1200">
                <a:solidFill>
                  <a:schemeClr val="dk1"/>
                </a:solidFill>
              </a:defRPr>
            </a:lvl6pPr>
            <a:lvl7pPr lvl="6" rtl="0">
              <a:lnSpc>
                <a:spcPct val="135000"/>
              </a:lnSpc>
              <a:spcBef>
                <a:spcPts val="0"/>
              </a:spcBef>
              <a:spcAft>
                <a:spcPts val="0"/>
              </a:spcAft>
              <a:buClr>
                <a:schemeClr val="dk1"/>
              </a:buClr>
              <a:buSzPts val="1200"/>
              <a:buNone/>
              <a:defRPr sz="1200">
                <a:solidFill>
                  <a:schemeClr val="dk1"/>
                </a:solidFill>
              </a:defRPr>
            </a:lvl7pPr>
            <a:lvl8pPr lvl="7" rtl="0">
              <a:lnSpc>
                <a:spcPct val="135000"/>
              </a:lnSpc>
              <a:spcBef>
                <a:spcPts val="0"/>
              </a:spcBef>
              <a:spcAft>
                <a:spcPts val="0"/>
              </a:spcAft>
              <a:buClr>
                <a:schemeClr val="dk1"/>
              </a:buClr>
              <a:buSzPts val="1200"/>
              <a:buNone/>
              <a:defRPr sz="1200">
                <a:solidFill>
                  <a:schemeClr val="dk1"/>
                </a:solidFill>
              </a:defRPr>
            </a:lvl8pPr>
            <a:lvl9pPr lvl="8" rtl="0">
              <a:lnSpc>
                <a:spcPct val="135000"/>
              </a:lnSpc>
              <a:spcBef>
                <a:spcPts val="0"/>
              </a:spcBef>
              <a:spcAft>
                <a:spcPts val="0"/>
              </a:spcAft>
              <a:buClr>
                <a:schemeClr val="dk1"/>
              </a:buClr>
              <a:buSzPts val="1200"/>
              <a:buNone/>
              <a:defRPr sz="1200">
                <a:solidFill>
                  <a:schemeClr val="dk1"/>
                </a:solidFill>
              </a:defRPr>
            </a:lvl9pPr>
          </a:lstStyle>
          <a:p/>
        </p:txBody>
      </p:sp>
      <p:sp>
        <p:nvSpPr>
          <p:cNvPr id="72" name="Google Shape;72;p6"/>
          <p:cNvSpPr txBox="1"/>
          <p:nvPr>
            <p:ph idx="3"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sp>
        <p:nvSpPr>
          <p:cNvPr id="73" name="Google Shape;73;p6"/>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overview">
  <p:cSld name="CUSTOM_4_1_1_1">
    <p:bg>
      <p:bgPr>
        <a:solidFill>
          <a:schemeClr val="lt1"/>
        </a:solidFill>
      </p:bgPr>
    </p:bg>
    <p:spTree>
      <p:nvGrpSpPr>
        <p:cNvPr id="799" name="Shape 799"/>
        <p:cNvGrpSpPr/>
        <p:nvPr/>
      </p:nvGrpSpPr>
      <p:grpSpPr>
        <a:xfrm>
          <a:off x="0" y="0"/>
          <a:ext cx="0" cy="0"/>
          <a:chOff x="0" y="0"/>
          <a:chExt cx="0" cy="0"/>
        </a:xfrm>
      </p:grpSpPr>
      <p:cxnSp>
        <p:nvCxnSpPr>
          <p:cNvPr id="800" name="Google Shape;800;p51"/>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801" name="Google Shape;801;p51"/>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SzPts val="1000"/>
              <a:buFont typeface="Red Hat Display Medium"/>
              <a:buNone/>
              <a:defRPr sz="10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rt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802" name="Google Shape;802;p51"/>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803" name="Google Shape;803;p5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chemeClr val="dk1"/>
                </a:solidFill>
                <a:latin typeface="Red Hat Text Medium"/>
                <a:ea typeface="Red Hat Text Medium"/>
                <a:cs typeface="Red Hat Text Medium"/>
                <a:sym typeface="Red Hat Text Medium"/>
              </a:defRPr>
            </a:lvl1pPr>
            <a:lvl2pPr lvl="1" rtl="0" algn="ctr">
              <a:buNone/>
              <a:defRPr sz="800">
                <a:solidFill>
                  <a:schemeClr val="dk1"/>
                </a:solidFill>
                <a:latin typeface="Red Hat Text Medium"/>
                <a:ea typeface="Red Hat Text Medium"/>
                <a:cs typeface="Red Hat Text Medium"/>
                <a:sym typeface="Red Hat Text Medium"/>
              </a:defRPr>
            </a:lvl2pPr>
            <a:lvl3pPr lvl="2" rtl="0" algn="ctr">
              <a:buNone/>
              <a:defRPr sz="800">
                <a:solidFill>
                  <a:schemeClr val="dk1"/>
                </a:solidFill>
                <a:latin typeface="Red Hat Text Medium"/>
                <a:ea typeface="Red Hat Text Medium"/>
                <a:cs typeface="Red Hat Text Medium"/>
                <a:sym typeface="Red Hat Text Medium"/>
              </a:defRPr>
            </a:lvl3pPr>
            <a:lvl4pPr lvl="3" rtl="0" algn="ctr">
              <a:buNone/>
              <a:defRPr sz="800">
                <a:solidFill>
                  <a:schemeClr val="dk1"/>
                </a:solidFill>
                <a:latin typeface="Red Hat Text Medium"/>
                <a:ea typeface="Red Hat Text Medium"/>
                <a:cs typeface="Red Hat Text Medium"/>
                <a:sym typeface="Red Hat Text Medium"/>
              </a:defRPr>
            </a:lvl4pPr>
            <a:lvl5pPr lvl="4" rtl="0" algn="ctr">
              <a:buNone/>
              <a:defRPr sz="800">
                <a:solidFill>
                  <a:schemeClr val="dk1"/>
                </a:solidFill>
                <a:latin typeface="Red Hat Text Medium"/>
                <a:ea typeface="Red Hat Text Medium"/>
                <a:cs typeface="Red Hat Text Medium"/>
                <a:sym typeface="Red Hat Text Medium"/>
              </a:defRPr>
            </a:lvl5pPr>
            <a:lvl6pPr lvl="5" rtl="0" algn="ctr">
              <a:buNone/>
              <a:defRPr sz="800">
                <a:solidFill>
                  <a:schemeClr val="dk1"/>
                </a:solidFill>
                <a:latin typeface="Red Hat Text Medium"/>
                <a:ea typeface="Red Hat Text Medium"/>
                <a:cs typeface="Red Hat Text Medium"/>
                <a:sym typeface="Red Hat Text Medium"/>
              </a:defRPr>
            </a:lvl6pPr>
            <a:lvl7pPr lvl="6" rtl="0" algn="ctr">
              <a:buNone/>
              <a:defRPr sz="800">
                <a:solidFill>
                  <a:schemeClr val="dk1"/>
                </a:solidFill>
                <a:latin typeface="Red Hat Text Medium"/>
                <a:ea typeface="Red Hat Text Medium"/>
                <a:cs typeface="Red Hat Text Medium"/>
                <a:sym typeface="Red Hat Text Medium"/>
              </a:defRPr>
            </a:lvl7pPr>
            <a:lvl8pPr lvl="7" rtl="0" algn="ctr">
              <a:buNone/>
              <a:defRPr sz="800">
                <a:solidFill>
                  <a:schemeClr val="dk1"/>
                </a:solidFill>
                <a:latin typeface="Red Hat Text Medium"/>
                <a:ea typeface="Red Hat Text Medium"/>
                <a:cs typeface="Red Hat Text Medium"/>
                <a:sym typeface="Red Hat Text Medium"/>
              </a:defRPr>
            </a:lvl8pPr>
            <a:lvl9pPr lvl="8" rtl="0"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04" name="Google Shape;804;p51"/>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05" name="Google Shape;805;p51"/>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800">
                <a:solidFill>
                  <a:schemeClr val="dk1"/>
                </a:solidFill>
              </a:defRPr>
            </a:lvl1pPr>
            <a:lvl2pPr lvl="1" rtl="0">
              <a:lnSpc>
                <a:spcPct val="115000"/>
              </a:lnSpc>
              <a:spcBef>
                <a:spcPts val="0"/>
              </a:spcBef>
              <a:spcAft>
                <a:spcPts val="0"/>
              </a:spcAft>
              <a:buNone/>
              <a:defRPr sz="800">
                <a:solidFill>
                  <a:schemeClr val="dk1"/>
                </a:solidFill>
              </a:defRPr>
            </a:lvl2pPr>
            <a:lvl3pPr lvl="2" rtl="0">
              <a:lnSpc>
                <a:spcPct val="115000"/>
              </a:lnSpc>
              <a:spcBef>
                <a:spcPts val="0"/>
              </a:spcBef>
              <a:spcAft>
                <a:spcPts val="0"/>
              </a:spcAft>
              <a:buNone/>
              <a:defRPr sz="800">
                <a:solidFill>
                  <a:schemeClr val="dk1"/>
                </a:solidFill>
              </a:defRPr>
            </a:lvl3pPr>
            <a:lvl4pPr lvl="3" rtl="0">
              <a:lnSpc>
                <a:spcPct val="115000"/>
              </a:lnSpc>
              <a:spcBef>
                <a:spcPts val="0"/>
              </a:spcBef>
              <a:spcAft>
                <a:spcPts val="0"/>
              </a:spcAft>
              <a:buNone/>
              <a:defRPr sz="800">
                <a:solidFill>
                  <a:schemeClr val="dk1"/>
                </a:solidFill>
              </a:defRPr>
            </a:lvl4pPr>
            <a:lvl5pPr lvl="4" rtl="0">
              <a:lnSpc>
                <a:spcPct val="115000"/>
              </a:lnSpc>
              <a:spcBef>
                <a:spcPts val="0"/>
              </a:spcBef>
              <a:spcAft>
                <a:spcPts val="0"/>
              </a:spcAft>
              <a:buNone/>
              <a:defRPr sz="800">
                <a:solidFill>
                  <a:schemeClr val="dk1"/>
                </a:solidFill>
              </a:defRPr>
            </a:lvl5pPr>
            <a:lvl6pPr lvl="5" rtl="0">
              <a:lnSpc>
                <a:spcPct val="115000"/>
              </a:lnSpc>
              <a:spcBef>
                <a:spcPts val="0"/>
              </a:spcBef>
              <a:spcAft>
                <a:spcPts val="0"/>
              </a:spcAft>
              <a:buNone/>
              <a:defRPr sz="800">
                <a:solidFill>
                  <a:schemeClr val="dk1"/>
                </a:solidFill>
              </a:defRPr>
            </a:lvl6pPr>
            <a:lvl7pPr lvl="6" rtl="0">
              <a:lnSpc>
                <a:spcPct val="115000"/>
              </a:lnSpc>
              <a:spcBef>
                <a:spcPts val="0"/>
              </a:spcBef>
              <a:spcAft>
                <a:spcPts val="0"/>
              </a:spcAft>
              <a:buNone/>
              <a:defRPr sz="800">
                <a:solidFill>
                  <a:schemeClr val="dk1"/>
                </a:solidFill>
              </a:defRPr>
            </a:lvl7pPr>
            <a:lvl8pPr lvl="7" rtl="0">
              <a:lnSpc>
                <a:spcPct val="115000"/>
              </a:lnSpc>
              <a:spcBef>
                <a:spcPts val="0"/>
              </a:spcBef>
              <a:spcAft>
                <a:spcPts val="0"/>
              </a:spcAft>
              <a:buNone/>
              <a:defRPr sz="800">
                <a:solidFill>
                  <a:schemeClr val="dk1"/>
                </a:solidFill>
              </a:defRPr>
            </a:lvl8pPr>
            <a:lvl9pPr lvl="8" rtl="0">
              <a:lnSpc>
                <a:spcPct val="115000"/>
              </a:lnSpc>
              <a:spcBef>
                <a:spcPts val="0"/>
              </a:spcBef>
              <a:spcAft>
                <a:spcPts val="0"/>
              </a:spcAft>
              <a:buNone/>
              <a:defRPr sz="800">
                <a:solidFill>
                  <a:schemeClr val="dk1"/>
                </a:solidFill>
              </a:defRPr>
            </a:lvl9pPr>
          </a:lstStyle>
          <a:p/>
        </p:txBody>
      </p:sp>
      <p:sp>
        <p:nvSpPr>
          <p:cNvPr id="806" name="Google Shape;806;p51"/>
          <p:cNvSpPr txBox="1"/>
          <p:nvPr>
            <p:ph idx="3" type="body"/>
          </p:nvPr>
        </p:nvSpPr>
        <p:spPr>
          <a:xfrm>
            <a:off x="900275" y="3109300"/>
            <a:ext cx="5043900" cy="3000000"/>
          </a:xfrm>
          <a:prstGeom prst="rect">
            <a:avLst/>
          </a:prstGeom>
        </p:spPr>
        <p:txBody>
          <a:bodyPr anchorCtr="0" anchor="t" bIns="91425" lIns="914400" spcFirstLastPara="1" rIns="91425" wrap="square" tIns="91425">
            <a:noAutofit/>
          </a:bodyPr>
          <a:lstStyle>
            <a:lvl1pPr indent="-342900" lvl="0" marL="457200" rtl="0">
              <a:lnSpc>
                <a:spcPct val="115000"/>
              </a:lnSpc>
              <a:spcBef>
                <a:spcPts val="0"/>
              </a:spcBef>
              <a:spcAft>
                <a:spcPts val="0"/>
              </a:spcAft>
              <a:buSzPts val="1800"/>
              <a:buChar char="▸"/>
              <a:defRPr/>
            </a:lvl1pPr>
            <a:lvl2pPr indent="-342900" lvl="1" marL="914400" rtl="0">
              <a:lnSpc>
                <a:spcPct val="115000"/>
              </a:lnSpc>
              <a:spcBef>
                <a:spcPts val="2000"/>
              </a:spcBef>
              <a:spcAft>
                <a:spcPts val="0"/>
              </a:spcAft>
              <a:buSzPts val="1800"/>
              <a:buChar char="･"/>
              <a:defRPr/>
            </a:lvl2pPr>
            <a:lvl3pPr indent="-342900" lvl="2" marL="1371600" rtl="0">
              <a:lnSpc>
                <a:spcPct val="115000"/>
              </a:lnSpc>
              <a:spcBef>
                <a:spcPts val="2000"/>
              </a:spcBef>
              <a:spcAft>
                <a:spcPts val="0"/>
              </a:spcAft>
              <a:buSzPts val="1800"/>
              <a:buChar char="･"/>
              <a:defRPr/>
            </a:lvl3pPr>
            <a:lvl4pPr indent="-342900" lvl="3" marL="1828800" rtl="0">
              <a:lnSpc>
                <a:spcPct val="115000"/>
              </a:lnSpc>
              <a:spcBef>
                <a:spcPts val="2000"/>
              </a:spcBef>
              <a:spcAft>
                <a:spcPts val="0"/>
              </a:spcAft>
              <a:buSzPts val="1800"/>
              <a:buChar char="･"/>
              <a:defRPr/>
            </a:lvl4pPr>
            <a:lvl5pPr indent="-342900" lvl="4" marL="2286000" rtl="0">
              <a:lnSpc>
                <a:spcPct val="115000"/>
              </a:lnSpc>
              <a:spcBef>
                <a:spcPts val="2000"/>
              </a:spcBef>
              <a:spcAft>
                <a:spcPts val="0"/>
              </a:spcAft>
              <a:buSzPts val="1800"/>
              <a:buChar char="･"/>
              <a:defRPr/>
            </a:lvl5pPr>
            <a:lvl6pPr indent="-342900" lvl="5" marL="2743200" rtl="0">
              <a:lnSpc>
                <a:spcPct val="115000"/>
              </a:lnSpc>
              <a:spcBef>
                <a:spcPts val="2000"/>
              </a:spcBef>
              <a:spcAft>
                <a:spcPts val="0"/>
              </a:spcAft>
              <a:buSzPts val="1800"/>
              <a:buChar char="･"/>
              <a:defRPr/>
            </a:lvl6pPr>
            <a:lvl7pPr indent="-342900" lvl="6" marL="3200400" rtl="0">
              <a:lnSpc>
                <a:spcPct val="115000"/>
              </a:lnSpc>
              <a:spcBef>
                <a:spcPts val="2000"/>
              </a:spcBef>
              <a:spcAft>
                <a:spcPts val="0"/>
              </a:spcAft>
              <a:buSzPts val="1800"/>
              <a:buChar char="･"/>
              <a:defRPr/>
            </a:lvl7pPr>
            <a:lvl8pPr indent="-342900" lvl="7" marL="3657600" rtl="0">
              <a:lnSpc>
                <a:spcPct val="115000"/>
              </a:lnSpc>
              <a:spcBef>
                <a:spcPts val="2000"/>
              </a:spcBef>
              <a:spcAft>
                <a:spcPts val="0"/>
              </a:spcAft>
              <a:buSzPts val="1800"/>
              <a:buChar char="･"/>
              <a:defRPr/>
            </a:lvl8pPr>
            <a:lvl9pPr indent="-342900" lvl="8" marL="4114800" rtl="0">
              <a:lnSpc>
                <a:spcPct val="115000"/>
              </a:lnSpc>
              <a:spcBef>
                <a:spcPts val="2000"/>
              </a:spcBef>
              <a:spcAft>
                <a:spcPts val="2000"/>
              </a:spcAft>
              <a:buSzPts val="1800"/>
              <a:buChar char="･"/>
              <a:defRPr/>
            </a:lvl9pPr>
          </a:lstStyle>
          <a:p/>
        </p:txBody>
      </p:sp>
      <p:sp>
        <p:nvSpPr>
          <p:cNvPr id="807" name="Google Shape;807;p51"/>
          <p:cNvSpPr txBox="1"/>
          <p:nvPr>
            <p:ph type="title"/>
          </p:nvPr>
        </p:nvSpPr>
        <p:spPr>
          <a:xfrm>
            <a:off x="900275" y="1190987"/>
            <a:ext cx="3885900" cy="14613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title 1">
  <p:cSld name="TITLE_4">
    <p:spTree>
      <p:nvGrpSpPr>
        <p:cNvPr id="808" name="Shape 808"/>
        <p:cNvGrpSpPr/>
        <p:nvPr/>
      </p:nvGrpSpPr>
      <p:grpSpPr>
        <a:xfrm>
          <a:off x="0" y="0"/>
          <a:ext cx="0" cy="0"/>
          <a:chOff x="0" y="0"/>
          <a:chExt cx="0" cy="0"/>
        </a:xfrm>
      </p:grpSpPr>
      <p:sp>
        <p:nvSpPr>
          <p:cNvPr id="809" name="Google Shape;809;p52"/>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2"/>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2800"/>
              <a:buFont typeface="Red Hat Display"/>
              <a:buNone/>
              <a:defRPr sz="2800">
                <a:solidFill>
                  <a:schemeClr val="dk1"/>
                </a:solidFill>
                <a:latin typeface="Red Hat Display"/>
                <a:ea typeface="Red Hat Display"/>
                <a:cs typeface="Red Hat Display"/>
                <a:sym typeface="Red Hat Display"/>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p:txBody>
      </p:sp>
      <p:sp>
        <p:nvSpPr>
          <p:cNvPr id="811" name="Google Shape;811;p52"/>
          <p:cNvSpPr txBox="1"/>
          <p:nvPr>
            <p:ph type="title"/>
          </p:nvPr>
        </p:nvSpPr>
        <p:spPr>
          <a:xfrm>
            <a:off x="2083875" y="1743625"/>
            <a:ext cx="7533300" cy="1600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800">
                <a:solidFill>
                  <a:schemeClr val="accen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4600">
                <a:solidFill>
                  <a:schemeClr val="accent1"/>
                </a:solidFill>
              </a:defRPr>
            </a:lvl2pPr>
            <a:lvl3pPr lvl="2" rtl="0">
              <a:lnSpc>
                <a:spcPct val="105000"/>
              </a:lnSpc>
              <a:spcBef>
                <a:spcPts val="0"/>
              </a:spcBef>
              <a:spcAft>
                <a:spcPts val="0"/>
              </a:spcAft>
              <a:buNone/>
              <a:defRPr sz="4600">
                <a:solidFill>
                  <a:schemeClr val="accent1"/>
                </a:solidFill>
              </a:defRPr>
            </a:lvl3pPr>
            <a:lvl4pPr lvl="3" rtl="0">
              <a:lnSpc>
                <a:spcPct val="105000"/>
              </a:lnSpc>
              <a:spcBef>
                <a:spcPts val="0"/>
              </a:spcBef>
              <a:spcAft>
                <a:spcPts val="0"/>
              </a:spcAft>
              <a:buNone/>
              <a:defRPr sz="4600">
                <a:solidFill>
                  <a:schemeClr val="accent1"/>
                </a:solidFill>
              </a:defRPr>
            </a:lvl4pPr>
            <a:lvl5pPr lvl="4" rtl="0">
              <a:lnSpc>
                <a:spcPct val="105000"/>
              </a:lnSpc>
              <a:spcBef>
                <a:spcPts val="0"/>
              </a:spcBef>
              <a:spcAft>
                <a:spcPts val="0"/>
              </a:spcAft>
              <a:buNone/>
              <a:defRPr sz="4600">
                <a:solidFill>
                  <a:schemeClr val="accent1"/>
                </a:solidFill>
              </a:defRPr>
            </a:lvl5pPr>
            <a:lvl6pPr lvl="5" rtl="0">
              <a:lnSpc>
                <a:spcPct val="105000"/>
              </a:lnSpc>
              <a:spcBef>
                <a:spcPts val="0"/>
              </a:spcBef>
              <a:spcAft>
                <a:spcPts val="0"/>
              </a:spcAft>
              <a:buNone/>
              <a:defRPr sz="4600">
                <a:solidFill>
                  <a:schemeClr val="accent1"/>
                </a:solidFill>
              </a:defRPr>
            </a:lvl6pPr>
            <a:lvl7pPr lvl="6" rtl="0">
              <a:lnSpc>
                <a:spcPct val="105000"/>
              </a:lnSpc>
              <a:spcBef>
                <a:spcPts val="0"/>
              </a:spcBef>
              <a:spcAft>
                <a:spcPts val="0"/>
              </a:spcAft>
              <a:buNone/>
              <a:defRPr sz="4600">
                <a:solidFill>
                  <a:schemeClr val="accent1"/>
                </a:solidFill>
              </a:defRPr>
            </a:lvl7pPr>
            <a:lvl8pPr lvl="7" rtl="0">
              <a:lnSpc>
                <a:spcPct val="105000"/>
              </a:lnSpc>
              <a:spcBef>
                <a:spcPts val="0"/>
              </a:spcBef>
              <a:spcAft>
                <a:spcPts val="0"/>
              </a:spcAft>
              <a:buNone/>
              <a:defRPr sz="4600">
                <a:solidFill>
                  <a:schemeClr val="accent1"/>
                </a:solidFill>
              </a:defRPr>
            </a:lvl8pPr>
            <a:lvl9pPr lvl="8" rtl="0">
              <a:lnSpc>
                <a:spcPct val="105000"/>
              </a:lnSpc>
              <a:spcBef>
                <a:spcPts val="0"/>
              </a:spcBef>
              <a:spcAft>
                <a:spcPts val="0"/>
              </a:spcAft>
              <a:buNone/>
              <a:defRPr sz="4600">
                <a:solidFill>
                  <a:schemeClr val="accent1"/>
                </a:solidFill>
              </a:defRPr>
            </a:lvl9pPr>
          </a:lstStyle>
          <a:p/>
        </p:txBody>
      </p:sp>
      <p:sp>
        <p:nvSpPr>
          <p:cNvPr id="812" name="Google Shape;812;p52"/>
          <p:cNvSpPr txBox="1"/>
          <p:nvPr>
            <p:ph idx="2" type="subTitle"/>
          </p:nvPr>
        </p:nvSpPr>
        <p:spPr>
          <a:xfrm>
            <a:off x="2083725" y="46055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Medium"/>
              <a:buNone/>
              <a:defRPr sz="1400">
                <a:solidFill>
                  <a:schemeClr val="dk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9pPr>
          </a:lstStyle>
          <a:p/>
        </p:txBody>
      </p:sp>
      <p:sp>
        <p:nvSpPr>
          <p:cNvPr id="813" name="Google Shape;813;p52"/>
          <p:cNvSpPr txBox="1"/>
          <p:nvPr>
            <p:ph idx="3" type="subTitle"/>
          </p:nvPr>
        </p:nvSpPr>
        <p:spPr>
          <a:xfrm>
            <a:off x="4471850" y="4605500"/>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Medium"/>
              <a:buNone/>
              <a:defRPr sz="1400">
                <a:solidFill>
                  <a:schemeClr val="dk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dk1"/>
              </a:buClr>
              <a:buSzPts val="1800"/>
              <a:buFont typeface="Red Hat Text Medium"/>
              <a:buNone/>
              <a:defRPr>
                <a:solidFill>
                  <a:schemeClr val="dk1"/>
                </a:solidFill>
                <a:latin typeface="Red Hat Text Medium"/>
                <a:ea typeface="Red Hat Text Medium"/>
                <a:cs typeface="Red Hat Text Medium"/>
                <a:sym typeface="Red Hat Text Medium"/>
              </a:defRPr>
            </a:lvl9pPr>
          </a:lstStyle>
          <a:p/>
        </p:txBody>
      </p:sp>
      <p:pic>
        <p:nvPicPr>
          <p:cNvPr id="814" name="Google Shape;814;p52"/>
          <p:cNvPicPr preferRelativeResize="0"/>
          <p:nvPr/>
        </p:nvPicPr>
        <p:blipFill>
          <a:blip r:embed="rId2">
            <a:alphaModFix/>
          </a:blip>
          <a:stretch>
            <a:fillRect/>
          </a:stretch>
        </p:blipFill>
        <p:spPr>
          <a:xfrm>
            <a:off x="10106850" y="6203986"/>
            <a:ext cx="1580275" cy="372766"/>
          </a:xfrm>
          <a:prstGeom prst="rect">
            <a:avLst/>
          </a:prstGeom>
          <a:noFill/>
          <a:ln>
            <a:noFill/>
          </a:ln>
        </p:spPr>
      </p:pic>
      <p:cxnSp>
        <p:nvCxnSpPr>
          <p:cNvPr id="815" name="Google Shape;815;p52"/>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816" name="Google Shape;816;p5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17" name="Google Shape;817;p52"/>
          <p:cNvPicPr preferRelativeResize="0"/>
          <p:nvPr/>
        </p:nvPicPr>
        <p:blipFill rotWithShape="1">
          <a:blip r:embed="rId3">
            <a:alphaModFix/>
          </a:blip>
          <a:srcRect b="0" l="7116" r="48873" t="0"/>
          <a:stretch/>
        </p:blipFill>
        <p:spPr>
          <a:xfrm>
            <a:off x="7692725" y="128325"/>
            <a:ext cx="4499348" cy="575055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p:cSld name="CUSTOM_4_102">
    <p:spTree>
      <p:nvGrpSpPr>
        <p:cNvPr id="818" name="Shape 818"/>
        <p:cNvGrpSpPr/>
        <p:nvPr/>
      </p:nvGrpSpPr>
      <p:grpSpPr>
        <a:xfrm>
          <a:off x="0" y="0"/>
          <a:ext cx="0" cy="0"/>
          <a:chOff x="0" y="0"/>
          <a:chExt cx="0" cy="0"/>
        </a:xfrm>
      </p:grpSpPr>
      <p:sp>
        <p:nvSpPr>
          <p:cNvPr id="819" name="Google Shape;819;p53"/>
          <p:cNvSpPr txBox="1"/>
          <p:nvPr>
            <p:ph type="title"/>
          </p:nvPr>
        </p:nvSpPr>
        <p:spPr>
          <a:xfrm>
            <a:off x="1752600" y="946000"/>
            <a:ext cx="8686800" cy="9681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700">
                <a:solidFill>
                  <a:srgbClr val="000000"/>
                </a:solidFill>
              </a:defRPr>
            </a:lvl1pPr>
            <a:lvl2pPr lvl="1" rtl="0" algn="ctr">
              <a:lnSpc>
                <a:spcPct val="130000"/>
              </a:lnSpc>
              <a:spcBef>
                <a:spcPts val="0"/>
              </a:spcBef>
              <a:spcAft>
                <a:spcPts val="0"/>
              </a:spcAft>
              <a:buNone/>
              <a:defRPr sz="2700">
                <a:solidFill>
                  <a:srgbClr val="000000"/>
                </a:solidFill>
              </a:defRPr>
            </a:lvl2pPr>
            <a:lvl3pPr lvl="2" rtl="0" algn="ctr">
              <a:lnSpc>
                <a:spcPct val="130000"/>
              </a:lnSpc>
              <a:spcBef>
                <a:spcPts val="0"/>
              </a:spcBef>
              <a:spcAft>
                <a:spcPts val="0"/>
              </a:spcAft>
              <a:buNone/>
              <a:defRPr sz="2700">
                <a:solidFill>
                  <a:srgbClr val="000000"/>
                </a:solidFill>
              </a:defRPr>
            </a:lvl3pPr>
            <a:lvl4pPr lvl="3" rtl="0" algn="ctr">
              <a:lnSpc>
                <a:spcPct val="130000"/>
              </a:lnSpc>
              <a:spcBef>
                <a:spcPts val="0"/>
              </a:spcBef>
              <a:spcAft>
                <a:spcPts val="0"/>
              </a:spcAft>
              <a:buNone/>
              <a:defRPr sz="2700">
                <a:solidFill>
                  <a:srgbClr val="000000"/>
                </a:solidFill>
              </a:defRPr>
            </a:lvl4pPr>
            <a:lvl5pPr lvl="4" rtl="0" algn="ctr">
              <a:lnSpc>
                <a:spcPct val="130000"/>
              </a:lnSpc>
              <a:spcBef>
                <a:spcPts val="0"/>
              </a:spcBef>
              <a:spcAft>
                <a:spcPts val="0"/>
              </a:spcAft>
              <a:buNone/>
              <a:defRPr sz="2700">
                <a:solidFill>
                  <a:srgbClr val="000000"/>
                </a:solidFill>
              </a:defRPr>
            </a:lvl5pPr>
            <a:lvl6pPr lvl="5" rtl="0" algn="ctr">
              <a:lnSpc>
                <a:spcPct val="130000"/>
              </a:lnSpc>
              <a:spcBef>
                <a:spcPts val="0"/>
              </a:spcBef>
              <a:spcAft>
                <a:spcPts val="0"/>
              </a:spcAft>
              <a:buNone/>
              <a:defRPr sz="2700">
                <a:solidFill>
                  <a:srgbClr val="000000"/>
                </a:solidFill>
              </a:defRPr>
            </a:lvl6pPr>
            <a:lvl7pPr lvl="6" rtl="0" algn="ctr">
              <a:lnSpc>
                <a:spcPct val="130000"/>
              </a:lnSpc>
              <a:spcBef>
                <a:spcPts val="0"/>
              </a:spcBef>
              <a:spcAft>
                <a:spcPts val="0"/>
              </a:spcAft>
              <a:buNone/>
              <a:defRPr sz="2700">
                <a:solidFill>
                  <a:srgbClr val="000000"/>
                </a:solidFill>
              </a:defRPr>
            </a:lvl7pPr>
            <a:lvl8pPr lvl="7" rtl="0" algn="ctr">
              <a:lnSpc>
                <a:spcPct val="130000"/>
              </a:lnSpc>
              <a:spcBef>
                <a:spcPts val="0"/>
              </a:spcBef>
              <a:spcAft>
                <a:spcPts val="0"/>
              </a:spcAft>
              <a:buNone/>
              <a:defRPr sz="2700">
                <a:solidFill>
                  <a:srgbClr val="000000"/>
                </a:solidFill>
              </a:defRPr>
            </a:lvl8pPr>
            <a:lvl9pPr lvl="8" rtl="0" algn="ctr">
              <a:lnSpc>
                <a:spcPct val="130000"/>
              </a:lnSpc>
              <a:spcBef>
                <a:spcPts val="0"/>
              </a:spcBef>
              <a:spcAft>
                <a:spcPts val="0"/>
              </a:spcAft>
              <a:buNone/>
              <a:defRPr sz="2700">
                <a:solidFill>
                  <a:srgbClr val="000000"/>
                </a:solidFill>
              </a:defRPr>
            </a:lvl9pPr>
          </a:lstStyle>
          <a:p/>
        </p:txBody>
      </p:sp>
      <p:cxnSp>
        <p:nvCxnSpPr>
          <p:cNvPr id="820" name="Google Shape;820;p53"/>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821" name="Google Shape;821;p53"/>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900"/>
              <a:buFont typeface="Overpass SemiBold"/>
              <a:buNone/>
              <a:defRPr sz="900">
                <a:solidFill>
                  <a:srgbClr val="EE0000"/>
                </a:solidFill>
                <a:latin typeface="Overpass SemiBold"/>
                <a:ea typeface="Overpass SemiBold"/>
                <a:cs typeface="Overpass SemiBold"/>
                <a:sym typeface="Overpass SemiBold"/>
              </a:defRPr>
            </a:lvl9pPr>
          </a:lstStyle>
          <a:p/>
        </p:txBody>
      </p:sp>
      <p:cxnSp>
        <p:nvCxnSpPr>
          <p:cNvPr id="822" name="Google Shape;822;p53"/>
          <p:cNvCxnSpPr/>
          <p:nvPr/>
        </p:nvCxnSpPr>
        <p:spPr>
          <a:xfrm rot="10800000">
            <a:off x="447767" y="6401700"/>
            <a:ext cx="0" cy="456300"/>
          </a:xfrm>
          <a:prstGeom prst="straightConnector1">
            <a:avLst/>
          </a:prstGeom>
          <a:noFill/>
          <a:ln cap="flat" cmpd="sng" w="9525">
            <a:solidFill>
              <a:srgbClr val="EE0000"/>
            </a:solidFill>
            <a:prstDash val="solid"/>
            <a:round/>
            <a:headEnd len="med" w="med" type="none"/>
            <a:tailEnd len="med" w="med" type="none"/>
          </a:ln>
        </p:spPr>
      </p:cxnSp>
      <p:sp>
        <p:nvSpPr>
          <p:cNvPr id="823" name="Google Shape;823;p5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Overpass SemiBold"/>
                <a:ea typeface="Overpass SemiBold"/>
                <a:cs typeface="Overpass SemiBold"/>
                <a:sym typeface="Overpass SemiBold"/>
              </a:defRPr>
            </a:lvl1pPr>
            <a:lvl2pPr lvl="1" rtl="0" algn="ctr">
              <a:buNone/>
              <a:defRPr sz="800">
                <a:latin typeface="Overpass SemiBold"/>
                <a:ea typeface="Overpass SemiBold"/>
                <a:cs typeface="Overpass SemiBold"/>
                <a:sym typeface="Overpass SemiBold"/>
              </a:defRPr>
            </a:lvl2pPr>
            <a:lvl3pPr lvl="2" rtl="0" algn="ctr">
              <a:buNone/>
              <a:defRPr sz="800">
                <a:latin typeface="Overpass SemiBold"/>
                <a:ea typeface="Overpass SemiBold"/>
                <a:cs typeface="Overpass SemiBold"/>
                <a:sym typeface="Overpass SemiBold"/>
              </a:defRPr>
            </a:lvl3pPr>
            <a:lvl4pPr lvl="3" rtl="0" algn="ctr">
              <a:buNone/>
              <a:defRPr sz="800">
                <a:latin typeface="Overpass SemiBold"/>
                <a:ea typeface="Overpass SemiBold"/>
                <a:cs typeface="Overpass SemiBold"/>
                <a:sym typeface="Overpass SemiBold"/>
              </a:defRPr>
            </a:lvl4pPr>
            <a:lvl5pPr lvl="4" rtl="0" algn="ctr">
              <a:buNone/>
              <a:defRPr sz="800">
                <a:latin typeface="Overpass SemiBold"/>
                <a:ea typeface="Overpass SemiBold"/>
                <a:cs typeface="Overpass SemiBold"/>
                <a:sym typeface="Overpass SemiBold"/>
              </a:defRPr>
            </a:lvl5pPr>
            <a:lvl6pPr lvl="5" rtl="0" algn="ctr">
              <a:buNone/>
              <a:defRPr sz="800">
                <a:latin typeface="Overpass SemiBold"/>
                <a:ea typeface="Overpass SemiBold"/>
                <a:cs typeface="Overpass SemiBold"/>
                <a:sym typeface="Overpass SemiBold"/>
              </a:defRPr>
            </a:lvl6pPr>
            <a:lvl7pPr lvl="6" rtl="0" algn="ctr">
              <a:buNone/>
              <a:defRPr sz="800">
                <a:latin typeface="Overpass SemiBold"/>
                <a:ea typeface="Overpass SemiBold"/>
                <a:cs typeface="Overpass SemiBold"/>
                <a:sym typeface="Overpass SemiBold"/>
              </a:defRPr>
            </a:lvl7pPr>
            <a:lvl8pPr lvl="7" rtl="0" algn="ctr">
              <a:buNone/>
              <a:defRPr sz="800">
                <a:latin typeface="Overpass SemiBold"/>
                <a:ea typeface="Overpass SemiBold"/>
                <a:cs typeface="Overpass SemiBold"/>
                <a:sym typeface="Overpass SemiBold"/>
              </a:defRPr>
            </a:lvl8pPr>
            <a:lvl9pPr lvl="8" rtl="0"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824" name="Google Shape;824;p53"/>
          <p:cNvSpPr txBox="1"/>
          <p:nvPr/>
        </p:nvSpPr>
        <p:spPr>
          <a:xfrm>
            <a:off x="10068030" y="269836"/>
            <a:ext cx="1619100" cy="2988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en" sz="700">
                <a:solidFill>
                  <a:srgbClr val="666666"/>
                </a:solidFill>
                <a:latin typeface="Overpass"/>
                <a:ea typeface="Overpass"/>
                <a:cs typeface="Overpass"/>
                <a:sym typeface="Overpass"/>
              </a:rPr>
              <a:t>CONFIDENTIAL </a:t>
            </a:r>
            <a:r>
              <a:rPr lang="en" sz="700">
                <a:solidFill>
                  <a:srgbClr val="666666"/>
                </a:solidFill>
                <a:latin typeface="Overpass Light"/>
                <a:ea typeface="Overpass Light"/>
                <a:cs typeface="Overpass Light"/>
                <a:sym typeface="Overpass Light"/>
              </a:rPr>
              <a:t>Designator</a:t>
            </a:r>
            <a:endParaRPr sz="700">
              <a:solidFill>
                <a:srgbClr val="666666"/>
              </a:solidFill>
              <a:latin typeface="Overpass Light"/>
              <a:ea typeface="Overpass Light"/>
              <a:cs typeface="Overpass Light"/>
              <a:sym typeface="Overpass Light"/>
            </a:endParaRPr>
          </a:p>
        </p:txBody>
      </p:sp>
      <p:pic>
        <p:nvPicPr>
          <p:cNvPr id="825" name="Google Shape;825;p53"/>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26" name="Google Shape;826;p53"/>
          <p:cNvSpPr txBox="1"/>
          <p:nvPr>
            <p:ph idx="2" type="subTitle"/>
          </p:nvPr>
        </p:nvSpPr>
        <p:spPr>
          <a:xfrm>
            <a:off x="885050" y="6169550"/>
            <a:ext cx="9183300" cy="5601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700">
                <a:solidFill>
                  <a:srgbClr val="4D4D4F"/>
                </a:solidFill>
              </a:defRPr>
            </a:lvl1pPr>
            <a:lvl2pPr lvl="1" rtl="0">
              <a:lnSpc>
                <a:spcPct val="142000"/>
              </a:lnSpc>
              <a:spcBef>
                <a:spcPts val="0"/>
              </a:spcBef>
              <a:spcAft>
                <a:spcPts val="0"/>
              </a:spcAft>
              <a:buNone/>
              <a:defRPr sz="700">
                <a:solidFill>
                  <a:srgbClr val="4D4D4F"/>
                </a:solidFill>
              </a:defRPr>
            </a:lvl2pPr>
            <a:lvl3pPr lvl="2" rtl="0">
              <a:lnSpc>
                <a:spcPct val="142000"/>
              </a:lnSpc>
              <a:spcBef>
                <a:spcPts val="0"/>
              </a:spcBef>
              <a:spcAft>
                <a:spcPts val="0"/>
              </a:spcAft>
              <a:buNone/>
              <a:defRPr sz="700">
                <a:solidFill>
                  <a:srgbClr val="4D4D4F"/>
                </a:solidFill>
              </a:defRPr>
            </a:lvl3pPr>
            <a:lvl4pPr lvl="3" rtl="0">
              <a:lnSpc>
                <a:spcPct val="142000"/>
              </a:lnSpc>
              <a:spcBef>
                <a:spcPts val="0"/>
              </a:spcBef>
              <a:spcAft>
                <a:spcPts val="0"/>
              </a:spcAft>
              <a:buNone/>
              <a:defRPr sz="700">
                <a:solidFill>
                  <a:srgbClr val="4D4D4F"/>
                </a:solidFill>
              </a:defRPr>
            </a:lvl4pPr>
            <a:lvl5pPr lvl="4" rtl="0">
              <a:lnSpc>
                <a:spcPct val="142000"/>
              </a:lnSpc>
              <a:spcBef>
                <a:spcPts val="0"/>
              </a:spcBef>
              <a:spcAft>
                <a:spcPts val="0"/>
              </a:spcAft>
              <a:buNone/>
              <a:defRPr sz="700">
                <a:solidFill>
                  <a:srgbClr val="4D4D4F"/>
                </a:solidFill>
              </a:defRPr>
            </a:lvl5pPr>
            <a:lvl6pPr lvl="5" rtl="0">
              <a:lnSpc>
                <a:spcPct val="142000"/>
              </a:lnSpc>
              <a:spcBef>
                <a:spcPts val="0"/>
              </a:spcBef>
              <a:spcAft>
                <a:spcPts val="0"/>
              </a:spcAft>
              <a:buNone/>
              <a:defRPr sz="700">
                <a:solidFill>
                  <a:srgbClr val="4D4D4F"/>
                </a:solidFill>
              </a:defRPr>
            </a:lvl6pPr>
            <a:lvl7pPr lvl="6" rtl="0">
              <a:lnSpc>
                <a:spcPct val="142000"/>
              </a:lnSpc>
              <a:spcBef>
                <a:spcPts val="0"/>
              </a:spcBef>
              <a:spcAft>
                <a:spcPts val="0"/>
              </a:spcAft>
              <a:buNone/>
              <a:defRPr sz="700">
                <a:solidFill>
                  <a:srgbClr val="4D4D4F"/>
                </a:solidFill>
              </a:defRPr>
            </a:lvl7pPr>
            <a:lvl8pPr lvl="7" rtl="0">
              <a:lnSpc>
                <a:spcPct val="142000"/>
              </a:lnSpc>
              <a:spcBef>
                <a:spcPts val="0"/>
              </a:spcBef>
              <a:spcAft>
                <a:spcPts val="0"/>
              </a:spcAft>
              <a:buNone/>
              <a:defRPr sz="700">
                <a:solidFill>
                  <a:srgbClr val="4D4D4F"/>
                </a:solidFill>
              </a:defRPr>
            </a:lvl8pPr>
            <a:lvl9pPr lvl="8" rtl="0">
              <a:lnSpc>
                <a:spcPct val="142000"/>
              </a:lnSpc>
              <a:spcBef>
                <a:spcPts val="0"/>
              </a:spcBef>
              <a:spcAft>
                <a:spcPts val="0"/>
              </a:spcAft>
              <a:buNone/>
              <a:defRPr sz="700">
                <a:solidFill>
                  <a:srgbClr val="4D4D4F"/>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1">
  <p:cSld name="CUSTOM_4_2_3">
    <p:spTree>
      <p:nvGrpSpPr>
        <p:cNvPr id="827" name="Shape 827"/>
        <p:cNvGrpSpPr/>
        <p:nvPr/>
      </p:nvGrpSpPr>
      <p:grpSpPr>
        <a:xfrm>
          <a:off x="0" y="0"/>
          <a:ext cx="0" cy="0"/>
          <a:chOff x="0" y="0"/>
          <a:chExt cx="0" cy="0"/>
        </a:xfrm>
      </p:grpSpPr>
      <p:cxnSp>
        <p:nvCxnSpPr>
          <p:cNvPr id="828" name="Google Shape;828;p54"/>
          <p:cNvCxnSpPr/>
          <p:nvPr/>
        </p:nvCxnSpPr>
        <p:spPr>
          <a:xfrm rot="10800000">
            <a:off x="447775" y="100"/>
            <a:ext cx="0" cy="886500"/>
          </a:xfrm>
          <a:prstGeom prst="straightConnector1">
            <a:avLst/>
          </a:prstGeom>
          <a:noFill/>
          <a:ln cap="flat" cmpd="sng" w="9525">
            <a:solidFill>
              <a:schemeClr val="accent1"/>
            </a:solidFill>
            <a:prstDash val="solid"/>
            <a:round/>
            <a:headEnd len="med" w="med" type="none"/>
            <a:tailEnd len="med" w="med" type="none"/>
          </a:ln>
        </p:spPr>
      </p:cxnSp>
      <p:cxnSp>
        <p:nvCxnSpPr>
          <p:cNvPr id="829" name="Google Shape;829;p54"/>
          <p:cNvCxnSpPr/>
          <p:nvPr/>
        </p:nvCxnSpPr>
        <p:spPr>
          <a:xfrm rot="10800000">
            <a:off x="447767" y="6401100"/>
            <a:ext cx="0" cy="456900"/>
          </a:xfrm>
          <a:prstGeom prst="straightConnector1">
            <a:avLst/>
          </a:prstGeom>
          <a:noFill/>
          <a:ln cap="flat" cmpd="sng" w="9525">
            <a:solidFill>
              <a:schemeClr val="accent1"/>
            </a:solidFill>
            <a:prstDash val="solid"/>
            <a:round/>
            <a:headEnd len="med" w="med" type="none"/>
            <a:tailEnd len="med" w="med" type="none"/>
          </a:ln>
        </p:spPr>
      </p:cxnSp>
      <p:sp>
        <p:nvSpPr>
          <p:cNvPr id="830" name="Google Shape;830;p5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latin typeface="Red Hat Text Medium"/>
                <a:ea typeface="Red Hat Text Medium"/>
                <a:cs typeface="Red Hat Text Medium"/>
                <a:sym typeface="Red Hat Text Medium"/>
              </a:defRPr>
            </a:lvl1pPr>
            <a:lvl2pPr lvl="1" algn="ctr">
              <a:buNone/>
              <a:defRPr sz="800">
                <a:latin typeface="Red Hat Text Medium"/>
                <a:ea typeface="Red Hat Text Medium"/>
                <a:cs typeface="Red Hat Text Medium"/>
                <a:sym typeface="Red Hat Text Medium"/>
              </a:defRPr>
            </a:lvl2pPr>
            <a:lvl3pPr lvl="2" algn="ctr">
              <a:buNone/>
              <a:defRPr sz="800">
                <a:latin typeface="Red Hat Text Medium"/>
                <a:ea typeface="Red Hat Text Medium"/>
                <a:cs typeface="Red Hat Text Medium"/>
                <a:sym typeface="Red Hat Text Medium"/>
              </a:defRPr>
            </a:lvl3pPr>
            <a:lvl4pPr lvl="3" algn="ctr">
              <a:buNone/>
              <a:defRPr sz="800">
                <a:latin typeface="Red Hat Text Medium"/>
                <a:ea typeface="Red Hat Text Medium"/>
                <a:cs typeface="Red Hat Text Medium"/>
                <a:sym typeface="Red Hat Text Medium"/>
              </a:defRPr>
            </a:lvl4pPr>
            <a:lvl5pPr lvl="4" algn="ctr">
              <a:buNone/>
              <a:defRPr sz="800">
                <a:latin typeface="Red Hat Text Medium"/>
                <a:ea typeface="Red Hat Text Medium"/>
                <a:cs typeface="Red Hat Text Medium"/>
                <a:sym typeface="Red Hat Text Medium"/>
              </a:defRPr>
            </a:lvl5pPr>
            <a:lvl6pPr lvl="5" algn="ctr">
              <a:buNone/>
              <a:defRPr sz="800">
                <a:latin typeface="Red Hat Text Medium"/>
                <a:ea typeface="Red Hat Text Medium"/>
                <a:cs typeface="Red Hat Text Medium"/>
                <a:sym typeface="Red Hat Text Medium"/>
              </a:defRPr>
            </a:lvl6pPr>
            <a:lvl7pPr lvl="6" algn="ctr">
              <a:buNone/>
              <a:defRPr sz="800">
                <a:latin typeface="Red Hat Text Medium"/>
                <a:ea typeface="Red Hat Text Medium"/>
                <a:cs typeface="Red Hat Text Medium"/>
                <a:sym typeface="Red Hat Text Medium"/>
              </a:defRPr>
            </a:lvl7pPr>
            <a:lvl8pPr lvl="7" algn="ctr">
              <a:buNone/>
              <a:defRPr sz="800">
                <a:latin typeface="Red Hat Text Medium"/>
                <a:ea typeface="Red Hat Text Medium"/>
                <a:cs typeface="Red Hat Text Medium"/>
                <a:sym typeface="Red Hat Text Medium"/>
              </a:defRPr>
            </a:lvl8pPr>
            <a:lvl9pPr lvl="8"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31" name="Google Shape;831;p54"/>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32" name="Google Shape;832;p54"/>
          <p:cNvSpPr txBox="1"/>
          <p:nvPr>
            <p:ph idx="1" type="subTitle"/>
          </p:nvPr>
        </p:nvSpPr>
        <p:spPr>
          <a:xfrm>
            <a:off x="885050" y="6169550"/>
            <a:ext cx="8002500" cy="5595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833" name="Google Shape;833;p54"/>
          <p:cNvSpPr txBox="1"/>
          <p:nvPr>
            <p:ph idx="2" type="subTitle"/>
          </p:nvPr>
        </p:nvSpPr>
        <p:spPr>
          <a:xfrm>
            <a:off x="5662075" y="2539250"/>
            <a:ext cx="5486400" cy="3168900"/>
          </a:xfrm>
          <a:prstGeom prst="rect">
            <a:avLst/>
          </a:prstGeom>
        </p:spPr>
        <p:txBody>
          <a:bodyPr anchorCtr="0" anchor="t" bIns="0" lIns="0" spcFirstLastPara="1" rIns="0" wrap="square" tIns="0">
            <a:noAutofit/>
          </a:bodyPr>
          <a:lstStyle>
            <a:lvl1pPr lvl="0">
              <a:lnSpc>
                <a:spcPct val="113000"/>
              </a:lnSpc>
              <a:spcBef>
                <a:spcPts val="0"/>
              </a:spcBef>
              <a:spcAft>
                <a:spcPts val="0"/>
              </a:spcAft>
              <a:buNone/>
              <a:defRPr/>
            </a:lvl1pPr>
            <a:lvl2pPr lvl="1">
              <a:lnSpc>
                <a:spcPct val="113000"/>
              </a:lnSpc>
              <a:spcBef>
                <a:spcPts val="2000"/>
              </a:spcBef>
              <a:spcAft>
                <a:spcPts val="0"/>
              </a:spcAft>
              <a:buNone/>
              <a:defRPr/>
            </a:lvl2pPr>
            <a:lvl3pPr lvl="2">
              <a:lnSpc>
                <a:spcPct val="113000"/>
              </a:lnSpc>
              <a:spcBef>
                <a:spcPts val="2000"/>
              </a:spcBef>
              <a:spcAft>
                <a:spcPts val="0"/>
              </a:spcAft>
              <a:buNone/>
              <a:defRPr/>
            </a:lvl3pPr>
            <a:lvl4pPr lvl="3">
              <a:lnSpc>
                <a:spcPct val="113000"/>
              </a:lnSpc>
              <a:spcBef>
                <a:spcPts val="2000"/>
              </a:spcBef>
              <a:spcAft>
                <a:spcPts val="0"/>
              </a:spcAft>
              <a:buNone/>
              <a:defRPr/>
            </a:lvl4pPr>
            <a:lvl5pPr lvl="4">
              <a:lnSpc>
                <a:spcPct val="113000"/>
              </a:lnSpc>
              <a:spcBef>
                <a:spcPts val="2000"/>
              </a:spcBef>
              <a:spcAft>
                <a:spcPts val="0"/>
              </a:spcAft>
              <a:buNone/>
              <a:defRPr/>
            </a:lvl5pPr>
            <a:lvl6pPr lvl="5">
              <a:lnSpc>
                <a:spcPct val="113000"/>
              </a:lnSpc>
              <a:spcBef>
                <a:spcPts val="2000"/>
              </a:spcBef>
              <a:spcAft>
                <a:spcPts val="0"/>
              </a:spcAft>
              <a:buNone/>
              <a:defRPr/>
            </a:lvl6pPr>
            <a:lvl7pPr lvl="6">
              <a:lnSpc>
                <a:spcPct val="113000"/>
              </a:lnSpc>
              <a:spcBef>
                <a:spcPts val="2000"/>
              </a:spcBef>
              <a:spcAft>
                <a:spcPts val="0"/>
              </a:spcAft>
              <a:buNone/>
              <a:defRPr/>
            </a:lvl7pPr>
            <a:lvl8pPr lvl="7">
              <a:lnSpc>
                <a:spcPct val="113000"/>
              </a:lnSpc>
              <a:spcBef>
                <a:spcPts val="2000"/>
              </a:spcBef>
              <a:spcAft>
                <a:spcPts val="0"/>
              </a:spcAft>
              <a:buNone/>
              <a:defRPr/>
            </a:lvl8pPr>
            <a:lvl9pPr lvl="8">
              <a:lnSpc>
                <a:spcPct val="113000"/>
              </a:lnSpc>
              <a:spcBef>
                <a:spcPts val="2000"/>
              </a:spcBef>
              <a:spcAft>
                <a:spcPts val="2000"/>
              </a:spcAft>
              <a:buNone/>
              <a:defRPr/>
            </a:lvl9pPr>
          </a:lstStyle>
          <a:p/>
        </p:txBody>
      </p:sp>
      <p:sp>
        <p:nvSpPr>
          <p:cNvPr id="834" name="Google Shape;834;p54"/>
          <p:cNvSpPr txBox="1"/>
          <p:nvPr>
            <p:ph idx="3"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1pPr>
            <a:lvl2pPr lvl="1">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2pPr>
            <a:lvl3pPr lvl="2">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3pPr>
            <a:lvl4pPr lvl="3">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4pPr>
            <a:lvl5pPr lvl="4">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5pPr>
            <a:lvl6pPr lvl="5">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6pPr>
            <a:lvl7pPr lvl="6">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7pPr>
            <a:lvl8pPr lvl="7">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8pPr>
            <a:lvl9pPr lvl="8">
              <a:lnSpc>
                <a:spcPct val="100000"/>
              </a:lnSpc>
              <a:spcBef>
                <a:spcPts val="0"/>
              </a:spcBef>
              <a:spcAft>
                <a:spcPts val="0"/>
              </a:spcAft>
              <a:buClr>
                <a:schemeClr val="accent1"/>
              </a:buClr>
              <a:buSzPts val="1100"/>
              <a:buFont typeface="Red Hat Display Medium"/>
              <a:buNone/>
              <a:defRPr sz="1100">
                <a:solidFill>
                  <a:schemeClr val="accent1"/>
                </a:solidFill>
                <a:latin typeface="Red Hat Display Medium"/>
                <a:ea typeface="Red Hat Display Medium"/>
                <a:cs typeface="Red Hat Display Medium"/>
                <a:sym typeface="Red Hat Display Medium"/>
              </a:defRPr>
            </a:lvl9pPr>
          </a:lstStyle>
          <a:p/>
        </p:txBody>
      </p:sp>
      <p:sp>
        <p:nvSpPr>
          <p:cNvPr id="835" name="Google Shape;835;p54"/>
          <p:cNvSpPr txBox="1"/>
          <p:nvPr>
            <p:ph type="title"/>
          </p:nvPr>
        </p:nvSpPr>
        <p:spPr>
          <a:xfrm>
            <a:off x="885050" y="1100350"/>
            <a:ext cx="10422000" cy="5532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800"/>
            </a:lvl1pPr>
            <a:lvl2pPr lvl="1" algn="ctr">
              <a:lnSpc>
                <a:spcPct val="130000"/>
              </a:lnSpc>
              <a:spcBef>
                <a:spcPts val="0"/>
              </a:spcBef>
              <a:spcAft>
                <a:spcPts val="0"/>
              </a:spcAft>
              <a:buNone/>
              <a:defRPr sz="2700"/>
            </a:lvl2pPr>
            <a:lvl3pPr lvl="2" algn="ctr">
              <a:lnSpc>
                <a:spcPct val="130000"/>
              </a:lnSpc>
              <a:spcBef>
                <a:spcPts val="0"/>
              </a:spcBef>
              <a:spcAft>
                <a:spcPts val="0"/>
              </a:spcAft>
              <a:buNone/>
              <a:defRPr sz="2700"/>
            </a:lvl3pPr>
            <a:lvl4pPr lvl="3" algn="ctr">
              <a:lnSpc>
                <a:spcPct val="130000"/>
              </a:lnSpc>
              <a:spcBef>
                <a:spcPts val="0"/>
              </a:spcBef>
              <a:spcAft>
                <a:spcPts val="0"/>
              </a:spcAft>
              <a:buNone/>
              <a:defRPr sz="2700"/>
            </a:lvl4pPr>
            <a:lvl5pPr lvl="4" algn="ctr">
              <a:lnSpc>
                <a:spcPct val="130000"/>
              </a:lnSpc>
              <a:spcBef>
                <a:spcPts val="0"/>
              </a:spcBef>
              <a:spcAft>
                <a:spcPts val="0"/>
              </a:spcAft>
              <a:buNone/>
              <a:defRPr sz="2700"/>
            </a:lvl5pPr>
            <a:lvl6pPr lvl="5" algn="ctr">
              <a:lnSpc>
                <a:spcPct val="130000"/>
              </a:lnSpc>
              <a:spcBef>
                <a:spcPts val="0"/>
              </a:spcBef>
              <a:spcAft>
                <a:spcPts val="0"/>
              </a:spcAft>
              <a:buNone/>
              <a:defRPr sz="2700"/>
            </a:lvl6pPr>
            <a:lvl7pPr lvl="6" algn="ctr">
              <a:lnSpc>
                <a:spcPct val="130000"/>
              </a:lnSpc>
              <a:spcBef>
                <a:spcPts val="0"/>
              </a:spcBef>
              <a:spcAft>
                <a:spcPts val="0"/>
              </a:spcAft>
              <a:buNone/>
              <a:defRPr sz="2700"/>
            </a:lvl7pPr>
            <a:lvl8pPr lvl="7" algn="ctr">
              <a:lnSpc>
                <a:spcPct val="130000"/>
              </a:lnSpc>
              <a:spcBef>
                <a:spcPts val="0"/>
              </a:spcBef>
              <a:spcAft>
                <a:spcPts val="0"/>
              </a:spcAft>
              <a:buNone/>
              <a:defRPr sz="2700"/>
            </a:lvl8pPr>
            <a:lvl9pPr lvl="8" algn="ctr">
              <a:lnSpc>
                <a:spcPct val="130000"/>
              </a:lnSpc>
              <a:spcBef>
                <a:spcPts val="0"/>
              </a:spcBef>
              <a:spcAft>
                <a:spcPts val="0"/>
              </a:spcAft>
              <a:buNone/>
              <a:defRPr sz="2700"/>
            </a:lvl9pPr>
          </a:lstStyle>
          <a:p/>
        </p:txBody>
      </p:sp>
      <p:sp>
        <p:nvSpPr>
          <p:cNvPr id="836" name="Google Shape;836;p54"/>
          <p:cNvSpPr txBox="1"/>
          <p:nvPr>
            <p:ph idx="4" type="subTitle"/>
          </p:nvPr>
        </p:nvSpPr>
        <p:spPr>
          <a:xfrm>
            <a:off x="885125" y="1653550"/>
            <a:ext cx="10422000" cy="291900"/>
          </a:xfrm>
          <a:prstGeom prst="rect">
            <a:avLst/>
          </a:prstGeom>
        </p:spPr>
        <p:txBody>
          <a:bodyPr anchorCtr="0" anchor="t" bIns="0" lIns="0" spcFirstLastPara="1" rIns="0" wrap="square" tIns="0">
            <a:noAutofit/>
          </a:bodyPr>
          <a:lstStyle>
            <a:lvl1pPr lvl="0" algn="ctr">
              <a:spcBef>
                <a:spcPts val="0"/>
              </a:spcBef>
              <a:spcAft>
                <a:spcPts val="0"/>
              </a:spcAft>
              <a:buNone/>
              <a:defRPr sz="1900">
                <a:solidFill>
                  <a:schemeClr val="accent1"/>
                </a:solidFill>
              </a:defRPr>
            </a:lvl1pPr>
            <a:lvl2pPr lvl="1" algn="ctr">
              <a:spcBef>
                <a:spcPts val="500"/>
              </a:spcBef>
              <a:spcAft>
                <a:spcPts val="0"/>
              </a:spcAft>
              <a:buNone/>
              <a:defRPr sz="1900">
                <a:solidFill>
                  <a:schemeClr val="accent1"/>
                </a:solidFill>
              </a:defRPr>
            </a:lvl2pPr>
            <a:lvl3pPr lvl="2" algn="ctr">
              <a:spcBef>
                <a:spcPts val="500"/>
              </a:spcBef>
              <a:spcAft>
                <a:spcPts val="0"/>
              </a:spcAft>
              <a:buNone/>
              <a:defRPr sz="1900">
                <a:solidFill>
                  <a:schemeClr val="accent1"/>
                </a:solidFill>
              </a:defRPr>
            </a:lvl3pPr>
            <a:lvl4pPr lvl="3" algn="ctr">
              <a:spcBef>
                <a:spcPts val="500"/>
              </a:spcBef>
              <a:spcAft>
                <a:spcPts val="0"/>
              </a:spcAft>
              <a:buNone/>
              <a:defRPr sz="1900">
                <a:solidFill>
                  <a:schemeClr val="accent1"/>
                </a:solidFill>
              </a:defRPr>
            </a:lvl4pPr>
            <a:lvl5pPr lvl="4" algn="ctr">
              <a:spcBef>
                <a:spcPts val="500"/>
              </a:spcBef>
              <a:spcAft>
                <a:spcPts val="0"/>
              </a:spcAft>
              <a:buNone/>
              <a:defRPr sz="1900">
                <a:solidFill>
                  <a:schemeClr val="accent1"/>
                </a:solidFill>
              </a:defRPr>
            </a:lvl5pPr>
            <a:lvl6pPr lvl="5" algn="ctr">
              <a:spcBef>
                <a:spcPts val="500"/>
              </a:spcBef>
              <a:spcAft>
                <a:spcPts val="0"/>
              </a:spcAft>
              <a:buNone/>
              <a:defRPr sz="1900">
                <a:solidFill>
                  <a:schemeClr val="accent1"/>
                </a:solidFill>
              </a:defRPr>
            </a:lvl6pPr>
            <a:lvl7pPr lvl="6" algn="ctr">
              <a:spcBef>
                <a:spcPts val="500"/>
              </a:spcBef>
              <a:spcAft>
                <a:spcPts val="0"/>
              </a:spcAft>
              <a:buNone/>
              <a:defRPr sz="1900">
                <a:solidFill>
                  <a:schemeClr val="accent1"/>
                </a:solidFill>
              </a:defRPr>
            </a:lvl7pPr>
            <a:lvl8pPr lvl="7" algn="ctr">
              <a:spcBef>
                <a:spcPts val="500"/>
              </a:spcBef>
              <a:spcAft>
                <a:spcPts val="0"/>
              </a:spcAft>
              <a:buNone/>
              <a:defRPr sz="1900">
                <a:solidFill>
                  <a:schemeClr val="accent1"/>
                </a:solidFill>
              </a:defRPr>
            </a:lvl8pPr>
            <a:lvl9pPr lvl="8" algn="ctr">
              <a:spcBef>
                <a:spcPts val="500"/>
              </a:spcBef>
              <a:spcAft>
                <a:spcPts val="500"/>
              </a:spcAft>
              <a:buNone/>
              <a:defRPr sz="1900">
                <a:solidFill>
                  <a:schemeClr val="accent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1">
  <p:cSld name="CUSTOM_4_103">
    <p:spTree>
      <p:nvGrpSpPr>
        <p:cNvPr id="837" name="Shape 837"/>
        <p:cNvGrpSpPr/>
        <p:nvPr/>
      </p:nvGrpSpPr>
      <p:grpSpPr>
        <a:xfrm>
          <a:off x="0" y="0"/>
          <a:ext cx="0" cy="0"/>
          <a:chOff x="0" y="0"/>
          <a:chExt cx="0" cy="0"/>
        </a:xfrm>
      </p:grpSpPr>
      <p:sp>
        <p:nvSpPr>
          <p:cNvPr id="838" name="Google Shape;838;p55"/>
          <p:cNvSpPr txBox="1"/>
          <p:nvPr>
            <p:ph type="title"/>
          </p:nvPr>
        </p:nvSpPr>
        <p:spPr>
          <a:xfrm>
            <a:off x="1752600" y="946000"/>
            <a:ext cx="8686800" cy="9675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500">
                <a:solidFill>
                  <a:srgbClr val="000000"/>
                </a:solidFill>
              </a:defRPr>
            </a:lvl1pPr>
            <a:lvl2pPr lvl="1" algn="ctr">
              <a:lnSpc>
                <a:spcPct val="130000"/>
              </a:lnSpc>
              <a:spcBef>
                <a:spcPts val="0"/>
              </a:spcBef>
              <a:spcAft>
                <a:spcPts val="0"/>
              </a:spcAft>
              <a:buNone/>
              <a:defRPr sz="2500">
                <a:solidFill>
                  <a:srgbClr val="000000"/>
                </a:solidFill>
              </a:defRPr>
            </a:lvl2pPr>
            <a:lvl3pPr lvl="2" algn="ctr">
              <a:lnSpc>
                <a:spcPct val="130000"/>
              </a:lnSpc>
              <a:spcBef>
                <a:spcPts val="0"/>
              </a:spcBef>
              <a:spcAft>
                <a:spcPts val="0"/>
              </a:spcAft>
              <a:buNone/>
              <a:defRPr sz="2500">
                <a:solidFill>
                  <a:srgbClr val="000000"/>
                </a:solidFill>
              </a:defRPr>
            </a:lvl3pPr>
            <a:lvl4pPr lvl="3" algn="ctr">
              <a:lnSpc>
                <a:spcPct val="130000"/>
              </a:lnSpc>
              <a:spcBef>
                <a:spcPts val="0"/>
              </a:spcBef>
              <a:spcAft>
                <a:spcPts val="0"/>
              </a:spcAft>
              <a:buNone/>
              <a:defRPr sz="2500">
                <a:solidFill>
                  <a:srgbClr val="000000"/>
                </a:solidFill>
              </a:defRPr>
            </a:lvl4pPr>
            <a:lvl5pPr lvl="4" algn="ctr">
              <a:lnSpc>
                <a:spcPct val="130000"/>
              </a:lnSpc>
              <a:spcBef>
                <a:spcPts val="0"/>
              </a:spcBef>
              <a:spcAft>
                <a:spcPts val="0"/>
              </a:spcAft>
              <a:buNone/>
              <a:defRPr sz="2500">
                <a:solidFill>
                  <a:srgbClr val="000000"/>
                </a:solidFill>
              </a:defRPr>
            </a:lvl5pPr>
            <a:lvl6pPr lvl="5" algn="ctr">
              <a:lnSpc>
                <a:spcPct val="130000"/>
              </a:lnSpc>
              <a:spcBef>
                <a:spcPts val="0"/>
              </a:spcBef>
              <a:spcAft>
                <a:spcPts val="0"/>
              </a:spcAft>
              <a:buNone/>
              <a:defRPr sz="2500">
                <a:solidFill>
                  <a:srgbClr val="000000"/>
                </a:solidFill>
              </a:defRPr>
            </a:lvl6pPr>
            <a:lvl7pPr lvl="6" algn="ctr">
              <a:lnSpc>
                <a:spcPct val="130000"/>
              </a:lnSpc>
              <a:spcBef>
                <a:spcPts val="0"/>
              </a:spcBef>
              <a:spcAft>
                <a:spcPts val="0"/>
              </a:spcAft>
              <a:buNone/>
              <a:defRPr sz="2500">
                <a:solidFill>
                  <a:srgbClr val="000000"/>
                </a:solidFill>
              </a:defRPr>
            </a:lvl7pPr>
            <a:lvl8pPr lvl="7" algn="ctr">
              <a:lnSpc>
                <a:spcPct val="130000"/>
              </a:lnSpc>
              <a:spcBef>
                <a:spcPts val="0"/>
              </a:spcBef>
              <a:spcAft>
                <a:spcPts val="0"/>
              </a:spcAft>
              <a:buNone/>
              <a:defRPr sz="2500">
                <a:solidFill>
                  <a:srgbClr val="000000"/>
                </a:solidFill>
              </a:defRPr>
            </a:lvl8pPr>
            <a:lvl9pPr lvl="8" algn="ctr">
              <a:lnSpc>
                <a:spcPct val="130000"/>
              </a:lnSpc>
              <a:spcBef>
                <a:spcPts val="0"/>
              </a:spcBef>
              <a:spcAft>
                <a:spcPts val="0"/>
              </a:spcAft>
              <a:buNone/>
              <a:defRPr sz="2500">
                <a:solidFill>
                  <a:srgbClr val="000000"/>
                </a:solidFill>
              </a:defRPr>
            </a:lvl9pPr>
          </a:lstStyle>
          <a:p/>
        </p:txBody>
      </p:sp>
      <p:cxnSp>
        <p:nvCxnSpPr>
          <p:cNvPr id="839" name="Google Shape;839;p55"/>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cxnSp>
        <p:nvCxnSpPr>
          <p:cNvPr id="840" name="Google Shape;840;p55"/>
          <p:cNvCxnSpPr/>
          <p:nvPr/>
        </p:nvCxnSpPr>
        <p:spPr>
          <a:xfrm rot="10800000">
            <a:off x="447767" y="6401700"/>
            <a:ext cx="0" cy="456300"/>
          </a:xfrm>
          <a:prstGeom prst="straightConnector1">
            <a:avLst/>
          </a:prstGeom>
          <a:noFill/>
          <a:ln cap="flat" cmpd="sng" w="9525">
            <a:solidFill>
              <a:srgbClr val="EE0000"/>
            </a:solidFill>
            <a:prstDash val="solid"/>
            <a:round/>
            <a:headEnd len="med" w="med" type="none"/>
            <a:tailEnd len="med" w="med" type="none"/>
          </a:ln>
        </p:spPr>
      </p:cxnSp>
      <p:sp>
        <p:nvSpPr>
          <p:cNvPr id="841" name="Google Shape;841;p5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latin typeface="Overpass SemiBold"/>
                <a:ea typeface="Overpass SemiBold"/>
                <a:cs typeface="Overpass SemiBold"/>
                <a:sym typeface="Overpass SemiBold"/>
              </a:defRPr>
            </a:lvl1pPr>
            <a:lvl2pPr lvl="1" algn="ctr">
              <a:buNone/>
              <a:defRPr sz="800">
                <a:latin typeface="Overpass SemiBold"/>
                <a:ea typeface="Overpass SemiBold"/>
                <a:cs typeface="Overpass SemiBold"/>
                <a:sym typeface="Overpass SemiBold"/>
              </a:defRPr>
            </a:lvl2pPr>
            <a:lvl3pPr lvl="2" algn="ctr">
              <a:buNone/>
              <a:defRPr sz="800">
                <a:latin typeface="Overpass SemiBold"/>
                <a:ea typeface="Overpass SemiBold"/>
                <a:cs typeface="Overpass SemiBold"/>
                <a:sym typeface="Overpass SemiBold"/>
              </a:defRPr>
            </a:lvl3pPr>
            <a:lvl4pPr lvl="3" algn="ctr">
              <a:buNone/>
              <a:defRPr sz="800">
                <a:latin typeface="Overpass SemiBold"/>
                <a:ea typeface="Overpass SemiBold"/>
                <a:cs typeface="Overpass SemiBold"/>
                <a:sym typeface="Overpass SemiBold"/>
              </a:defRPr>
            </a:lvl4pPr>
            <a:lvl5pPr lvl="4" algn="ctr">
              <a:buNone/>
              <a:defRPr sz="800">
                <a:latin typeface="Overpass SemiBold"/>
                <a:ea typeface="Overpass SemiBold"/>
                <a:cs typeface="Overpass SemiBold"/>
                <a:sym typeface="Overpass SemiBold"/>
              </a:defRPr>
            </a:lvl5pPr>
            <a:lvl6pPr lvl="5" algn="ctr">
              <a:buNone/>
              <a:defRPr sz="800">
                <a:latin typeface="Overpass SemiBold"/>
                <a:ea typeface="Overpass SemiBold"/>
                <a:cs typeface="Overpass SemiBold"/>
                <a:sym typeface="Overpass SemiBold"/>
              </a:defRPr>
            </a:lvl6pPr>
            <a:lvl7pPr lvl="6" algn="ctr">
              <a:buNone/>
              <a:defRPr sz="800">
                <a:latin typeface="Overpass SemiBold"/>
                <a:ea typeface="Overpass SemiBold"/>
                <a:cs typeface="Overpass SemiBold"/>
                <a:sym typeface="Overpass SemiBold"/>
              </a:defRPr>
            </a:lvl7pPr>
            <a:lvl8pPr lvl="7" algn="ctr">
              <a:buNone/>
              <a:defRPr sz="800">
                <a:latin typeface="Overpass SemiBold"/>
                <a:ea typeface="Overpass SemiBold"/>
                <a:cs typeface="Overpass SemiBold"/>
                <a:sym typeface="Overpass SemiBold"/>
              </a:defRPr>
            </a:lvl8pPr>
            <a:lvl9pPr lvl="8" algn="ctr">
              <a:buNone/>
              <a:defRPr sz="8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842" name="Google Shape;842;p55"/>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43" name="Google Shape;843;p55"/>
          <p:cNvSpPr txBox="1"/>
          <p:nvPr>
            <p:ph idx="1" type="subTitle"/>
          </p:nvPr>
        </p:nvSpPr>
        <p:spPr>
          <a:xfrm>
            <a:off x="885050" y="6169550"/>
            <a:ext cx="9182700" cy="559500"/>
          </a:xfrm>
          <a:prstGeom prst="rect">
            <a:avLst/>
          </a:prstGeom>
        </p:spPr>
        <p:txBody>
          <a:bodyPr anchorCtr="0" anchor="b" bIns="0" lIns="0" spcFirstLastPara="1" rIns="0" wrap="square" tIns="0">
            <a:noAutofit/>
          </a:bodyPr>
          <a:lstStyle>
            <a:lvl1pPr lvl="0">
              <a:lnSpc>
                <a:spcPct val="142000"/>
              </a:lnSpc>
              <a:spcBef>
                <a:spcPts val="0"/>
              </a:spcBef>
              <a:spcAft>
                <a:spcPts val="0"/>
              </a:spcAft>
              <a:buNone/>
              <a:defRPr sz="500">
                <a:solidFill>
                  <a:srgbClr val="4D4D4F"/>
                </a:solidFill>
              </a:defRPr>
            </a:lvl1pPr>
            <a:lvl2pPr lvl="1">
              <a:lnSpc>
                <a:spcPct val="142000"/>
              </a:lnSpc>
              <a:spcBef>
                <a:spcPts val="0"/>
              </a:spcBef>
              <a:spcAft>
                <a:spcPts val="0"/>
              </a:spcAft>
              <a:buNone/>
              <a:defRPr sz="500">
                <a:solidFill>
                  <a:srgbClr val="4D4D4F"/>
                </a:solidFill>
              </a:defRPr>
            </a:lvl2pPr>
            <a:lvl3pPr lvl="2">
              <a:lnSpc>
                <a:spcPct val="142000"/>
              </a:lnSpc>
              <a:spcBef>
                <a:spcPts val="0"/>
              </a:spcBef>
              <a:spcAft>
                <a:spcPts val="0"/>
              </a:spcAft>
              <a:buNone/>
              <a:defRPr sz="500">
                <a:solidFill>
                  <a:srgbClr val="4D4D4F"/>
                </a:solidFill>
              </a:defRPr>
            </a:lvl3pPr>
            <a:lvl4pPr lvl="3">
              <a:lnSpc>
                <a:spcPct val="142000"/>
              </a:lnSpc>
              <a:spcBef>
                <a:spcPts val="0"/>
              </a:spcBef>
              <a:spcAft>
                <a:spcPts val="0"/>
              </a:spcAft>
              <a:buNone/>
              <a:defRPr sz="500">
                <a:solidFill>
                  <a:srgbClr val="4D4D4F"/>
                </a:solidFill>
              </a:defRPr>
            </a:lvl4pPr>
            <a:lvl5pPr lvl="4">
              <a:lnSpc>
                <a:spcPct val="142000"/>
              </a:lnSpc>
              <a:spcBef>
                <a:spcPts val="0"/>
              </a:spcBef>
              <a:spcAft>
                <a:spcPts val="0"/>
              </a:spcAft>
              <a:buNone/>
              <a:defRPr sz="500">
                <a:solidFill>
                  <a:srgbClr val="4D4D4F"/>
                </a:solidFill>
              </a:defRPr>
            </a:lvl5pPr>
            <a:lvl6pPr lvl="5">
              <a:lnSpc>
                <a:spcPct val="142000"/>
              </a:lnSpc>
              <a:spcBef>
                <a:spcPts val="0"/>
              </a:spcBef>
              <a:spcAft>
                <a:spcPts val="0"/>
              </a:spcAft>
              <a:buNone/>
              <a:defRPr sz="500">
                <a:solidFill>
                  <a:srgbClr val="4D4D4F"/>
                </a:solidFill>
              </a:defRPr>
            </a:lvl6pPr>
            <a:lvl7pPr lvl="6">
              <a:lnSpc>
                <a:spcPct val="142000"/>
              </a:lnSpc>
              <a:spcBef>
                <a:spcPts val="0"/>
              </a:spcBef>
              <a:spcAft>
                <a:spcPts val="0"/>
              </a:spcAft>
              <a:buNone/>
              <a:defRPr sz="500">
                <a:solidFill>
                  <a:srgbClr val="4D4D4F"/>
                </a:solidFill>
              </a:defRPr>
            </a:lvl7pPr>
            <a:lvl8pPr lvl="7">
              <a:lnSpc>
                <a:spcPct val="142000"/>
              </a:lnSpc>
              <a:spcBef>
                <a:spcPts val="0"/>
              </a:spcBef>
              <a:spcAft>
                <a:spcPts val="0"/>
              </a:spcAft>
              <a:buNone/>
              <a:defRPr sz="500">
                <a:solidFill>
                  <a:srgbClr val="4D4D4F"/>
                </a:solidFill>
              </a:defRPr>
            </a:lvl8pPr>
            <a:lvl9pPr lvl="8">
              <a:lnSpc>
                <a:spcPct val="142000"/>
              </a:lnSpc>
              <a:spcBef>
                <a:spcPts val="0"/>
              </a:spcBef>
              <a:spcAft>
                <a:spcPts val="0"/>
              </a:spcAft>
              <a:buNone/>
              <a:defRPr sz="500">
                <a:solidFill>
                  <a:srgbClr val="4D4D4F"/>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6">
    <p:spTree>
      <p:nvGrpSpPr>
        <p:cNvPr id="844" name="Shape 844"/>
        <p:cNvGrpSpPr/>
        <p:nvPr/>
      </p:nvGrpSpPr>
      <p:grpSpPr>
        <a:xfrm>
          <a:off x="0" y="0"/>
          <a:ext cx="0" cy="0"/>
          <a:chOff x="0" y="0"/>
          <a:chExt cx="0" cy="0"/>
        </a:xfrm>
      </p:grpSpPr>
      <p:sp>
        <p:nvSpPr>
          <p:cNvPr id="845" name="Google Shape;845;p56"/>
          <p:cNvSpPr txBox="1"/>
          <p:nvPr>
            <p:ph type="title"/>
          </p:nvPr>
        </p:nvSpPr>
        <p:spPr>
          <a:xfrm>
            <a:off x="415600" y="593367"/>
            <a:ext cx="11360700" cy="763800"/>
          </a:xfrm>
          <a:prstGeom prst="rect">
            <a:avLst/>
          </a:prstGeom>
        </p:spPr>
        <p:txBody>
          <a:bodyPr anchorCtr="0" anchor="t" bIns="0" lIns="0" spcFirstLastPara="1" rIns="0" wrap="square" tIns="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4">
  <p:cSld name="CUSTOM_4_4_1">
    <p:spTree>
      <p:nvGrpSpPr>
        <p:cNvPr id="846" name="Shape 846"/>
        <p:cNvGrpSpPr/>
        <p:nvPr/>
      </p:nvGrpSpPr>
      <p:grpSpPr>
        <a:xfrm>
          <a:off x="0" y="0"/>
          <a:ext cx="0" cy="0"/>
          <a:chOff x="0" y="0"/>
          <a:chExt cx="0" cy="0"/>
        </a:xfrm>
      </p:grpSpPr>
      <p:sp>
        <p:nvSpPr>
          <p:cNvPr id="847" name="Google Shape;847;p57"/>
          <p:cNvSpPr txBox="1"/>
          <p:nvPr>
            <p:ph type="title"/>
          </p:nvPr>
        </p:nvSpPr>
        <p:spPr>
          <a:xfrm>
            <a:off x="1752600" y="946000"/>
            <a:ext cx="8686800" cy="967500"/>
          </a:xfrm>
          <a:prstGeom prst="rect">
            <a:avLst/>
          </a:prstGeom>
        </p:spPr>
        <p:txBody>
          <a:bodyPr anchorCtr="0" anchor="t" bIns="0" lIns="0" spcFirstLastPara="1" rIns="0" wrap="square" tIns="0">
            <a:noAutofit/>
          </a:bodyPr>
          <a:lstStyle>
            <a:lvl1pPr lvl="0" algn="ctr">
              <a:lnSpc>
                <a:spcPct val="130000"/>
              </a:lnSpc>
              <a:spcBef>
                <a:spcPts val="0"/>
              </a:spcBef>
              <a:spcAft>
                <a:spcPts val="0"/>
              </a:spcAft>
              <a:buNone/>
              <a:defRPr sz="2700">
                <a:solidFill>
                  <a:srgbClr val="000000"/>
                </a:solidFill>
              </a:defRPr>
            </a:lvl1pPr>
            <a:lvl2pPr lvl="1" algn="ctr">
              <a:lnSpc>
                <a:spcPct val="130000"/>
              </a:lnSpc>
              <a:spcBef>
                <a:spcPts val="0"/>
              </a:spcBef>
              <a:spcAft>
                <a:spcPts val="0"/>
              </a:spcAft>
              <a:buNone/>
              <a:defRPr sz="2700">
                <a:solidFill>
                  <a:srgbClr val="000000"/>
                </a:solidFill>
              </a:defRPr>
            </a:lvl2pPr>
            <a:lvl3pPr lvl="2" algn="ctr">
              <a:lnSpc>
                <a:spcPct val="130000"/>
              </a:lnSpc>
              <a:spcBef>
                <a:spcPts val="0"/>
              </a:spcBef>
              <a:spcAft>
                <a:spcPts val="0"/>
              </a:spcAft>
              <a:buNone/>
              <a:defRPr sz="2700">
                <a:solidFill>
                  <a:srgbClr val="000000"/>
                </a:solidFill>
              </a:defRPr>
            </a:lvl3pPr>
            <a:lvl4pPr lvl="3" algn="ctr">
              <a:lnSpc>
                <a:spcPct val="130000"/>
              </a:lnSpc>
              <a:spcBef>
                <a:spcPts val="0"/>
              </a:spcBef>
              <a:spcAft>
                <a:spcPts val="0"/>
              </a:spcAft>
              <a:buNone/>
              <a:defRPr sz="2700">
                <a:solidFill>
                  <a:srgbClr val="000000"/>
                </a:solidFill>
              </a:defRPr>
            </a:lvl4pPr>
            <a:lvl5pPr lvl="4" algn="ctr">
              <a:lnSpc>
                <a:spcPct val="130000"/>
              </a:lnSpc>
              <a:spcBef>
                <a:spcPts val="0"/>
              </a:spcBef>
              <a:spcAft>
                <a:spcPts val="0"/>
              </a:spcAft>
              <a:buNone/>
              <a:defRPr sz="2700">
                <a:solidFill>
                  <a:srgbClr val="000000"/>
                </a:solidFill>
              </a:defRPr>
            </a:lvl5pPr>
            <a:lvl6pPr lvl="5" algn="ctr">
              <a:lnSpc>
                <a:spcPct val="130000"/>
              </a:lnSpc>
              <a:spcBef>
                <a:spcPts val="0"/>
              </a:spcBef>
              <a:spcAft>
                <a:spcPts val="0"/>
              </a:spcAft>
              <a:buNone/>
              <a:defRPr sz="2700">
                <a:solidFill>
                  <a:srgbClr val="000000"/>
                </a:solidFill>
              </a:defRPr>
            </a:lvl6pPr>
            <a:lvl7pPr lvl="6" algn="ctr">
              <a:lnSpc>
                <a:spcPct val="130000"/>
              </a:lnSpc>
              <a:spcBef>
                <a:spcPts val="0"/>
              </a:spcBef>
              <a:spcAft>
                <a:spcPts val="0"/>
              </a:spcAft>
              <a:buNone/>
              <a:defRPr sz="2700">
                <a:solidFill>
                  <a:srgbClr val="000000"/>
                </a:solidFill>
              </a:defRPr>
            </a:lvl7pPr>
            <a:lvl8pPr lvl="7" algn="ctr">
              <a:lnSpc>
                <a:spcPct val="130000"/>
              </a:lnSpc>
              <a:spcBef>
                <a:spcPts val="0"/>
              </a:spcBef>
              <a:spcAft>
                <a:spcPts val="0"/>
              </a:spcAft>
              <a:buNone/>
              <a:defRPr sz="2700">
                <a:solidFill>
                  <a:srgbClr val="000000"/>
                </a:solidFill>
              </a:defRPr>
            </a:lvl8pPr>
            <a:lvl9pPr lvl="8" algn="ctr">
              <a:lnSpc>
                <a:spcPct val="130000"/>
              </a:lnSpc>
              <a:spcBef>
                <a:spcPts val="0"/>
              </a:spcBef>
              <a:spcAft>
                <a:spcPts val="0"/>
              </a:spcAft>
              <a:buNone/>
              <a:defRPr sz="2700">
                <a:solidFill>
                  <a:srgbClr val="000000"/>
                </a:solidFill>
              </a:defRPr>
            </a:lvl9pPr>
          </a:lstStyle>
          <a:p/>
        </p:txBody>
      </p:sp>
      <p:cxnSp>
        <p:nvCxnSpPr>
          <p:cNvPr id="848" name="Google Shape;848;p57"/>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cxnSp>
        <p:nvCxnSpPr>
          <p:cNvPr id="849" name="Google Shape;849;p57"/>
          <p:cNvCxnSpPr/>
          <p:nvPr/>
        </p:nvCxnSpPr>
        <p:spPr>
          <a:xfrm rot="10800000">
            <a:off x="447767" y="6401100"/>
            <a:ext cx="0" cy="456900"/>
          </a:xfrm>
          <a:prstGeom prst="straightConnector1">
            <a:avLst/>
          </a:prstGeom>
          <a:noFill/>
          <a:ln cap="flat" cmpd="sng" w="9525">
            <a:solidFill>
              <a:srgbClr val="EE0000"/>
            </a:solidFill>
            <a:prstDash val="solid"/>
            <a:round/>
            <a:headEnd len="med" w="med" type="none"/>
            <a:tailEnd len="med" w="med" type="none"/>
          </a:ln>
        </p:spPr>
      </p:cxnSp>
      <p:pic>
        <p:nvPicPr>
          <p:cNvPr id="850" name="Google Shape;850;p57"/>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51" name="Google Shape;851;p57"/>
          <p:cNvSpPr txBox="1"/>
          <p:nvPr>
            <p:ph idx="1" type="subTitle"/>
          </p:nvPr>
        </p:nvSpPr>
        <p:spPr>
          <a:xfrm>
            <a:off x="885050" y="6169550"/>
            <a:ext cx="9182700" cy="559500"/>
          </a:xfrm>
          <a:prstGeom prst="rect">
            <a:avLst/>
          </a:prstGeom>
        </p:spPr>
        <p:txBody>
          <a:bodyPr anchorCtr="0" anchor="b" bIns="0" lIns="0" spcFirstLastPara="1" rIns="0" wrap="square" tIns="0">
            <a:noAutofit/>
          </a:bodyPr>
          <a:lstStyle>
            <a:lvl1pPr lvl="0">
              <a:lnSpc>
                <a:spcPct val="142000"/>
              </a:lnSpc>
              <a:spcBef>
                <a:spcPts val="0"/>
              </a:spcBef>
              <a:spcAft>
                <a:spcPts val="0"/>
              </a:spcAft>
              <a:buNone/>
              <a:defRPr sz="800">
                <a:solidFill>
                  <a:srgbClr val="4D4D4F"/>
                </a:solidFill>
              </a:defRPr>
            </a:lvl1pPr>
            <a:lvl2pPr lvl="1">
              <a:lnSpc>
                <a:spcPct val="142000"/>
              </a:lnSpc>
              <a:spcBef>
                <a:spcPts val="0"/>
              </a:spcBef>
              <a:spcAft>
                <a:spcPts val="0"/>
              </a:spcAft>
              <a:buNone/>
              <a:defRPr sz="700">
                <a:solidFill>
                  <a:srgbClr val="4D4D4F"/>
                </a:solidFill>
              </a:defRPr>
            </a:lvl2pPr>
            <a:lvl3pPr lvl="2">
              <a:lnSpc>
                <a:spcPct val="142000"/>
              </a:lnSpc>
              <a:spcBef>
                <a:spcPts val="0"/>
              </a:spcBef>
              <a:spcAft>
                <a:spcPts val="0"/>
              </a:spcAft>
              <a:buNone/>
              <a:defRPr sz="700">
                <a:solidFill>
                  <a:srgbClr val="4D4D4F"/>
                </a:solidFill>
              </a:defRPr>
            </a:lvl3pPr>
            <a:lvl4pPr lvl="3">
              <a:lnSpc>
                <a:spcPct val="142000"/>
              </a:lnSpc>
              <a:spcBef>
                <a:spcPts val="0"/>
              </a:spcBef>
              <a:spcAft>
                <a:spcPts val="0"/>
              </a:spcAft>
              <a:buNone/>
              <a:defRPr sz="700">
                <a:solidFill>
                  <a:srgbClr val="4D4D4F"/>
                </a:solidFill>
              </a:defRPr>
            </a:lvl4pPr>
            <a:lvl5pPr lvl="4">
              <a:lnSpc>
                <a:spcPct val="142000"/>
              </a:lnSpc>
              <a:spcBef>
                <a:spcPts val="0"/>
              </a:spcBef>
              <a:spcAft>
                <a:spcPts val="0"/>
              </a:spcAft>
              <a:buNone/>
              <a:defRPr sz="700">
                <a:solidFill>
                  <a:srgbClr val="4D4D4F"/>
                </a:solidFill>
              </a:defRPr>
            </a:lvl5pPr>
            <a:lvl6pPr lvl="5">
              <a:lnSpc>
                <a:spcPct val="142000"/>
              </a:lnSpc>
              <a:spcBef>
                <a:spcPts val="0"/>
              </a:spcBef>
              <a:spcAft>
                <a:spcPts val="0"/>
              </a:spcAft>
              <a:buNone/>
              <a:defRPr sz="700">
                <a:solidFill>
                  <a:srgbClr val="4D4D4F"/>
                </a:solidFill>
              </a:defRPr>
            </a:lvl6pPr>
            <a:lvl7pPr lvl="6">
              <a:lnSpc>
                <a:spcPct val="142000"/>
              </a:lnSpc>
              <a:spcBef>
                <a:spcPts val="0"/>
              </a:spcBef>
              <a:spcAft>
                <a:spcPts val="0"/>
              </a:spcAft>
              <a:buNone/>
              <a:defRPr sz="700">
                <a:solidFill>
                  <a:srgbClr val="4D4D4F"/>
                </a:solidFill>
              </a:defRPr>
            </a:lvl7pPr>
            <a:lvl8pPr lvl="7">
              <a:lnSpc>
                <a:spcPct val="142000"/>
              </a:lnSpc>
              <a:spcBef>
                <a:spcPts val="0"/>
              </a:spcBef>
              <a:spcAft>
                <a:spcPts val="0"/>
              </a:spcAft>
              <a:buNone/>
              <a:defRPr sz="700">
                <a:solidFill>
                  <a:srgbClr val="4D4D4F"/>
                </a:solidFill>
              </a:defRPr>
            </a:lvl8pPr>
            <a:lvl9pPr lvl="8">
              <a:lnSpc>
                <a:spcPct val="142000"/>
              </a:lnSpc>
              <a:spcBef>
                <a:spcPts val="0"/>
              </a:spcBef>
              <a:spcAft>
                <a:spcPts val="0"/>
              </a:spcAft>
              <a:buNone/>
              <a:defRPr sz="700">
                <a:solidFill>
                  <a:srgbClr val="4D4D4F"/>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2" name="Shape 852"/>
        <p:cNvGrpSpPr/>
        <p:nvPr/>
      </p:nvGrpSpPr>
      <p:grpSpPr>
        <a:xfrm>
          <a:off x="0" y="0"/>
          <a:ext cx="0" cy="0"/>
          <a:chOff x="0" y="0"/>
          <a:chExt cx="0" cy="0"/>
        </a:xfrm>
      </p:grpSpPr>
      <p:sp>
        <p:nvSpPr>
          <p:cNvPr id="853" name="Google Shape;853;p58"/>
          <p:cNvSpPr txBox="1"/>
          <p:nvPr>
            <p:ph type="title"/>
          </p:nvPr>
        </p:nvSpPr>
        <p:spPr>
          <a:xfrm>
            <a:off x="609588" y="273912"/>
            <a:ext cx="10971300" cy="1143600"/>
          </a:xfrm>
          <a:prstGeom prst="rect">
            <a:avLst/>
          </a:prstGeom>
          <a:noFill/>
          <a:ln>
            <a:noFill/>
          </a:ln>
        </p:spPr>
        <p:txBody>
          <a:bodyPr anchorCtr="0" anchor="ctr" bIns="0" lIns="0" spcFirstLastPara="1" rIns="0" wrap="square" tIns="0">
            <a:noAutofit/>
          </a:bodyPr>
          <a:lstStyle>
            <a:lvl1pPr indent="0" lvl="0" marL="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1pPr>
            <a:lvl2pPr indent="-152400" lvl="1" marL="3683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2pPr>
            <a:lvl3pPr indent="-101600" lvl="2" marL="5588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3pPr>
            <a:lvl4pPr indent="-127000" lvl="3" marL="8001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4pPr>
            <a:lvl5pPr indent="-114300" lvl="4" marL="10160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5pPr>
            <a:lvl6pPr indent="-114300" lvl="5" marL="12319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6pPr>
            <a:lvl7pPr indent="-114300" lvl="6" marL="14732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7pPr>
            <a:lvl8pPr indent="-114300" lvl="7" marL="16891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8pPr>
            <a:lvl9pPr indent="-127000" lvl="8" marL="1917700" marR="0" algn="ctr">
              <a:lnSpc>
                <a:spcPct val="93000"/>
              </a:lnSpc>
              <a:spcBef>
                <a:spcPts val="0"/>
              </a:spcBef>
              <a:spcAft>
                <a:spcPts val="0"/>
              </a:spcAft>
              <a:buClr>
                <a:srgbClr val="000000"/>
              </a:buClr>
              <a:buSzPts val="3400"/>
              <a:buFont typeface="Arial"/>
              <a:buNone/>
              <a:defRPr b="1" i="0" sz="2900" u="none" cap="none" strike="noStrike">
                <a:solidFill>
                  <a:srgbClr val="000000"/>
                </a:solidFill>
                <a:latin typeface="Arial"/>
                <a:ea typeface="Arial"/>
                <a:cs typeface="Arial"/>
                <a:sym typeface="Arial"/>
              </a:defRPr>
            </a:lvl9pPr>
          </a:lstStyle>
          <a:p/>
        </p:txBody>
      </p:sp>
      <p:sp>
        <p:nvSpPr>
          <p:cNvPr id="854" name="Google Shape;854;p58"/>
          <p:cNvSpPr txBox="1"/>
          <p:nvPr>
            <p:ph idx="10" type="dt"/>
          </p:nvPr>
        </p:nvSpPr>
        <p:spPr>
          <a:xfrm>
            <a:off x="609589" y="6247674"/>
            <a:ext cx="2839500" cy="472500"/>
          </a:xfrm>
          <a:prstGeom prst="rect">
            <a:avLst/>
          </a:prstGeom>
          <a:noFill/>
          <a:ln>
            <a:noFill/>
          </a:ln>
        </p:spPr>
        <p:txBody>
          <a:bodyPr anchorCtr="0" anchor="t" bIns="121900" lIns="121900" spcFirstLastPara="1" rIns="121900" wrap="square" tIns="121900">
            <a:noAutofit/>
          </a:bodyPr>
          <a:lstStyle>
            <a:lvl1pPr indent="0" lvl="0" marL="0" marR="0" algn="l">
              <a:lnSpc>
                <a:spcPct val="95000"/>
              </a:lnSpc>
              <a:spcBef>
                <a:spcPts val="0"/>
              </a:spcBef>
              <a:spcAft>
                <a:spcPts val="0"/>
              </a:spcAft>
              <a:buClr>
                <a:srgbClr val="000000"/>
              </a:buClr>
              <a:buSzPts val="1900"/>
              <a:buFont typeface="Times New Roman"/>
              <a:buNone/>
              <a:defRPr b="0" i="0" sz="700" u="none" cap="none" strike="noStrike">
                <a:solidFill>
                  <a:srgbClr val="000000"/>
                </a:solidFill>
                <a:latin typeface="Times New Roman"/>
                <a:ea typeface="Times New Roman"/>
                <a:cs typeface="Times New Roman"/>
                <a:sym typeface="Times New Roman"/>
              </a:defRPr>
            </a:lvl1pPr>
            <a:lvl2pPr indent="-152400" lvl="1" marL="3683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2pPr>
            <a:lvl3pPr indent="-114300" lvl="2" marL="5715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3pPr>
            <a:lvl4pPr indent="-127000" lvl="3" marL="8001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4pPr>
            <a:lvl5pPr indent="-114300" lvl="4" marL="10287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5pPr>
            <a:lvl6pPr indent="0" lvl="5" marL="11303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6pPr>
            <a:lvl7pPr indent="0" lvl="6" marL="13716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7pPr>
            <a:lvl8pPr indent="0" lvl="7" marL="15875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8pPr>
            <a:lvl9pPr indent="0" lvl="8" marL="18288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9pPr>
          </a:lstStyle>
          <a:p/>
        </p:txBody>
      </p:sp>
      <p:sp>
        <p:nvSpPr>
          <p:cNvPr id="855" name="Google Shape;855;p58"/>
          <p:cNvSpPr txBox="1"/>
          <p:nvPr>
            <p:ph idx="11" type="ftr"/>
          </p:nvPr>
        </p:nvSpPr>
        <p:spPr>
          <a:xfrm>
            <a:off x="4169819" y="6247674"/>
            <a:ext cx="3863700" cy="472500"/>
          </a:xfrm>
          <a:prstGeom prst="rect">
            <a:avLst/>
          </a:prstGeom>
          <a:noFill/>
          <a:ln>
            <a:noFill/>
          </a:ln>
        </p:spPr>
        <p:txBody>
          <a:bodyPr anchorCtr="0" anchor="t" bIns="121900" lIns="121900" spcFirstLastPara="1" rIns="121900" wrap="square" tIns="121900">
            <a:noAutofit/>
          </a:bodyPr>
          <a:lstStyle>
            <a:lvl1pPr indent="0" lvl="0" marL="0" marR="0" algn="ctr">
              <a:lnSpc>
                <a:spcPct val="95000"/>
              </a:lnSpc>
              <a:spcBef>
                <a:spcPts val="0"/>
              </a:spcBef>
              <a:spcAft>
                <a:spcPts val="0"/>
              </a:spcAft>
              <a:buClr>
                <a:srgbClr val="000000"/>
              </a:buClr>
              <a:buSzPts val="1900"/>
              <a:buFont typeface="Times New Roman"/>
              <a:buNone/>
              <a:defRPr b="0" i="0" sz="700" u="none" cap="none" strike="noStrike">
                <a:solidFill>
                  <a:srgbClr val="000000"/>
                </a:solidFill>
                <a:latin typeface="Times New Roman"/>
                <a:ea typeface="Times New Roman"/>
                <a:cs typeface="Times New Roman"/>
                <a:sym typeface="Times New Roman"/>
              </a:defRPr>
            </a:lvl1pPr>
            <a:lvl2pPr indent="-152400" lvl="1" marL="3683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2pPr>
            <a:lvl3pPr indent="-114300" lvl="2" marL="5715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3pPr>
            <a:lvl4pPr indent="-127000" lvl="3" marL="8001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4pPr>
            <a:lvl5pPr indent="-114300" lvl="4" marL="1028700" marR="0" algn="l">
              <a:lnSpc>
                <a:spcPct val="93000"/>
              </a:lnSpc>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5pPr>
            <a:lvl6pPr indent="0" lvl="5" marL="11303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6pPr>
            <a:lvl7pPr indent="0" lvl="6" marL="13716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7pPr>
            <a:lvl8pPr indent="0" lvl="7" marL="15875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8pPr>
            <a:lvl9pPr indent="0" lvl="8" marL="1828800" marR="0" algn="l">
              <a:spcBef>
                <a:spcPts val="0"/>
              </a:spcBef>
              <a:spcAft>
                <a:spcPts val="0"/>
              </a:spcAft>
              <a:buClr>
                <a:schemeClr val="dk1"/>
              </a:buClr>
              <a:buSzPts val="1900"/>
              <a:buFont typeface="Arial"/>
              <a:buNone/>
              <a:defRPr b="0" i="0" sz="900" u="none" cap="none" strike="noStrike">
                <a:solidFill>
                  <a:schemeClr val="dk1"/>
                </a:solidFill>
                <a:latin typeface="Arial"/>
                <a:ea typeface="Arial"/>
                <a:cs typeface="Arial"/>
                <a:sym typeface="Arial"/>
              </a:defRPr>
            </a:lvl9pPr>
          </a:lstStyle>
          <a:p/>
        </p:txBody>
      </p:sp>
      <p:sp>
        <p:nvSpPr>
          <p:cNvPr id="856" name="Google Shape;856;p58"/>
          <p:cNvSpPr txBox="1"/>
          <p:nvPr>
            <p:ph idx="12" type="sldNum"/>
          </p:nvPr>
        </p:nvSpPr>
        <p:spPr>
          <a:xfrm>
            <a:off x="8742086" y="6247674"/>
            <a:ext cx="2839500" cy="472500"/>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buNone/>
              <a:defRPr b="0" i="0" sz="7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2">
  <p:cSld name="Interior white">
    <p:spTree>
      <p:nvGrpSpPr>
        <p:cNvPr id="857" name="Shape 857"/>
        <p:cNvGrpSpPr/>
        <p:nvPr/>
      </p:nvGrpSpPr>
      <p:grpSpPr>
        <a:xfrm>
          <a:off x="0" y="0"/>
          <a:ext cx="0" cy="0"/>
          <a:chOff x="0" y="0"/>
          <a:chExt cx="0" cy="0"/>
        </a:xfrm>
      </p:grpSpPr>
      <p:sp>
        <p:nvSpPr>
          <p:cNvPr id="858" name="Google Shape;858;p59"/>
          <p:cNvSpPr txBox="1"/>
          <p:nvPr>
            <p:ph type="title"/>
          </p:nvPr>
        </p:nvSpPr>
        <p:spPr>
          <a:xfrm>
            <a:off x="1752600" y="946000"/>
            <a:ext cx="8686800" cy="967500"/>
          </a:xfrm>
          <a:prstGeom prst="rect">
            <a:avLst/>
          </a:prstGeom>
          <a:noFill/>
          <a:ln>
            <a:noFill/>
          </a:ln>
        </p:spPr>
        <p:txBody>
          <a:bodyPr anchorCtr="0" anchor="t" bIns="91425" lIns="91425" spcFirstLastPara="1" rIns="91425" wrap="square" tIns="91425">
            <a:noAutofit/>
          </a:bodyPr>
          <a:lstStyle>
            <a:lvl1pPr lvl="0" algn="ctr">
              <a:lnSpc>
                <a:spcPct val="130000"/>
              </a:lnSpc>
              <a:spcBef>
                <a:spcPts val="0"/>
              </a:spcBef>
              <a:spcAft>
                <a:spcPts val="0"/>
              </a:spcAft>
              <a:buSzPts val="3500"/>
              <a:buNone/>
              <a:defRPr sz="2700">
                <a:solidFill>
                  <a:srgbClr val="000000"/>
                </a:solidFill>
              </a:defRPr>
            </a:lvl1pPr>
            <a:lvl2pPr lvl="1" algn="ctr">
              <a:lnSpc>
                <a:spcPct val="130000"/>
              </a:lnSpc>
              <a:spcBef>
                <a:spcPts val="0"/>
              </a:spcBef>
              <a:spcAft>
                <a:spcPts val="0"/>
              </a:spcAft>
              <a:buSzPts val="3500"/>
              <a:buNone/>
              <a:defRPr sz="2700">
                <a:solidFill>
                  <a:srgbClr val="000000"/>
                </a:solidFill>
              </a:defRPr>
            </a:lvl2pPr>
            <a:lvl3pPr lvl="2" algn="ctr">
              <a:lnSpc>
                <a:spcPct val="130000"/>
              </a:lnSpc>
              <a:spcBef>
                <a:spcPts val="0"/>
              </a:spcBef>
              <a:spcAft>
                <a:spcPts val="0"/>
              </a:spcAft>
              <a:buSzPts val="3500"/>
              <a:buNone/>
              <a:defRPr sz="2700">
                <a:solidFill>
                  <a:srgbClr val="000000"/>
                </a:solidFill>
              </a:defRPr>
            </a:lvl3pPr>
            <a:lvl4pPr lvl="3" algn="ctr">
              <a:lnSpc>
                <a:spcPct val="130000"/>
              </a:lnSpc>
              <a:spcBef>
                <a:spcPts val="0"/>
              </a:spcBef>
              <a:spcAft>
                <a:spcPts val="0"/>
              </a:spcAft>
              <a:buSzPts val="3500"/>
              <a:buNone/>
              <a:defRPr sz="2700">
                <a:solidFill>
                  <a:srgbClr val="000000"/>
                </a:solidFill>
              </a:defRPr>
            </a:lvl4pPr>
            <a:lvl5pPr lvl="4" algn="ctr">
              <a:lnSpc>
                <a:spcPct val="130000"/>
              </a:lnSpc>
              <a:spcBef>
                <a:spcPts val="0"/>
              </a:spcBef>
              <a:spcAft>
                <a:spcPts val="0"/>
              </a:spcAft>
              <a:buSzPts val="3500"/>
              <a:buNone/>
              <a:defRPr sz="2700">
                <a:solidFill>
                  <a:srgbClr val="000000"/>
                </a:solidFill>
              </a:defRPr>
            </a:lvl5pPr>
            <a:lvl6pPr lvl="5" algn="ctr">
              <a:lnSpc>
                <a:spcPct val="130000"/>
              </a:lnSpc>
              <a:spcBef>
                <a:spcPts val="0"/>
              </a:spcBef>
              <a:spcAft>
                <a:spcPts val="0"/>
              </a:spcAft>
              <a:buSzPts val="3500"/>
              <a:buNone/>
              <a:defRPr sz="2700">
                <a:solidFill>
                  <a:srgbClr val="000000"/>
                </a:solidFill>
              </a:defRPr>
            </a:lvl6pPr>
            <a:lvl7pPr lvl="6" algn="ctr">
              <a:lnSpc>
                <a:spcPct val="130000"/>
              </a:lnSpc>
              <a:spcBef>
                <a:spcPts val="0"/>
              </a:spcBef>
              <a:spcAft>
                <a:spcPts val="0"/>
              </a:spcAft>
              <a:buSzPts val="3500"/>
              <a:buNone/>
              <a:defRPr sz="2700">
                <a:solidFill>
                  <a:srgbClr val="000000"/>
                </a:solidFill>
              </a:defRPr>
            </a:lvl7pPr>
            <a:lvl8pPr lvl="7" algn="ctr">
              <a:lnSpc>
                <a:spcPct val="130000"/>
              </a:lnSpc>
              <a:spcBef>
                <a:spcPts val="0"/>
              </a:spcBef>
              <a:spcAft>
                <a:spcPts val="0"/>
              </a:spcAft>
              <a:buSzPts val="3500"/>
              <a:buNone/>
              <a:defRPr sz="2700">
                <a:solidFill>
                  <a:srgbClr val="000000"/>
                </a:solidFill>
              </a:defRPr>
            </a:lvl8pPr>
            <a:lvl9pPr lvl="8" algn="ctr">
              <a:lnSpc>
                <a:spcPct val="130000"/>
              </a:lnSpc>
              <a:spcBef>
                <a:spcPts val="0"/>
              </a:spcBef>
              <a:spcAft>
                <a:spcPts val="0"/>
              </a:spcAft>
              <a:buSzPts val="3500"/>
              <a:buNone/>
              <a:defRPr sz="2700">
                <a:solidFill>
                  <a:srgbClr val="000000"/>
                </a:solidFill>
              </a:defRPr>
            </a:lvl9pPr>
          </a:lstStyle>
          <a:p/>
        </p:txBody>
      </p:sp>
      <p:cxnSp>
        <p:nvCxnSpPr>
          <p:cNvPr id="859" name="Google Shape;859;p59"/>
          <p:cNvCxnSpPr/>
          <p:nvPr/>
        </p:nvCxnSpPr>
        <p:spPr>
          <a:xfrm rot="10800000">
            <a:off x="447775" y="100"/>
            <a:ext cx="0" cy="886500"/>
          </a:xfrm>
          <a:prstGeom prst="straightConnector1">
            <a:avLst/>
          </a:prstGeom>
          <a:noFill/>
          <a:ln cap="flat" cmpd="sng" w="9525">
            <a:solidFill>
              <a:srgbClr val="EE0000"/>
            </a:solidFill>
            <a:prstDash val="solid"/>
            <a:round/>
            <a:headEnd len="sm" w="sm" type="none"/>
            <a:tailEnd len="sm" w="sm" type="none"/>
          </a:ln>
        </p:spPr>
      </p:cxnSp>
      <p:sp>
        <p:nvSpPr>
          <p:cNvPr id="860" name="Google Shape;860;p59"/>
          <p:cNvSpPr txBox="1"/>
          <p:nvPr>
            <p:ph idx="1" type="subTitle"/>
          </p:nvPr>
        </p:nvSpPr>
        <p:spPr>
          <a:xfrm>
            <a:off x="447775" y="55440"/>
            <a:ext cx="5148900" cy="816300"/>
          </a:xfrm>
          <a:prstGeom prst="rect">
            <a:avLst/>
          </a:prstGeom>
          <a:noFill/>
          <a:ln>
            <a:noFill/>
          </a:ln>
        </p:spPr>
        <p:txBody>
          <a:bodyPr anchorCtr="0" anchor="ctr" bIns="68575" lIns="438900" spcFirstLastPara="1" rIns="68575" wrap="square" tIns="68575">
            <a:noAutofit/>
          </a:bodyPr>
          <a:lstStyle>
            <a:lvl1pPr lvl="0" algn="l">
              <a:lnSpc>
                <a:spcPct val="100000"/>
              </a:lnSpc>
              <a:spcBef>
                <a:spcPts val="0"/>
              </a:spcBef>
              <a:spcAft>
                <a:spcPts val="0"/>
              </a:spcAft>
              <a:buClr>
                <a:srgbClr val="EE0000"/>
              </a:buClr>
              <a:buSzPts val="700"/>
              <a:buFont typeface="Overpass SemiBold"/>
              <a:buNone/>
              <a:defRPr b="0" i="1" sz="1100">
                <a:solidFill>
                  <a:srgbClr val="EE0000"/>
                </a:solidFill>
                <a:latin typeface="Red Hat Display Medium"/>
                <a:ea typeface="Red Hat Display Medium"/>
                <a:cs typeface="Red Hat Display Medium"/>
                <a:sym typeface="Red Hat Display Medium"/>
              </a:defRPr>
            </a:lvl1pPr>
            <a:lvl2pPr lvl="1"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2pPr>
            <a:lvl3pPr lvl="2"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3pPr>
            <a:lvl4pPr lvl="3"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4pPr>
            <a:lvl5pPr lvl="4"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5pPr>
            <a:lvl6pPr lvl="5"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6pPr>
            <a:lvl7pPr lvl="6"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7pPr>
            <a:lvl8pPr lvl="7"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8pPr>
            <a:lvl9pPr lvl="8" algn="l">
              <a:lnSpc>
                <a:spcPct val="100000"/>
              </a:lnSpc>
              <a:spcBef>
                <a:spcPts val="0"/>
              </a:spcBef>
              <a:spcAft>
                <a:spcPts val="0"/>
              </a:spcAft>
              <a:buClr>
                <a:srgbClr val="EE0000"/>
              </a:buClr>
              <a:buSzPts val="700"/>
              <a:buFont typeface="Overpass SemiBold"/>
              <a:buNone/>
              <a:defRPr sz="900">
                <a:solidFill>
                  <a:srgbClr val="EE0000"/>
                </a:solidFill>
                <a:latin typeface="Overpass SemiBold"/>
                <a:ea typeface="Overpass SemiBold"/>
                <a:cs typeface="Overpass SemiBold"/>
                <a:sym typeface="Overpass SemiBold"/>
              </a:defRPr>
            </a:lvl9pPr>
          </a:lstStyle>
          <a:p/>
        </p:txBody>
      </p:sp>
      <p:cxnSp>
        <p:nvCxnSpPr>
          <p:cNvPr id="861" name="Google Shape;861;p59"/>
          <p:cNvCxnSpPr/>
          <p:nvPr/>
        </p:nvCxnSpPr>
        <p:spPr>
          <a:xfrm rot="10800000">
            <a:off x="447767" y="6401100"/>
            <a:ext cx="0" cy="456900"/>
          </a:xfrm>
          <a:prstGeom prst="straightConnector1">
            <a:avLst/>
          </a:prstGeom>
          <a:noFill/>
          <a:ln cap="flat" cmpd="sng" w="9525">
            <a:solidFill>
              <a:srgbClr val="EE0000"/>
            </a:solidFill>
            <a:prstDash val="solid"/>
            <a:round/>
            <a:headEnd len="sm" w="sm" type="none"/>
            <a:tailEnd len="sm" w="sm" type="none"/>
          </a:ln>
        </p:spPr>
      </p:cxnSp>
      <p:pic>
        <p:nvPicPr>
          <p:cNvPr id="862" name="Google Shape;862;p59"/>
          <p:cNvPicPr preferRelativeResize="0"/>
          <p:nvPr/>
        </p:nvPicPr>
        <p:blipFill rotWithShape="1">
          <a:blip r:embed="rId2">
            <a:alphaModFix/>
          </a:blip>
          <a:srcRect b="317" l="0" r="0" t="327"/>
          <a:stretch/>
        </p:blipFill>
        <p:spPr>
          <a:xfrm>
            <a:off x="10711280" y="6313252"/>
            <a:ext cx="975852" cy="228121"/>
          </a:xfrm>
          <a:prstGeom prst="rect">
            <a:avLst/>
          </a:prstGeom>
          <a:noFill/>
          <a:ln>
            <a:noFill/>
          </a:ln>
        </p:spPr>
      </p:pic>
      <p:sp>
        <p:nvSpPr>
          <p:cNvPr id="863" name="Google Shape;863;p59"/>
          <p:cNvSpPr txBox="1"/>
          <p:nvPr>
            <p:ph idx="2" type="subTitle"/>
          </p:nvPr>
        </p:nvSpPr>
        <p:spPr>
          <a:xfrm>
            <a:off x="885051" y="6169551"/>
            <a:ext cx="9182700" cy="559500"/>
          </a:xfrm>
          <a:prstGeom prst="rect">
            <a:avLst/>
          </a:prstGeom>
          <a:noFill/>
          <a:ln>
            <a:noFill/>
          </a:ln>
        </p:spPr>
        <p:txBody>
          <a:bodyPr anchorCtr="0" anchor="b" bIns="91425" lIns="91425" spcFirstLastPara="1" rIns="91425" wrap="square" tIns="91425">
            <a:noAutofit/>
          </a:bodyPr>
          <a:lstStyle>
            <a:lvl1pPr lvl="0" algn="l">
              <a:lnSpc>
                <a:spcPct val="142000"/>
              </a:lnSpc>
              <a:spcBef>
                <a:spcPts val="0"/>
              </a:spcBef>
              <a:spcAft>
                <a:spcPts val="0"/>
              </a:spcAft>
              <a:buSzPts val="1900"/>
              <a:buNone/>
              <a:defRPr sz="800">
                <a:solidFill>
                  <a:srgbClr val="4D4D4F"/>
                </a:solidFill>
              </a:defRPr>
            </a:lvl1pPr>
            <a:lvl2pPr lvl="1" algn="l">
              <a:lnSpc>
                <a:spcPct val="142000"/>
              </a:lnSpc>
              <a:spcBef>
                <a:spcPts val="0"/>
              </a:spcBef>
              <a:spcAft>
                <a:spcPts val="0"/>
              </a:spcAft>
              <a:buSzPts val="1900"/>
              <a:buNone/>
              <a:defRPr sz="700">
                <a:solidFill>
                  <a:srgbClr val="4D4D4F"/>
                </a:solidFill>
              </a:defRPr>
            </a:lvl2pPr>
            <a:lvl3pPr lvl="2" algn="l">
              <a:lnSpc>
                <a:spcPct val="142000"/>
              </a:lnSpc>
              <a:spcBef>
                <a:spcPts val="0"/>
              </a:spcBef>
              <a:spcAft>
                <a:spcPts val="0"/>
              </a:spcAft>
              <a:buSzPts val="1900"/>
              <a:buNone/>
              <a:defRPr sz="700">
                <a:solidFill>
                  <a:srgbClr val="4D4D4F"/>
                </a:solidFill>
              </a:defRPr>
            </a:lvl3pPr>
            <a:lvl4pPr lvl="3" algn="l">
              <a:lnSpc>
                <a:spcPct val="142000"/>
              </a:lnSpc>
              <a:spcBef>
                <a:spcPts val="0"/>
              </a:spcBef>
              <a:spcAft>
                <a:spcPts val="0"/>
              </a:spcAft>
              <a:buSzPts val="1900"/>
              <a:buNone/>
              <a:defRPr sz="700">
                <a:solidFill>
                  <a:srgbClr val="4D4D4F"/>
                </a:solidFill>
              </a:defRPr>
            </a:lvl4pPr>
            <a:lvl5pPr lvl="4" algn="l">
              <a:lnSpc>
                <a:spcPct val="142000"/>
              </a:lnSpc>
              <a:spcBef>
                <a:spcPts val="0"/>
              </a:spcBef>
              <a:spcAft>
                <a:spcPts val="0"/>
              </a:spcAft>
              <a:buSzPts val="1900"/>
              <a:buNone/>
              <a:defRPr sz="700">
                <a:solidFill>
                  <a:srgbClr val="4D4D4F"/>
                </a:solidFill>
              </a:defRPr>
            </a:lvl5pPr>
            <a:lvl6pPr lvl="5" algn="l">
              <a:lnSpc>
                <a:spcPct val="142000"/>
              </a:lnSpc>
              <a:spcBef>
                <a:spcPts val="0"/>
              </a:spcBef>
              <a:spcAft>
                <a:spcPts val="0"/>
              </a:spcAft>
              <a:buSzPts val="1900"/>
              <a:buNone/>
              <a:defRPr sz="700">
                <a:solidFill>
                  <a:srgbClr val="4D4D4F"/>
                </a:solidFill>
              </a:defRPr>
            </a:lvl6pPr>
            <a:lvl7pPr lvl="6" algn="l">
              <a:lnSpc>
                <a:spcPct val="142000"/>
              </a:lnSpc>
              <a:spcBef>
                <a:spcPts val="0"/>
              </a:spcBef>
              <a:spcAft>
                <a:spcPts val="0"/>
              </a:spcAft>
              <a:buSzPts val="1900"/>
              <a:buNone/>
              <a:defRPr sz="700">
                <a:solidFill>
                  <a:srgbClr val="4D4D4F"/>
                </a:solidFill>
              </a:defRPr>
            </a:lvl7pPr>
            <a:lvl8pPr lvl="7" algn="l">
              <a:lnSpc>
                <a:spcPct val="142000"/>
              </a:lnSpc>
              <a:spcBef>
                <a:spcPts val="0"/>
              </a:spcBef>
              <a:spcAft>
                <a:spcPts val="0"/>
              </a:spcAft>
              <a:buSzPts val="1900"/>
              <a:buNone/>
              <a:defRPr sz="700">
                <a:solidFill>
                  <a:srgbClr val="4D4D4F"/>
                </a:solidFill>
              </a:defRPr>
            </a:lvl8pPr>
            <a:lvl9pPr lvl="8" algn="l">
              <a:lnSpc>
                <a:spcPct val="142000"/>
              </a:lnSpc>
              <a:spcBef>
                <a:spcPts val="0"/>
              </a:spcBef>
              <a:spcAft>
                <a:spcPts val="0"/>
              </a:spcAft>
              <a:buSzPts val="1900"/>
              <a:buNone/>
              <a:defRPr sz="700">
                <a:solidFill>
                  <a:srgbClr val="4D4D4F"/>
                </a:solidFill>
              </a:defRPr>
            </a:lvl9pPr>
          </a:lstStyle>
          <a:p/>
        </p:txBody>
      </p:sp>
      <p:sp>
        <p:nvSpPr>
          <p:cNvPr id="864" name="Google Shape;864;p59"/>
          <p:cNvSpPr txBox="1"/>
          <p:nvPr/>
        </p:nvSpPr>
        <p:spPr>
          <a:xfrm>
            <a:off x="84320" y="6167214"/>
            <a:ext cx="731700" cy="1437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 sz="800" u="none" cap="none" strike="noStrike">
                <a:solidFill>
                  <a:srgbClr val="000000"/>
                </a:solidFill>
                <a:latin typeface="Red Hat Text Medium"/>
                <a:ea typeface="Red Hat Text Medium"/>
                <a:cs typeface="Red Hat Text Medium"/>
                <a:sym typeface="Red Hat Text Medium"/>
              </a:rPr>
              <a:t>‹#›</a:t>
            </a:fld>
            <a:endParaRPr b="0" i="0" sz="800" u="none" cap="none" strike="noStrike">
              <a:solidFill>
                <a:srgbClr val="000000"/>
              </a:solidFill>
              <a:latin typeface="Red Hat Text Medium"/>
              <a:ea typeface="Red Hat Text Medium"/>
              <a:cs typeface="Red Hat Text Medium"/>
              <a:sym typeface="Red Hat Text Medium"/>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1">
  <p:cSld name="CUSTOM_4_1_1_2">
    <p:bg>
      <p:bgPr>
        <a:solidFill>
          <a:schemeClr val="lt1"/>
        </a:solidFill>
      </p:bgPr>
    </p:bg>
    <p:spTree>
      <p:nvGrpSpPr>
        <p:cNvPr id="865" name="Shape 865"/>
        <p:cNvGrpSpPr/>
        <p:nvPr/>
      </p:nvGrpSpPr>
      <p:grpSpPr>
        <a:xfrm>
          <a:off x="0" y="0"/>
          <a:ext cx="0" cy="0"/>
          <a:chOff x="0" y="0"/>
          <a:chExt cx="0" cy="0"/>
        </a:xfrm>
      </p:grpSpPr>
      <p:sp>
        <p:nvSpPr>
          <p:cNvPr id="866" name="Google Shape;866;p60"/>
          <p:cNvSpPr txBox="1"/>
          <p:nvPr>
            <p:ph type="title"/>
          </p:nvPr>
        </p:nvSpPr>
        <p:spPr>
          <a:xfrm>
            <a:off x="885050" y="871750"/>
            <a:ext cx="10422000" cy="13221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3000"/>
            </a:lvl1pPr>
            <a:lvl2pPr lvl="1">
              <a:lnSpc>
                <a:spcPct val="115000"/>
              </a:lnSpc>
              <a:spcBef>
                <a:spcPts val="0"/>
              </a:spcBef>
              <a:spcAft>
                <a:spcPts val="0"/>
              </a:spcAft>
              <a:buNone/>
              <a:defRPr sz="2600"/>
            </a:lvl2pPr>
            <a:lvl3pPr lvl="2">
              <a:lnSpc>
                <a:spcPct val="115000"/>
              </a:lnSpc>
              <a:spcBef>
                <a:spcPts val="0"/>
              </a:spcBef>
              <a:spcAft>
                <a:spcPts val="0"/>
              </a:spcAft>
              <a:buNone/>
              <a:defRPr sz="2600"/>
            </a:lvl3pPr>
            <a:lvl4pPr lvl="3">
              <a:lnSpc>
                <a:spcPct val="115000"/>
              </a:lnSpc>
              <a:spcBef>
                <a:spcPts val="0"/>
              </a:spcBef>
              <a:spcAft>
                <a:spcPts val="0"/>
              </a:spcAft>
              <a:buNone/>
              <a:defRPr sz="2600"/>
            </a:lvl4pPr>
            <a:lvl5pPr lvl="4">
              <a:lnSpc>
                <a:spcPct val="115000"/>
              </a:lnSpc>
              <a:spcBef>
                <a:spcPts val="0"/>
              </a:spcBef>
              <a:spcAft>
                <a:spcPts val="0"/>
              </a:spcAft>
              <a:buNone/>
              <a:defRPr sz="2600"/>
            </a:lvl5pPr>
            <a:lvl6pPr lvl="5">
              <a:lnSpc>
                <a:spcPct val="115000"/>
              </a:lnSpc>
              <a:spcBef>
                <a:spcPts val="0"/>
              </a:spcBef>
              <a:spcAft>
                <a:spcPts val="0"/>
              </a:spcAft>
              <a:buNone/>
              <a:defRPr sz="2600"/>
            </a:lvl6pPr>
            <a:lvl7pPr lvl="6">
              <a:lnSpc>
                <a:spcPct val="115000"/>
              </a:lnSpc>
              <a:spcBef>
                <a:spcPts val="0"/>
              </a:spcBef>
              <a:spcAft>
                <a:spcPts val="0"/>
              </a:spcAft>
              <a:buNone/>
              <a:defRPr sz="2600"/>
            </a:lvl7pPr>
            <a:lvl8pPr lvl="7">
              <a:lnSpc>
                <a:spcPct val="115000"/>
              </a:lnSpc>
              <a:spcBef>
                <a:spcPts val="0"/>
              </a:spcBef>
              <a:spcAft>
                <a:spcPts val="0"/>
              </a:spcAft>
              <a:buNone/>
              <a:defRPr sz="2600"/>
            </a:lvl8pPr>
            <a:lvl9pPr lvl="8">
              <a:lnSpc>
                <a:spcPct val="115000"/>
              </a:lnSpc>
              <a:spcBef>
                <a:spcPts val="0"/>
              </a:spcBef>
              <a:spcAft>
                <a:spcPts val="0"/>
              </a:spcAft>
              <a:buNone/>
              <a:defRPr sz="2600"/>
            </a:lvl9pPr>
          </a:lstStyle>
          <a:p/>
        </p:txBody>
      </p:sp>
      <p:cxnSp>
        <p:nvCxnSpPr>
          <p:cNvPr id="867" name="Google Shape;867;p60"/>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868" name="Google Shape;868;p60"/>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1pPr>
            <a:lvl2pPr lvl="1">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869" name="Google Shape;869;p60"/>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870" name="Google Shape;870;p6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solidFill>
                  <a:schemeClr val="dk1"/>
                </a:solidFill>
                <a:latin typeface="Red Hat Text Medium"/>
                <a:ea typeface="Red Hat Text Medium"/>
                <a:cs typeface="Red Hat Text Medium"/>
                <a:sym typeface="Red Hat Text Medium"/>
              </a:defRPr>
            </a:lvl1pPr>
            <a:lvl2pPr lvl="1" algn="ctr">
              <a:buNone/>
              <a:defRPr sz="800">
                <a:solidFill>
                  <a:schemeClr val="dk1"/>
                </a:solidFill>
                <a:latin typeface="Red Hat Text Medium"/>
                <a:ea typeface="Red Hat Text Medium"/>
                <a:cs typeface="Red Hat Text Medium"/>
                <a:sym typeface="Red Hat Text Medium"/>
              </a:defRPr>
            </a:lvl2pPr>
            <a:lvl3pPr lvl="2" algn="ctr">
              <a:buNone/>
              <a:defRPr sz="800">
                <a:solidFill>
                  <a:schemeClr val="dk1"/>
                </a:solidFill>
                <a:latin typeface="Red Hat Text Medium"/>
                <a:ea typeface="Red Hat Text Medium"/>
                <a:cs typeface="Red Hat Text Medium"/>
                <a:sym typeface="Red Hat Text Medium"/>
              </a:defRPr>
            </a:lvl3pPr>
            <a:lvl4pPr lvl="3" algn="ctr">
              <a:buNone/>
              <a:defRPr sz="800">
                <a:solidFill>
                  <a:schemeClr val="dk1"/>
                </a:solidFill>
                <a:latin typeface="Red Hat Text Medium"/>
                <a:ea typeface="Red Hat Text Medium"/>
                <a:cs typeface="Red Hat Text Medium"/>
                <a:sym typeface="Red Hat Text Medium"/>
              </a:defRPr>
            </a:lvl4pPr>
            <a:lvl5pPr lvl="4" algn="ctr">
              <a:buNone/>
              <a:defRPr sz="800">
                <a:solidFill>
                  <a:schemeClr val="dk1"/>
                </a:solidFill>
                <a:latin typeface="Red Hat Text Medium"/>
                <a:ea typeface="Red Hat Text Medium"/>
                <a:cs typeface="Red Hat Text Medium"/>
                <a:sym typeface="Red Hat Text Medium"/>
              </a:defRPr>
            </a:lvl5pPr>
            <a:lvl6pPr lvl="5" algn="ctr">
              <a:buNone/>
              <a:defRPr sz="800">
                <a:solidFill>
                  <a:schemeClr val="dk1"/>
                </a:solidFill>
                <a:latin typeface="Red Hat Text Medium"/>
                <a:ea typeface="Red Hat Text Medium"/>
                <a:cs typeface="Red Hat Text Medium"/>
                <a:sym typeface="Red Hat Text Medium"/>
              </a:defRPr>
            </a:lvl6pPr>
            <a:lvl7pPr lvl="6" algn="ctr">
              <a:buNone/>
              <a:defRPr sz="800">
                <a:solidFill>
                  <a:schemeClr val="dk1"/>
                </a:solidFill>
                <a:latin typeface="Red Hat Text Medium"/>
                <a:ea typeface="Red Hat Text Medium"/>
                <a:cs typeface="Red Hat Text Medium"/>
                <a:sym typeface="Red Hat Text Medium"/>
              </a:defRPr>
            </a:lvl7pPr>
            <a:lvl8pPr lvl="7" algn="ctr">
              <a:buNone/>
              <a:defRPr sz="800">
                <a:solidFill>
                  <a:schemeClr val="dk1"/>
                </a:solidFill>
                <a:latin typeface="Red Hat Text Medium"/>
                <a:ea typeface="Red Hat Text Medium"/>
                <a:cs typeface="Red Hat Text Medium"/>
                <a:sym typeface="Red Hat Text Medium"/>
              </a:defRPr>
            </a:lvl8pPr>
            <a:lvl9pPr lvl="8"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71" name="Google Shape;871;p60"/>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72" name="Google Shape;872;p60"/>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873" name="Google Shape;873;p60"/>
          <p:cNvSpPr txBox="1"/>
          <p:nvPr>
            <p:ph idx="3" type="subTitle"/>
          </p:nvPr>
        </p:nvSpPr>
        <p:spPr>
          <a:xfrm>
            <a:off x="32795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874" name="Google Shape;874;p60"/>
          <p:cNvSpPr txBox="1"/>
          <p:nvPr>
            <p:ph idx="4" type="subTitle"/>
          </p:nvPr>
        </p:nvSpPr>
        <p:spPr>
          <a:xfrm>
            <a:off x="566065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875" name="Google Shape;875;p60"/>
          <p:cNvSpPr txBox="1"/>
          <p:nvPr>
            <p:ph idx="5" type="subTitle"/>
          </p:nvPr>
        </p:nvSpPr>
        <p:spPr>
          <a:xfrm>
            <a:off x="80418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closing">
  <p:cSld name="CUSTOM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7"/>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7"/>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77" name="Google Shape;77;p7"/>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78" name="Google Shape;78;p7"/>
          <p:cNvSpPr txBox="1"/>
          <p:nvPr>
            <p:ph type="title"/>
          </p:nvPr>
        </p:nvSpPr>
        <p:spPr>
          <a:xfrm>
            <a:off x="5660525" y="568626"/>
            <a:ext cx="5736300" cy="1929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54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9pPr>
          </a:lstStyle>
          <a:p/>
        </p:txBody>
      </p:sp>
      <p:sp>
        <p:nvSpPr>
          <p:cNvPr id="79" name="Google Shape;79;p7"/>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sp>
        <p:nvSpPr>
          <p:cNvPr id="80" name="Google Shape;80;p7"/>
          <p:cNvSpPr txBox="1"/>
          <p:nvPr>
            <p:ph idx="2" type="subTitle"/>
          </p:nvPr>
        </p:nvSpPr>
        <p:spPr>
          <a:xfrm>
            <a:off x="5660525" y="2752400"/>
            <a:ext cx="4446300" cy="1524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a:buNone/>
              <a:defRPr sz="1400">
                <a:solidFill>
                  <a:schemeClr val="dk1"/>
                </a:solidFill>
                <a:latin typeface="Red Hat Display"/>
                <a:ea typeface="Red Hat Display"/>
                <a:cs typeface="Red Hat Display"/>
                <a:sym typeface="Red Hat Display"/>
              </a:defRPr>
            </a:lvl1pPr>
            <a:lvl2pPr lvl="1" rtl="0">
              <a:lnSpc>
                <a:spcPct val="180000"/>
              </a:lnSpc>
              <a:spcBef>
                <a:spcPts val="0"/>
              </a:spcBef>
              <a:spcAft>
                <a:spcPts val="0"/>
              </a:spcAft>
              <a:buClr>
                <a:schemeClr val="dk1"/>
              </a:buClr>
              <a:buSzPts val="1400"/>
              <a:buNone/>
              <a:defRPr sz="1400">
                <a:solidFill>
                  <a:schemeClr val="dk1"/>
                </a:solidFill>
              </a:defRPr>
            </a:lvl2pPr>
            <a:lvl3pPr lvl="2" rtl="0">
              <a:lnSpc>
                <a:spcPct val="180000"/>
              </a:lnSpc>
              <a:spcBef>
                <a:spcPts val="0"/>
              </a:spcBef>
              <a:spcAft>
                <a:spcPts val="0"/>
              </a:spcAft>
              <a:buClr>
                <a:schemeClr val="dk1"/>
              </a:buClr>
              <a:buSzPts val="1400"/>
              <a:buNone/>
              <a:defRPr sz="1400">
                <a:solidFill>
                  <a:schemeClr val="dk1"/>
                </a:solidFill>
              </a:defRPr>
            </a:lvl3pPr>
            <a:lvl4pPr lvl="3" rtl="0">
              <a:lnSpc>
                <a:spcPct val="180000"/>
              </a:lnSpc>
              <a:spcBef>
                <a:spcPts val="0"/>
              </a:spcBef>
              <a:spcAft>
                <a:spcPts val="0"/>
              </a:spcAft>
              <a:buClr>
                <a:schemeClr val="dk1"/>
              </a:buClr>
              <a:buSzPts val="1400"/>
              <a:buNone/>
              <a:defRPr sz="1400">
                <a:solidFill>
                  <a:schemeClr val="dk1"/>
                </a:solidFill>
              </a:defRPr>
            </a:lvl4pPr>
            <a:lvl5pPr lvl="4" rtl="0">
              <a:lnSpc>
                <a:spcPct val="180000"/>
              </a:lnSpc>
              <a:spcBef>
                <a:spcPts val="0"/>
              </a:spcBef>
              <a:spcAft>
                <a:spcPts val="0"/>
              </a:spcAft>
              <a:buClr>
                <a:schemeClr val="dk1"/>
              </a:buClr>
              <a:buSzPts val="1400"/>
              <a:buNone/>
              <a:defRPr sz="1400">
                <a:solidFill>
                  <a:schemeClr val="dk1"/>
                </a:solidFill>
              </a:defRPr>
            </a:lvl5pPr>
            <a:lvl6pPr lvl="5" rtl="0">
              <a:lnSpc>
                <a:spcPct val="180000"/>
              </a:lnSpc>
              <a:spcBef>
                <a:spcPts val="0"/>
              </a:spcBef>
              <a:spcAft>
                <a:spcPts val="0"/>
              </a:spcAft>
              <a:buClr>
                <a:schemeClr val="dk1"/>
              </a:buClr>
              <a:buSzPts val="1400"/>
              <a:buNone/>
              <a:defRPr sz="1400">
                <a:solidFill>
                  <a:schemeClr val="dk1"/>
                </a:solidFill>
              </a:defRPr>
            </a:lvl6pPr>
            <a:lvl7pPr lvl="6" rtl="0">
              <a:lnSpc>
                <a:spcPct val="180000"/>
              </a:lnSpc>
              <a:spcBef>
                <a:spcPts val="0"/>
              </a:spcBef>
              <a:spcAft>
                <a:spcPts val="0"/>
              </a:spcAft>
              <a:buClr>
                <a:schemeClr val="dk1"/>
              </a:buClr>
              <a:buSzPts val="1400"/>
              <a:buNone/>
              <a:defRPr sz="1400">
                <a:solidFill>
                  <a:schemeClr val="dk1"/>
                </a:solidFill>
              </a:defRPr>
            </a:lvl7pPr>
            <a:lvl8pPr lvl="7" rtl="0">
              <a:lnSpc>
                <a:spcPct val="180000"/>
              </a:lnSpc>
              <a:spcBef>
                <a:spcPts val="0"/>
              </a:spcBef>
              <a:spcAft>
                <a:spcPts val="0"/>
              </a:spcAft>
              <a:buClr>
                <a:schemeClr val="dk1"/>
              </a:buClr>
              <a:buSzPts val="1400"/>
              <a:buNone/>
              <a:defRPr sz="1400">
                <a:solidFill>
                  <a:schemeClr val="dk1"/>
                </a:solidFill>
              </a:defRPr>
            </a:lvl8pPr>
            <a:lvl9pPr lvl="8" rtl="0">
              <a:lnSpc>
                <a:spcPct val="180000"/>
              </a:lnSpc>
              <a:spcBef>
                <a:spcPts val="0"/>
              </a:spcBef>
              <a:spcAft>
                <a:spcPts val="0"/>
              </a:spcAft>
              <a:buClr>
                <a:schemeClr val="dk1"/>
              </a:buClr>
              <a:buSzPts val="1400"/>
              <a:buNone/>
              <a:defRPr sz="1400">
                <a:solidFill>
                  <a:schemeClr val="dk1"/>
                </a:solidFill>
              </a:defRPr>
            </a:lvl9pPr>
          </a:lstStyle>
          <a:p/>
        </p:txBody>
      </p:sp>
      <p:sp>
        <p:nvSpPr>
          <p:cNvPr id="81" name="Google Shape;81;p7"/>
          <p:cNvSpPr txBox="1"/>
          <p:nvPr/>
        </p:nvSpPr>
        <p:spPr>
          <a:xfrm>
            <a:off x="5903450" y="46692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linkedin.com/company/red-hat</a:t>
            </a:r>
            <a:endParaRPr sz="1200">
              <a:solidFill>
                <a:schemeClr val="dk1"/>
              </a:solidFill>
              <a:latin typeface="Red Hat Display"/>
              <a:ea typeface="Red Hat Display"/>
              <a:cs typeface="Red Hat Display"/>
              <a:sym typeface="Red Hat Display"/>
            </a:endParaRPr>
          </a:p>
        </p:txBody>
      </p:sp>
      <p:sp>
        <p:nvSpPr>
          <p:cNvPr id="82" name="Google Shape;82;p7"/>
          <p:cNvSpPr txBox="1"/>
          <p:nvPr/>
        </p:nvSpPr>
        <p:spPr>
          <a:xfrm>
            <a:off x="5903450" y="51743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youtube.com/user/RedHatVideos</a:t>
            </a:r>
            <a:endParaRPr sz="1200">
              <a:solidFill>
                <a:schemeClr val="dk1"/>
              </a:solidFill>
              <a:latin typeface="Red Hat Display"/>
              <a:ea typeface="Red Hat Display"/>
              <a:cs typeface="Red Hat Display"/>
              <a:sym typeface="Red Hat Display"/>
            </a:endParaRPr>
          </a:p>
        </p:txBody>
      </p:sp>
      <p:sp>
        <p:nvSpPr>
          <p:cNvPr id="83" name="Google Shape;83;p7"/>
          <p:cNvSpPr txBox="1"/>
          <p:nvPr/>
        </p:nvSpPr>
        <p:spPr>
          <a:xfrm>
            <a:off x="8815525" y="46692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facebook.com/redhatinc</a:t>
            </a:r>
            <a:endParaRPr sz="1200">
              <a:solidFill>
                <a:schemeClr val="dk1"/>
              </a:solidFill>
              <a:latin typeface="Red Hat Text"/>
              <a:ea typeface="Red Hat Text"/>
              <a:cs typeface="Red Hat Text"/>
              <a:sym typeface="Red Hat Text"/>
            </a:endParaRPr>
          </a:p>
        </p:txBody>
      </p:sp>
      <p:sp>
        <p:nvSpPr>
          <p:cNvPr id="84" name="Google Shape;84;p7"/>
          <p:cNvSpPr txBox="1"/>
          <p:nvPr/>
        </p:nvSpPr>
        <p:spPr>
          <a:xfrm>
            <a:off x="8815525" y="51743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twitter.com/RedHat</a:t>
            </a:r>
            <a:endParaRPr sz="1200">
              <a:solidFill>
                <a:schemeClr val="dk1"/>
              </a:solidFill>
              <a:latin typeface="Red Hat Display"/>
              <a:ea typeface="Red Hat Display"/>
              <a:cs typeface="Red Hat Display"/>
              <a:sym typeface="Red Hat Display"/>
            </a:endParaRPr>
          </a:p>
        </p:txBody>
      </p:sp>
      <p:pic>
        <p:nvPicPr>
          <p:cNvPr id="85" name="Google Shape;85;p7"/>
          <p:cNvPicPr preferRelativeResize="0"/>
          <p:nvPr/>
        </p:nvPicPr>
        <p:blipFill rotWithShape="1">
          <a:blip r:embed="rId4">
            <a:alphaModFix/>
          </a:blip>
          <a:srcRect b="0" l="2507" r="2498" t="0"/>
          <a:stretch/>
        </p:blipFill>
        <p:spPr>
          <a:xfrm>
            <a:off x="8586459" y="5174306"/>
            <a:ext cx="229074" cy="241150"/>
          </a:xfrm>
          <a:prstGeom prst="rect">
            <a:avLst/>
          </a:prstGeom>
          <a:noFill/>
          <a:ln>
            <a:noFill/>
          </a:ln>
        </p:spPr>
      </p:pic>
      <p:pic>
        <p:nvPicPr>
          <p:cNvPr id="86" name="Google Shape;86;p7"/>
          <p:cNvPicPr preferRelativeResize="0"/>
          <p:nvPr/>
        </p:nvPicPr>
        <p:blipFill rotWithShape="1">
          <a:blip r:embed="rId5">
            <a:alphaModFix/>
          </a:blip>
          <a:srcRect b="0" l="2507" r="2498" t="0"/>
          <a:stretch/>
        </p:blipFill>
        <p:spPr>
          <a:xfrm>
            <a:off x="8586459" y="4669206"/>
            <a:ext cx="229074" cy="241150"/>
          </a:xfrm>
          <a:prstGeom prst="rect">
            <a:avLst/>
          </a:prstGeom>
          <a:noFill/>
          <a:ln>
            <a:noFill/>
          </a:ln>
        </p:spPr>
      </p:pic>
      <p:pic>
        <p:nvPicPr>
          <p:cNvPr id="87" name="Google Shape;87;p7"/>
          <p:cNvPicPr preferRelativeResize="0"/>
          <p:nvPr/>
        </p:nvPicPr>
        <p:blipFill rotWithShape="1">
          <a:blip r:embed="rId6">
            <a:alphaModFix/>
          </a:blip>
          <a:srcRect b="0" l="2507" r="2498" t="0"/>
          <a:stretch/>
        </p:blipFill>
        <p:spPr>
          <a:xfrm>
            <a:off x="5660534" y="5174306"/>
            <a:ext cx="229075" cy="241150"/>
          </a:xfrm>
          <a:prstGeom prst="rect">
            <a:avLst/>
          </a:prstGeom>
          <a:noFill/>
          <a:ln>
            <a:noFill/>
          </a:ln>
        </p:spPr>
      </p:pic>
      <p:pic>
        <p:nvPicPr>
          <p:cNvPr id="88" name="Google Shape;88;p7"/>
          <p:cNvPicPr preferRelativeResize="0"/>
          <p:nvPr/>
        </p:nvPicPr>
        <p:blipFill rotWithShape="1">
          <a:blip r:embed="rId7">
            <a:alphaModFix/>
          </a:blip>
          <a:srcRect b="0" l="2507" r="2498" t="0"/>
          <a:stretch/>
        </p:blipFill>
        <p:spPr>
          <a:xfrm>
            <a:off x="5660534" y="4669206"/>
            <a:ext cx="229075" cy="241150"/>
          </a:xfrm>
          <a:prstGeom prst="rect">
            <a:avLst/>
          </a:prstGeom>
          <a:noFill/>
          <a:ln>
            <a:noFill/>
          </a:ln>
        </p:spPr>
      </p:pic>
      <p:sp>
        <p:nvSpPr>
          <p:cNvPr id="89" name="Google Shape;89;p7"/>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0" name="Google Shape;90;p7"/>
          <p:cNvPicPr preferRelativeResize="0"/>
          <p:nvPr/>
        </p:nvPicPr>
        <p:blipFill>
          <a:blip r:embed="rId8">
            <a:alphaModFix/>
          </a:blip>
          <a:stretch>
            <a:fillRect/>
          </a:stretch>
        </p:blipFill>
        <p:spPr>
          <a:xfrm>
            <a:off x="872046" y="0"/>
            <a:ext cx="3653358" cy="685799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2">
  <p:cSld name="CUSTOM_4_1_1_3">
    <p:bg>
      <p:bgPr>
        <a:solidFill>
          <a:schemeClr val="lt1"/>
        </a:solidFill>
      </p:bgPr>
    </p:bg>
    <p:spTree>
      <p:nvGrpSpPr>
        <p:cNvPr id="876" name="Shape 876"/>
        <p:cNvGrpSpPr/>
        <p:nvPr/>
      </p:nvGrpSpPr>
      <p:grpSpPr>
        <a:xfrm>
          <a:off x="0" y="0"/>
          <a:ext cx="0" cy="0"/>
          <a:chOff x="0" y="0"/>
          <a:chExt cx="0" cy="0"/>
        </a:xfrm>
      </p:grpSpPr>
      <p:sp>
        <p:nvSpPr>
          <p:cNvPr id="877" name="Google Shape;877;p61"/>
          <p:cNvSpPr txBox="1"/>
          <p:nvPr>
            <p:ph type="title"/>
          </p:nvPr>
        </p:nvSpPr>
        <p:spPr>
          <a:xfrm>
            <a:off x="885050" y="871750"/>
            <a:ext cx="10422000" cy="13221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3000"/>
            </a:lvl1pPr>
            <a:lvl2pPr lvl="1">
              <a:lnSpc>
                <a:spcPct val="115000"/>
              </a:lnSpc>
              <a:spcBef>
                <a:spcPts val="0"/>
              </a:spcBef>
              <a:spcAft>
                <a:spcPts val="0"/>
              </a:spcAft>
              <a:buNone/>
              <a:defRPr sz="2600"/>
            </a:lvl2pPr>
            <a:lvl3pPr lvl="2">
              <a:lnSpc>
                <a:spcPct val="115000"/>
              </a:lnSpc>
              <a:spcBef>
                <a:spcPts val="0"/>
              </a:spcBef>
              <a:spcAft>
                <a:spcPts val="0"/>
              </a:spcAft>
              <a:buNone/>
              <a:defRPr sz="2600"/>
            </a:lvl3pPr>
            <a:lvl4pPr lvl="3">
              <a:lnSpc>
                <a:spcPct val="115000"/>
              </a:lnSpc>
              <a:spcBef>
                <a:spcPts val="0"/>
              </a:spcBef>
              <a:spcAft>
                <a:spcPts val="0"/>
              </a:spcAft>
              <a:buNone/>
              <a:defRPr sz="2600"/>
            </a:lvl4pPr>
            <a:lvl5pPr lvl="4">
              <a:lnSpc>
                <a:spcPct val="115000"/>
              </a:lnSpc>
              <a:spcBef>
                <a:spcPts val="0"/>
              </a:spcBef>
              <a:spcAft>
                <a:spcPts val="0"/>
              </a:spcAft>
              <a:buNone/>
              <a:defRPr sz="2600"/>
            </a:lvl5pPr>
            <a:lvl6pPr lvl="5">
              <a:lnSpc>
                <a:spcPct val="115000"/>
              </a:lnSpc>
              <a:spcBef>
                <a:spcPts val="0"/>
              </a:spcBef>
              <a:spcAft>
                <a:spcPts val="0"/>
              </a:spcAft>
              <a:buNone/>
              <a:defRPr sz="2600"/>
            </a:lvl6pPr>
            <a:lvl7pPr lvl="6">
              <a:lnSpc>
                <a:spcPct val="115000"/>
              </a:lnSpc>
              <a:spcBef>
                <a:spcPts val="0"/>
              </a:spcBef>
              <a:spcAft>
                <a:spcPts val="0"/>
              </a:spcAft>
              <a:buNone/>
              <a:defRPr sz="2600"/>
            </a:lvl7pPr>
            <a:lvl8pPr lvl="7">
              <a:lnSpc>
                <a:spcPct val="115000"/>
              </a:lnSpc>
              <a:spcBef>
                <a:spcPts val="0"/>
              </a:spcBef>
              <a:spcAft>
                <a:spcPts val="0"/>
              </a:spcAft>
              <a:buNone/>
              <a:defRPr sz="2600"/>
            </a:lvl8pPr>
            <a:lvl9pPr lvl="8">
              <a:lnSpc>
                <a:spcPct val="115000"/>
              </a:lnSpc>
              <a:spcBef>
                <a:spcPts val="0"/>
              </a:spcBef>
              <a:spcAft>
                <a:spcPts val="0"/>
              </a:spcAft>
              <a:buNone/>
              <a:defRPr sz="2600"/>
            </a:lvl9pPr>
          </a:lstStyle>
          <a:p/>
        </p:txBody>
      </p:sp>
      <p:cxnSp>
        <p:nvCxnSpPr>
          <p:cNvPr id="878" name="Google Shape;878;p61"/>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879" name="Google Shape;879;p61"/>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1pPr>
            <a:lvl2pPr lvl="1">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880" name="Google Shape;880;p61"/>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881" name="Google Shape;881;p61"/>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solidFill>
                  <a:schemeClr val="dk1"/>
                </a:solidFill>
                <a:latin typeface="Red Hat Text Medium"/>
                <a:ea typeface="Red Hat Text Medium"/>
                <a:cs typeface="Red Hat Text Medium"/>
                <a:sym typeface="Red Hat Text Medium"/>
              </a:defRPr>
            </a:lvl1pPr>
            <a:lvl2pPr lvl="1" algn="ctr">
              <a:buNone/>
              <a:defRPr sz="800">
                <a:solidFill>
                  <a:schemeClr val="dk1"/>
                </a:solidFill>
                <a:latin typeface="Red Hat Text Medium"/>
                <a:ea typeface="Red Hat Text Medium"/>
                <a:cs typeface="Red Hat Text Medium"/>
                <a:sym typeface="Red Hat Text Medium"/>
              </a:defRPr>
            </a:lvl2pPr>
            <a:lvl3pPr lvl="2" algn="ctr">
              <a:buNone/>
              <a:defRPr sz="800">
                <a:solidFill>
                  <a:schemeClr val="dk1"/>
                </a:solidFill>
                <a:latin typeface="Red Hat Text Medium"/>
                <a:ea typeface="Red Hat Text Medium"/>
                <a:cs typeface="Red Hat Text Medium"/>
                <a:sym typeface="Red Hat Text Medium"/>
              </a:defRPr>
            </a:lvl3pPr>
            <a:lvl4pPr lvl="3" algn="ctr">
              <a:buNone/>
              <a:defRPr sz="800">
                <a:solidFill>
                  <a:schemeClr val="dk1"/>
                </a:solidFill>
                <a:latin typeface="Red Hat Text Medium"/>
                <a:ea typeface="Red Hat Text Medium"/>
                <a:cs typeface="Red Hat Text Medium"/>
                <a:sym typeface="Red Hat Text Medium"/>
              </a:defRPr>
            </a:lvl4pPr>
            <a:lvl5pPr lvl="4" algn="ctr">
              <a:buNone/>
              <a:defRPr sz="800">
                <a:solidFill>
                  <a:schemeClr val="dk1"/>
                </a:solidFill>
                <a:latin typeface="Red Hat Text Medium"/>
                <a:ea typeface="Red Hat Text Medium"/>
                <a:cs typeface="Red Hat Text Medium"/>
                <a:sym typeface="Red Hat Text Medium"/>
              </a:defRPr>
            </a:lvl5pPr>
            <a:lvl6pPr lvl="5" algn="ctr">
              <a:buNone/>
              <a:defRPr sz="800">
                <a:solidFill>
                  <a:schemeClr val="dk1"/>
                </a:solidFill>
                <a:latin typeface="Red Hat Text Medium"/>
                <a:ea typeface="Red Hat Text Medium"/>
                <a:cs typeface="Red Hat Text Medium"/>
                <a:sym typeface="Red Hat Text Medium"/>
              </a:defRPr>
            </a:lvl6pPr>
            <a:lvl7pPr lvl="6" algn="ctr">
              <a:buNone/>
              <a:defRPr sz="800">
                <a:solidFill>
                  <a:schemeClr val="dk1"/>
                </a:solidFill>
                <a:latin typeface="Red Hat Text Medium"/>
                <a:ea typeface="Red Hat Text Medium"/>
                <a:cs typeface="Red Hat Text Medium"/>
                <a:sym typeface="Red Hat Text Medium"/>
              </a:defRPr>
            </a:lvl7pPr>
            <a:lvl8pPr lvl="7" algn="ctr">
              <a:buNone/>
              <a:defRPr sz="800">
                <a:solidFill>
                  <a:schemeClr val="dk1"/>
                </a:solidFill>
                <a:latin typeface="Red Hat Text Medium"/>
                <a:ea typeface="Red Hat Text Medium"/>
                <a:cs typeface="Red Hat Text Medium"/>
                <a:sym typeface="Red Hat Text Medium"/>
              </a:defRPr>
            </a:lvl8pPr>
            <a:lvl9pPr lvl="8"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82" name="Google Shape;882;p61"/>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83" name="Google Shape;883;p61"/>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884" name="Google Shape;884;p61"/>
          <p:cNvSpPr txBox="1"/>
          <p:nvPr>
            <p:ph idx="3" type="subTitle"/>
          </p:nvPr>
        </p:nvSpPr>
        <p:spPr>
          <a:xfrm>
            <a:off x="32795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885" name="Google Shape;885;p61"/>
          <p:cNvSpPr txBox="1"/>
          <p:nvPr>
            <p:ph idx="4" type="subTitle"/>
          </p:nvPr>
        </p:nvSpPr>
        <p:spPr>
          <a:xfrm>
            <a:off x="566065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886" name="Google Shape;886;p61"/>
          <p:cNvSpPr txBox="1"/>
          <p:nvPr>
            <p:ph idx="5" type="subTitle"/>
          </p:nvPr>
        </p:nvSpPr>
        <p:spPr>
          <a:xfrm>
            <a:off x="80418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3">
  <p:cSld name="CUSTOM_4_1_1_4">
    <p:bg>
      <p:bgPr>
        <a:solidFill>
          <a:schemeClr val="lt1"/>
        </a:solidFill>
      </p:bgPr>
    </p:bg>
    <p:spTree>
      <p:nvGrpSpPr>
        <p:cNvPr id="887" name="Shape 887"/>
        <p:cNvGrpSpPr/>
        <p:nvPr/>
      </p:nvGrpSpPr>
      <p:grpSpPr>
        <a:xfrm>
          <a:off x="0" y="0"/>
          <a:ext cx="0" cy="0"/>
          <a:chOff x="0" y="0"/>
          <a:chExt cx="0" cy="0"/>
        </a:xfrm>
      </p:grpSpPr>
      <p:sp>
        <p:nvSpPr>
          <p:cNvPr id="888" name="Google Shape;888;p62"/>
          <p:cNvSpPr txBox="1"/>
          <p:nvPr>
            <p:ph type="title"/>
          </p:nvPr>
        </p:nvSpPr>
        <p:spPr>
          <a:xfrm>
            <a:off x="885050" y="871750"/>
            <a:ext cx="10422000" cy="13221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3000"/>
            </a:lvl1pPr>
            <a:lvl2pPr lvl="1">
              <a:lnSpc>
                <a:spcPct val="115000"/>
              </a:lnSpc>
              <a:spcBef>
                <a:spcPts val="0"/>
              </a:spcBef>
              <a:spcAft>
                <a:spcPts val="0"/>
              </a:spcAft>
              <a:buNone/>
              <a:defRPr sz="2600"/>
            </a:lvl2pPr>
            <a:lvl3pPr lvl="2">
              <a:lnSpc>
                <a:spcPct val="115000"/>
              </a:lnSpc>
              <a:spcBef>
                <a:spcPts val="0"/>
              </a:spcBef>
              <a:spcAft>
                <a:spcPts val="0"/>
              </a:spcAft>
              <a:buNone/>
              <a:defRPr sz="2600"/>
            </a:lvl3pPr>
            <a:lvl4pPr lvl="3">
              <a:lnSpc>
                <a:spcPct val="115000"/>
              </a:lnSpc>
              <a:spcBef>
                <a:spcPts val="0"/>
              </a:spcBef>
              <a:spcAft>
                <a:spcPts val="0"/>
              </a:spcAft>
              <a:buNone/>
              <a:defRPr sz="2600"/>
            </a:lvl4pPr>
            <a:lvl5pPr lvl="4">
              <a:lnSpc>
                <a:spcPct val="115000"/>
              </a:lnSpc>
              <a:spcBef>
                <a:spcPts val="0"/>
              </a:spcBef>
              <a:spcAft>
                <a:spcPts val="0"/>
              </a:spcAft>
              <a:buNone/>
              <a:defRPr sz="2600"/>
            </a:lvl5pPr>
            <a:lvl6pPr lvl="5">
              <a:lnSpc>
                <a:spcPct val="115000"/>
              </a:lnSpc>
              <a:spcBef>
                <a:spcPts val="0"/>
              </a:spcBef>
              <a:spcAft>
                <a:spcPts val="0"/>
              </a:spcAft>
              <a:buNone/>
              <a:defRPr sz="2600"/>
            </a:lvl6pPr>
            <a:lvl7pPr lvl="6">
              <a:lnSpc>
                <a:spcPct val="115000"/>
              </a:lnSpc>
              <a:spcBef>
                <a:spcPts val="0"/>
              </a:spcBef>
              <a:spcAft>
                <a:spcPts val="0"/>
              </a:spcAft>
              <a:buNone/>
              <a:defRPr sz="2600"/>
            </a:lvl7pPr>
            <a:lvl8pPr lvl="7">
              <a:lnSpc>
                <a:spcPct val="115000"/>
              </a:lnSpc>
              <a:spcBef>
                <a:spcPts val="0"/>
              </a:spcBef>
              <a:spcAft>
                <a:spcPts val="0"/>
              </a:spcAft>
              <a:buNone/>
              <a:defRPr sz="2600"/>
            </a:lvl8pPr>
            <a:lvl9pPr lvl="8">
              <a:lnSpc>
                <a:spcPct val="115000"/>
              </a:lnSpc>
              <a:spcBef>
                <a:spcPts val="0"/>
              </a:spcBef>
              <a:spcAft>
                <a:spcPts val="0"/>
              </a:spcAft>
              <a:buNone/>
              <a:defRPr sz="2600"/>
            </a:lvl9pPr>
          </a:lstStyle>
          <a:p/>
        </p:txBody>
      </p:sp>
      <p:cxnSp>
        <p:nvCxnSpPr>
          <p:cNvPr id="889" name="Google Shape;889;p62"/>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890" name="Google Shape;890;p6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1pPr>
            <a:lvl2pPr lvl="1">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891" name="Google Shape;891;p62"/>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892" name="Google Shape;892;p62"/>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solidFill>
                  <a:schemeClr val="dk1"/>
                </a:solidFill>
                <a:latin typeface="Red Hat Text Medium"/>
                <a:ea typeface="Red Hat Text Medium"/>
                <a:cs typeface="Red Hat Text Medium"/>
                <a:sym typeface="Red Hat Text Medium"/>
              </a:defRPr>
            </a:lvl1pPr>
            <a:lvl2pPr lvl="1" algn="ctr">
              <a:buNone/>
              <a:defRPr sz="800">
                <a:solidFill>
                  <a:schemeClr val="dk1"/>
                </a:solidFill>
                <a:latin typeface="Red Hat Text Medium"/>
                <a:ea typeface="Red Hat Text Medium"/>
                <a:cs typeface="Red Hat Text Medium"/>
                <a:sym typeface="Red Hat Text Medium"/>
              </a:defRPr>
            </a:lvl2pPr>
            <a:lvl3pPr lvl="2" algn="ctr">
              <a:buNone/>
              <a:defRPr sz="800">
                <a:solidFill>
                  <a:schemeClr val="dk1"/>
                </a:solidFill>
                <a:latin typeface="Red Hat Text Medium"/>
                <a:ea typeface="Red Hat Text Medium"/>
                <a:cs typeface="Red Hat Text Medium"/>
                <a:sym typeface="Red Hat Text Medium"/>
              </a:defRPr>
            </a:lvl3pPr>
            <a:lvl4pPr lvl="3" algn="ctr">
              <a:buNone/>
              <a:defRPr sz="800">
                <a:solidFill>
                  <a:schemeClr val="dk1"/>
                </a:solidFill>
                <a:latin typeface="Red Hat Text Medium"/>
                <a:ea typeface="Red Hat Text Medium"/>
                <a:cs typeface="Red Hat Text Medium"/>
                <a:sym typeface="Red Hat Text Medium"/>
              </a:defRPr>
            </a:lvl4pPr>
            <a:lvl5pPr lvl="4" algn="ctr">
              <a:buNone/>
              <a:defRPr sz="800">
                <a:solidFill>
                  <a:schemeClr val="dk1"/>
                </a:solidFill>
                <a:latin typeface="Red Hat Text Medium"/>
                <a:ea typeface="Red Hat Text Medium"/>
                <a:cs typeface="Red Hat Text Medium"/>
                <a:sym typeface="Red Hat Text Medium"/>
              </a:defRPr>
            </a:lvl5pPr>
            <a:lvl6pPr lvl="5" algn="ctr">
              <a:buNone/>
              <a:defRPr sz="800">
                <a:solidFill>
                  <a:schemeClr val="dk1"/>
                </a:solidFill>
                <a:latin typeface="Red Hat Text Medium"/>
                <a:ea typeface="Red Hat Text Medium"/>
                <a:cs typeface="Red Hat Text Medium"/>
                <a:sym typeface="Red Hat Text Medium"/>
              </a:defRPr>
            </a:lvl6pPr>
            <a:lvl7pPr lvl="6" algn="ctr">
              <a:buNone/>
              <a:defRPr sz="800">
                <a:solidFill>
                  <a:schemeClr val="dk1"/>
                </a:solidFill>
                <a:latin typeface="Red Hat Text Medium"/>
                <a:ea typeface="Red Hat Text Medium"/>
                <a:cs typeface="Red Hat Text Medium"/>
                <a:sym typeface="Red Hat Text Medium"/>
              </a:defRPr>
            </a:lvl7pPr>
            <a:lvl8pPr lvl="7" algn="ctr">
              <a:buNone/>
              <a:defRPr sz="800">
                <a:solidFill>
                  <a:schemeClr val="dk1"/>
                </a:solidFill>
                <a:latin typeface="Red Hat Text Medium"/>
                <a:ea typeface="Red Hat Text Medium"/>
                <a:cs typeface="Red Hat Text Medium"/>
                <a:sym typeface="Red Hat Text Medium"/>
              </a:defRPr>
            </a:lvl8pPr>
            <a:lvl9pPr lvl="8"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893" name="Google Shape;893;p62"/>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894" name="Google Shape;894;p62"/>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895" name="Google Shape;895;p62"/>
          <p:cNvSpPr txBox="1"/>
          <p:nvPr>
            <p:ph idx="3" type="subTitle"/>
          </p:nvPr>
        </p:nvSpPr>
        <p:spPr>
          <a:xfrm>
            <a:off x="32795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896" name="Google Shape;896;p62"/>
          <p:cNvSpPr txBox="1"/>
          <p:nvPr>
            <p:ph idx="4" type="subTitle"/>
          </p:nvPr>
        </p:nvSpPr>
        <p:spPr>
          <a:xfrm>
            <a:off x="566065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897" name="Google Shape;897;p62"/>
          <p:cNvSpPr txBox="1"/>
          <p:nvPr>
            <p:ph idx="5" type="subTitle"/>
          </p:nvPr>
        </p:nvSpPr>
        <p:spPr>
          <a:xfrm>
            <a:off x="80418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4">
  <p:cSld name="CUSTOM_4_1_1_5">
    <p:bg>
      <p:bgPr>
        <a:solidFill>
          <a:schemeClr val="lt1"/>
        </a:solidFill>
      </p:bgPr>
    </p:bg>
    <p:spTree>
      <p:nvGrpSpPr>
        <p:cNvPr id="898" name="Shape 898"/>
        <p:cNvGrpSpPr/>
        <p:nvPr/>
      </p:nvGrpSpPr>
      <p:grpSpPr>
        <a:xfrm>
          <a:off x="0" y="0"/>
          <a:ext cx="0" cy="0"/>
          <a:chOff x="0" y="0"/>
          <a:chExt cx="0" cy="0"/>
        </a:xfrm>
      </p:grpSpPr>
      <p:sp>
        <p:nvSpPr>
          <p:cNvPr id="899" name="Google Shape;899;p63"/>
          <p:cNvSpPr txBox="1"/>
          <p:nvPr>
            <p:ph type="title"/>
          </p:nvPr>
        </p:nvSpPr>
        <p:spPr>
          <a:xfrm>
            <a:off x="885050" y="871750"/>
            <a:ext cx="10422000" cy="13221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3000"/>
            </a:lvl1pPr>
            <a:lvl2pPr lvl="1">
              <a:lnSpc>
                <a:spcPct val="115000"/>
              </a:lnSpc>
              <a:spcBef>
                <a:spcPts val="0"/>
              </a:spcBef>
              <a:spcAft>
                <a:spcPts val="0"/>
              </a:spcAft>
              <a:buNone/>
              <a:defRPr sz="2600"/>
            </a:lvl2pPr>
            <a:lvl3pPr lvl="2">
              <a:lnSpc>
                <a:spcPct val="115000"/>
              </a:lnSpc>
              <a:spcBef>
                <a:spcPts val="0"/>
              </a:spcBef>
              <a:spcAft>
                <a:spcPts val="0"/>
              </a:spcAft>
              <a:buNone/>
              <a:defRPr sz="2600"/>
            </a:lvl3pPr>
            <a:lvl4pPr lvl="3">
              <a:lnSpc>
                <a:spcPct val="115000"/>
              </a:lnSpc>
              <a:spcBef>
                <a:spcPts val="0"/>
              </a:spcBef>
              <a:spcAft>
                <a:spcPts val="0"/>
              </a:spcAft>
              <a:buNone/>
              <a:defRPr sz="2600"/>
            </a:lvl4pPr>
            <a:lvl5pPr lvl="4">
              <a:lnSpc>
                <a:spcPct val="115000"/>
              </a:lnSpc>
              <a:spcBef>
                <a:spcPts val="0"/>
              </a:spcBef>
              <a:spcAft>
                <a:spcPts val="0"/>
              </a:spcAft>
              <a:buNone/>
              <a:defRPr sz="2600"/>
            </a:lvl5pPr>
            <a:lvl6pPr lvl="5">
              <a:lnSpc>
                <a:spcPct val="115000"/>
              </a:lnSpc>
              <a:spcBef>
                <a:spcPts val="0"/>
              </a:spcBef>
              <a:spcAft>
                <a:spcPts val="0"/>
              </a:spcAft>
              <a:buNone/>
              <a:defRPr sz="2600"/>
            </a:lvl6pPr>
            <a:lvl7pPr lvl="6">
              <a:lnSpc>
                <a:spcPct val="115000"/>
              </a:lnSpc>
              <a:spcBef>
                <a:spcPts val="0"/>
              </a:spcBef>
              <a:spcAft>
                <a:spcPts val="0"/>
              </a:spcAft>
              <a:buNone/>
              <a:defRPr sz="2600"/>
            </a:lvl7pPr>
            <a:lvl8pPr lvl="7">
              <a:lnSpc>
                <a:spcPct val="115000"/>
              </a:lnSpc>
              <a:spcBef>
                <a:spcPts val="0"/>
              </a:spcBef>
              <a:spcAft>
                <a:spcPts val="0"/>
              </a:spcAft>
              <a:buNone/>
              <a:defRPr sz="2600"/>
            </a:lvl8pPr>
            <a:lvl9pPr lvl="8">
              <a:lnSpc>
                <a:spcPct val="115000"/>
              </a:lnSpc>
              <a:spcBef>
                <a:spcPts val="0"/>
              </a:spcBef>
              <a:spcAft>
                <a:spcPts val="0"/>
              </a:spcAft>
              <a:buNone/>
              <a:defRPr sz="2600"/>
            </a:lvl9pPr>
          </a:lstStyle>
          <a:p/>
        </p:txBody>
      </p:sp>
      <p:cxnSp>
        <p:nvCxnSpPr>
          <p:cNvPr id="900" name="Google Shape;900;p63"/>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901" name="Google Shape;901;p63"/>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1pPr>
            <a:lvl2pPr lvl="1">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902" name="Google Shape;902;p63"/>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903" name="Google Shape;903;p63"/>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solidFill>
                  <a:schemeClr val="dk1"/>
                </a:solidFill>
                <a:latin typeface="Red Hat Text Medium"/>
                <a:ea typeface="Red Hat Text Medium"/>
                <a:cs typeface="Red Hat Text Medium"/>
                <a:sym typeface="Red Hat Text Medium"/>
              </a:defRPr>
            </a:lvl1pPr>
            <a:lvl2pPr lvl="1" algn="ctr">
              <a:buNone/>
              <a:defRPr sz="800">
                <a:solidFill>
                  <a:schemeClr val="dk1"/>
                </a:solidFill>
                <a:latin typeface="Red Hat Text Medium"/>
                <a:ea typeface="Red Hat Text Medium"/>
                <a:cs typeface="Red Hat Text Medium"/>
                <a:sym typeface="Red Hat Text Medium"/>
              </a:defRPr>
            </a:lvl2pPr>
            <a:lvl3pPr lvl="2" algn="ctr">
              <a:buNone/>
              <a:defRPr sz="800">
                <a:solidFill>
                  <a:schemeClr val="dk1"/>
                </a:solidFill>
                <a:latin typeface="Red Hat Text Medium"/>
                <a:ea typeface="Red Hat Text Medium"/>
                <a:cs typeface="Red Hat Text Medium"/>
                <a:sym typeface="Red Hat Text Medium"/>
              </a:defRPr>
            </a:lvl3pPr>
            <a:lvl4pPr lvl="3" algn="ctr">
              <a:buNone/>
              <a:defRPr sz="800">
                <a:solidFill>
                  <a:schemeClr val="dk1"/>
                </a:solidFill>
                <a:latin typeface="Red Hat Text Medium"/>
                <a:ea typeface="Red Hat Text Medium"/>
                <a:cs typeface="Red Hat Text Medium"/>
                <a:sym typeface="Red Hat Text Medium"/>
              </a:defRPr>
            </a:lvl4pPr>
            <a:lvl5pPr lvl="4" algn="ctr">
              <a:buNone/>
              <a:defRPr sz="800">
                <a:solidFill>
                  <a:schemeClr val="dk1"/>
                </a:solidFill>
                <a:latin typeface="Red Hat Text Medium"/>
                <a:ea typeface="Red Hat Text Medium"/>
                <a:cs typeface="Red Hat Text Medium"/>
                <a:sym typeface="Red Hat Text Medium"/>
              </a:defRPr>
            </a:lvl5pPr>
            <a:lvl6pPr lvl="5" algn="ctr">
              <a:buNone/>
              <a:defRPr sz="800">
                <a:solidFill>
                  <a:schemeClr val="dk1"/>
                </a:solidFill>
                <a:latin typeface="Red Hat Text Medium"/>
                <a:ea typeface="Red Hat Text Medium"/>
                <a:cs typeface="Red Hat Text Medium"/>
                <a:sym typeface="Red Hat Text Medium"/>
              </a:defRPr>
            </a:lvl6pPr>
            <a:lvl7pPr lvl="6" algn="ctr">
              <a:buNone/>
              <a:defRPr sz="800">
                <a:solidFill>
                  <a:schemeClr val="dk1"/>
                </a:solidFill>
                <a:latin typeface="Red Hat Text Medium"/>
                <a:ea typeface="Red Hat Text Medium"/>
                <a:cs typeface="Red Hat Text Medium"/>
                <a:sym typeface="Red Hat Text Medium"/>
              </a:defRPr>
            </a:lvl7pPr>
            <a:lvl8pPr lvl="7" algn="ctr">
              <a:buNone/>
              <a:defRPr sz="800">
                <a:solidFill>
                  <a:schemeClr val="dk1"/>
                </a:solidFill>
                <a:latin typeface="Red Hat Text Medium"/>
                <a:ea typeface="Red Hat Text Medium"/>
                <a:cs typeface="Red Hat Text Medium"/>
                <a:sym typeface="Red Hat Text Medium"/>
              </a:defRPr>
            </a:lvl8pPr>
            <a:lvl9pPr lvl="8"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04" name="Google Shape;904;p63"/>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905" name="Google Shape;905;p63"/>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906" name="Google Shape;906;p63"/>
          <p:cNvSpPr txBox="1"/>
          <p:nvPr>
            <p:ph idx="3" type="subTitle"/>
          </p:nvPr>
        </p:nvSpPr>
        <p:spPr>
          <a:xfrm>
            <a:off x="32795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907" name="Google Shape;907;p63"/>
          <p:cNvSpPr txBox="1"/>
          <p:nvPr>
            <p:ph idx="4" type="subTitle"/>
          </p:nvPr>
        </p:nvSpPr>
        <p:spPr>
          <a:xfrm>
            <a:off x="566065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908" name="Google Shape;908;p63"/>
          <p:cNvSpPr txBox="1"/>
          <p:nvPr>
            <p:ph idx="5" type="subTitle"/>
          </p:nvPr>
        </p:nvSpPr>
        <p:spPr>
          <a:xfrm>
            <a:off x="80418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5">
  <p:cSld name="CUSTOM_4_1_1_6">
    <p:bg>
      <p:bgPr>
        <a:solidFill>
          <a:schemeClr val="lt1"/>
        </a:solidFill>
      </p:bgPr>
    </p:bg>
    <p:spTree>
      <p:nvGrpSpPr>
        <p:cNvPr id="909" name="Shape 909"/>
        <p:cNvGrpSpPr/>
        <p:nvPr/>
      </p:nvGrpSpPr>
      <p:grpSpPr>
        <a:xfrm>
          <a:off x="0" y="0"/>
          <a:ext cx="0" cy="0"/>
          <a:chOff x="0" y="0"/>
          <a:chExt cx="0" cy="0"/>
        </a:xfrm>
      </p:grpSpPr>
      <p:sp>
        <p:nvSpPr>
          <p:cNvPr id="910" name="Google Shape;910;p64"/>
          <p:cNvSpPr txBox="1"/>
          <p:nvPr>
            <p:ph type="title"/>
          </p:nvPr>
        </p:nvSpPr>
        <p:spPr>
          <a:xfrm>
            <a:off x="885050" y="871750"/>
            <a:ext cx="10422000" cy="13221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3000"/>
            </a:lvl1pPr>
            <a:lvl2pPr lvl="1">
              <a:lnSpc>
                <a:spcPct val="115000"/>
              </a:lnSpc>
              <a:spcBef>
                <a:spcPts val="0"/>
              </a:spcBef>
              <a:spcAft>
                <a:spcPts val="0"/>
              </a:spcAft>
              <a:buNone/>
              <a:defRPr sz="2600"/>
            </a:lvl2pPr>
            <a:lvl3pPr lvl="2">
              <a:lnSpc>
                <a:spcPct val="115000"/>
              </a:lnSpc>
              <a:spcBef>
                <a:spcPts val="0"/>
              </a:spcBef>
              <a:spcAft>
                <a:spcPts val="0"/>
              </a:spcAft>
              <a:buNone/>
              <a:defRPr sz="2600"/>
            </a:lvl3pPr>
            <a:lvl4pPr lvl="3">
              <a:lnSpc>
                <a:spcPct val="115000"/>
              </a:lnSpc>
              <a:spcBef>
                <a:spcPts val="0"/>
              </a:spcBef>
              <a:spcAft>
                <a:spcPts val="0"/>
              </a:spcAft>
              <a:buNone/>
              <a:defRPr sz="2600"/>
            </a:lvl4pPr>
            <a:lvl5pPr lvl="4">
              <a:lnSpc>
                <a:spcPct val="115000"/>
              </a:lnSpc>
              <a:spcBef>
                <a:spcPts val="0"/>
              </a:spcBef>
              <a:spcAft>
                <a:spcPts val="0"/>
              </a:spcAft>
              <a:buNone/>
              <a:defRPr sz="2600"/>
            </a:lvl5pPr>
            <a:lvl6pPr lvl="5">
              <a:lnSpc>
                <a:spcPct val="115000"/>
              </a:lnSpc>
              <a:spcBef>
                <a:spcPts val="0"/>
              </a:spcBef>
              <a:spcAft>
                <a:spcPts val="0"/>
              </a:spcAft>
              <a:buNone/>
              <a:defRPr sz="2600"/>
            </a:lvl6pPr>
            <a:lvl7pPr lvl="6">
              <a:lnSpc>
                <a:spcPct val="115000"/>
              </a:lnSpc>
              <a:spcBef>
                <a:spcPts val="0"/>
              </a:spcBef>
              <a:spcAft>
                <a:spcPts val="0"/>
              </a:spcAft>
              <a:buNone/>
              <a:defRPr sz="2600"/>
            </a:lvl7pPr>
            <a:lvl8pPr lvl="7">
              <a:lnSpc>
                <a:spcPct val="115000"/>
              </a:lnSpc>
              <a:spcBef>
                <a:spcPts val="0"/>
              </a:spcBef>
              <a:spcAft>
                <a:spcPts val="0"/>
              </a:spcAft>
              <a:buNone/>
              <a:defRPr sz="2600"/>
            </a:lvl8pPr>
            <a:lvl9pPr lvl="8">
              <a:lnSpc>
                <a:spcPct val="115000"/>
              </a:lnSpc>
              <a:spcBef>
                <a:spcPts val="0"/>
              </a:spcBef>
              <a:spcAft>
                <a:spcPts val="0"/>
              </a:spcAft>
              <a:buNone/>
              <a:defRPr sz="2600"/>
            </a:lvl9pPr>
          </a:lstStyle>
          <a:p/>
        </p:txBody>
      </p:sp>
      <p:cxnSp>
        <p:nvCxnSpPr>
          <p:cNvPr id="911" name="Google Shape;911;p64"/>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912" name="Google Shape;912;p64"/>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1pPr>
            <a:lvl2pPr lvl="1">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913" name="Google Shape;913;p64"/>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914" name="Google Shape;914;p64"/>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solidFill>
                  <a:schemeClr val="dk1"/>
                </a:solidFill>
                <a:latin typeface="Red Hat Text Medium"/>
                <a:ea typeface="Red Hat Text Medium"/>
                <a:cs typeface="Red Hat Text Medium"/>
                <a:sym typeface="Red Hat Text Medium"/>
              </a:defRPr>
            </a:lvl1pPr>
            <a:lvl2pPr lvl="1" algn="ctr">
              <a:buNone/>
              <a:defRPr sz="800">
                <a:solidFill>
                  <a:schemeClr val="dk1"/>
                </a:solidFill>
                <a:latin typeface="Red Hat Text Medium"/>
                <a:ea typeface="Red Hat Text Medium"/>
                <a:cs typeface="Red Hat Text Medium"/>
                <a:sym typeface="Red Hat Text Medium"/>
              </a:defRPr>
            </a:lvl2pPr>
            <a:lvl3pPr lvl="2" algn="ctr">
              <a:buNone/>
              <a:defRPr sz="800">
                <a:solidFill>
                  <a:schemeClr val="dk1"/>
                </a:solidFill>
                <a:latin typeface="Red Hat Text Medium"/>
                <a:ea typeface="Red Hat Text Medium"/>
                <a:cs typeface="Red Hat Text Medium"/>
                <a:sym typeface="Red Hat Text Medium"/>
              </a:defRPr>
            </a:lvl3pPr>
            <a:lvl4pPr lvl="3" algn="ctr">
              <a:buNone/>
              <a:defRPr sz="800">
                <a:solidFill>
                  <a:schemeClr val="dk1"/>
                </a:solidFill>
                <a:latin typeface="Red Hat Text Medium"/>
                <a:ea typeface="Red Hat Text Medium"/>
                <a:cs typeface="Red Hat Text Medium"/>
                <a:sym typeface="Red Hat Text Medium"/>
              </a:defRPr>
            </a:lvl4pPr>
            <a:lvl5pPr lvl="4" algn="ctr">
              <a:buNone/>
              <a:defRPr sz="800">
                <a:solidFill>
                  <a:schemeClr val="dk1"/>
                </a:solidFill>
                <a:latin typeface="Red Hat Text Medium"/>
                <a:ea typeface="Red Hat Text Medium"/>
                <a:cs typeface="Red Hat Text Medium"/>
                <a:sym typeface="Red Hat Text Medium"/>
              </a:defRPr>
            </a:lvl5pPr>
            <a:lvl6pPr lvl="5" algn="ctr">
              <a:buNone/>
              <a:defRPr sz="800">
                <a:solidFill>
                  <a:schemeClr val="dk1"/>
                </a:solidFill>
                <a:latin typeface="Red Hat Text Medium"/>
                <a:ea typeface="Red Hat Text Medium"/>
                <a:cs typeface="Red Hat Text Medium"/>
                <a:sym typeface="Red Hat Text Medium"/>
              </a:defRPr>
            </a:lvl6pPr>
            <a:lvl7pPr lvl="6" algn="ctr">
              <a:buNone/>
              <a:defRPr sz="800">
                <a:solidFill>
                  <a:schemeClr val="dk1"/>
                </a:solidFill>
                <a:latin typeface="Red Hat Text Medium"/>
                <a:ea typeface="Red Hat Text Medium"/>
                <a:cs typeface="Red Hat Text Medium"/>
                <a:sym typeface="Red Hat Text Medium"/>
              </a:defRPr>
            </a:lvl7pPr>
            <a:lvl8pPr lvl="7" algn="ctr">
              <a:buNone/>
              <a:defRPr sz="800">
                <a:solidFill>
                  <a:schemeClr val="dk1"/>
                </a:solidFill>
                <a:latin typeface="Red Hat Text Medium"/>
                <a:ea typeface="Red Hat Text Medium"/>
                <a:cs typeface="Red Hat Text Medium"/>
                <a:sym typeface="Red Hat Text Medium"/>
              </a:defRPr>
            </a:lvl8pPr>
            <a:lvl9pPr lvl="8"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15" name="Google Shape;915;p64"/>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916" name="Google Shape;916;p64"/>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917" name="Google Shape;917;p64"/>
          <p:cNvSpPr txBox="1"/>
          <p:nvPr>
            <p:ph idx="3" type="subTitle"/>
          </p:nvPr>
        </p:nvSpPr>
        <p:spPr>
          <a:xfrm>
            <a:off x="32795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918" name="Google Shape;918;p64"/>
          <p:cNvSpPr txBox="1"/>
          <p:nvPr>
            <p:ph idx="4" type="subTitle"/>
          </p:nvPr>
        </p:nvSpPr>
        <p:spPr>
          <a:xfrm>
            <a:off x="566065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919" name="Google Shape;919;p64"/>
          <p:cNvSpPr txBox="1"/>
          <p:nvPr>
            <p:ph idx="5" type="subTitle"/>
          </p:nvPr>
        </p:nvSpPr>
        <p:spPr>
          <a:xfrm>
            <a:off x="80418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6">
  <p:cSld name="CUSTOM_4_1_1_7">
    <p:bg>
      <p:bgPr>
        <a:solidFill>
          <a:schemeClr val="lt1"/>
        </a:solidFill>
      </p:bgPr>
    </p:bg>
    <p:spTree>
      <p:nvGrpSpPr>
        <p:cNvPr id="920" name="Shape 920"/>
        <p:cNvGrpSpPr/>
        <p:nvPr/>
      </p:nvGrpSpPr>
      <p:grpSpPr>
        <a:xfrm>
          <a:off x="0" y="0"/>
          <a:ext cx="0" cy="0"/>
          <a:chOff x="0" y="0"/>
          <a:chExt cx="0" cy="0"/>
        </a:xfrm>
      </p:grpSpPr>
      <p:sp>
        <p:nvSpPr>
          <p:cNvPr id="921" name="Google Shape;921;p65"/>
          <p:cNvSpPr txBox="1"/>
          <p:nvPr>
            <p:ph type="title"/>
          </p:nvPr>
        </p:nvSpPr>
        <p:spPr>
          <a:xfrm>
            <a:off x="885050" y="871750"/>
            <a:ext cx="10422000" cy="13221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3000"/>
            </a:lvl1pPr>
            <a:lvl2pPr lvl="1">
              <a:lnSpc>
                <a:spcPct val="115000"/>
              </a:lnSpc>
              <a:spcBef>
                <a:spcPts val="0"/>
              </a:spcBef>
              <a:spcAft>
                <a:spcPts val="0"/>
              </a:spcAft>
              <a:buNone/>
              <a:defRPr sz="2600"/>
            </a:lvl2pPr>
            <a:lvl3pPr lvl="2">
              <a:lnSpc>
                <a:spcPct val="115000"/>
              </a:lnSpc>
              <a:spcBef>
                <a:spcPts val="0"/>
              </a:spcBef>
              <a:spcAft>
                <a:spcPts val="0"/>
              </a:spcAft>
              <a:buNone/>
              <a:defRPr sz="2600"/>
            </a:lvl3pPr>
            <a:lvl4pPr lvl="3">
              <a:lnSpc>
                <a:spcPct val="115000"/>
              </a:lnSpc>
              <a:spcBef>
                <a:spcPts val="0"/>
              </a:spcBef>
              <a:spcAft>
                <a:spcPts val="0"/>
              </a:spcAft>
              <a:buNone/>
              <a:defRPr sz="2600"/>
            </a:lvl4pPr>
            <a:lvl5pPr lvl="4">
              <a:lnSpc>
                <a:spcPct val="115000"/>
              </a:lnSpc>
              <a:spcBef>
                <a:spcPts val="0"/>
              </a:spcBef>
              <a:spcAft>
                <a:spcPts val="0"/>
              </a:spcAft>
              <a:buNone/>
              <a:defRPr sz="2600"/>
            </a:lvl5pPr>
            <a:lvl6pPr lvl="5">
              <a:lnSpc>
                <a:spcPct val="115000"/>
              </a:lnSpc>
              <a:spcBef>
                <a:spcPts val="0"/>
              </a:spcBef>
              <a:spcAft>
                <a:spcPts val="0"/>
              </a:spcAft>
              <a:buNone/>
              <a:defRPr sz="2600"/>
            </a:lvl6pPr>
            <a:lvl7pPr lvl="6">
              <a:lnSpc>
                <a:spcPct val="115000"/>
              </a:lnSpc>
              <a:spcBef>
                <a:spcPts val="0"/>
              </a:spcBef>
              <a:spcAft>
                <a:spcPts val="0"/>
              </a:spcAft>
              <a:buNone/>
              <a:defRPr sz="2600"/>
            </a:lvl7pPr>
            <a:lvl8pPr lvl="7">
              <a:lnSpc>
                <a:spcPct val="115000"/>
              </a:lnSpc>
              <a:spcBef>
                <a:spcPts val="0"/>
              </a:spcBef>
              <a:spcAft>
                <a:spcPts val="0"/>
              </a:spcAft>
              <a:buNone/>
              <a:defRPr sz="2600"/>
            </a:lvl8pPr>
            <a:lvl9pPr lvl="8">
              <a:lnSpc>
                <a:spcPct val="115000"/>
              </a:lnSpc>
              <a:spcBef>
                <a:spcPts val="0"/>
              </a:spcBef>
              <a:spcAft>
                <a:spcPts val="0"/>
              </a:spcAft>
              <a:buNone/>
              <a:defRPr sz="2600"/>
            </a:lvl9pPr>
          </a:lstStyle>
          <a:p/>
        </p:txBody>
      </p:sp>
      <p:cxnSp>
        <p:nvCxnSpPr>
          <p:cNvPr id="922" name="Google Shape;922;p65"/>
          <p:cNvCxnSpPr/>
          <p:nvPr/>
        </p:nvCxnSpPr>
        <p:spPr>
          <a:xfrm rot="10800000">
            <a:off x="447775" y="100"/>
            <a:ext cx="0" cy="886500"/>
          </a:xfrm>
          <a:prstGeom prst="straightConnector1">
            <a:avLst/>
          </a:prstGeom>
          <a:noFill/>
          <a:ln cap="flat" cmpd="sng" w="9525">
            <a:solidFill>
              <a:srgbClr val="EE0000"/>
            </a:solidFill>
            <a:prstDash val="solid"/>
            <a:round/>
            <a:headEnd len="med" w="med" type="none"/>
            <a:tailEnd len="med" w="med" type="none"/>
          </a:ln>
        </p:spPr>
      </p:cxnSp>
      <p:sp>
        <p:nvSpPr>
          <p:cNvPr id="923" name="Google Shape;923;p65"/>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lvl1pPr lvl="0">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1pPr>
            <a:lvl2pPr lvl="1">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2pPr>
            <a:lvl3pPr lvl="2">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3pPr>
            <a:lvl4pPr lvl="3">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4pPr>
            <a:lvl5pPr lvl="4">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5pPr>
            <a:lvl6pPr lvl="5">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6pPr>
            <a:lvl7pPr lvl="6">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7pPr>
            <a:lvl8pPr lvl="7">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8pPr>
            <a:lvl9pPr lvl="8">
              <a:lnSpc>
                <a:spcPct val="100000"/>
              </a:lnSpc>
              <a:spcBef>
                <a:spcPts val="0"/>
              </a:spcBef>
              <a:spcAft>
                <a:spcPts val="0"/>
              </a:spcAft>
              <a:buClr>
                <a:srgbClr val="141414"/>
              </a:buClr>
              <a:buSzPts val="1000"/>
              <a:buFont typeface="Red Hat Text Medium"/>
              <a:buNone/>
              <a:defRPr sz="1000">
                <a:solidFill>
                  <a:srgbClr val="141414"/>
                </a:solidFill>
                <a:latin typeface="Red Hat Text Medium"/>
                <a:ea typeface="Red Hat Text Medium"/>
                <a:cs typeface="Red Hat Text Medium"/>
                <a:sym typeface="Red Hat Text Medium"/>
              </a:defRPr>
            </a:lvl9pPr>
          </a:lstStyle>
          <a:p/>
        </p:txBody>
      </p:sp>
      <p:cxnSp>
        <p:nvCxnSpPr>
          <p:cNvPr id="924" name="Google Shape;924;p65"/>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925" name="Google Shape;925;p65"/>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algn="ctr">
              <a:buNone/>
              <a:defRPr sz="800">
                <a:solidFill>
                  <a:schemeClr val="dk1"/>
                </a:solidFill>
                <a:latin typeface="Red Hat Text Medium"/>
                <a:ea typeface="Red Hat Text Medium"/>
                <a:cs typeface="Red Hat Text Medium"/>
                <a:sym typeface="Red Hat Text Medium"/>
              </a:defRPr>
            </a:lvl1pPr>
            <a:lvl2pPr lvl="1" algn="ctr">
              <a:buNone/>
              <a:defRPr sz="800">
                <a:solidFill>
                  <a:schemeClr val="dk1"/>
                </a:solidFill>
                <a:latin typeface="Red Hat Text Medium"/>
                <a:ea typeface="Red Hat Text Medium"/>
                <a:cs typeface="Red Hat Text Medium"/>
                <a:sym typeface="Red Hat Text Medium"/>
              </a:defRPr>
            </a:lvl2pPr>
            <a:lvl3pPr lvl="2" algn="ctr">
              <a:buNone/>
              <a:defRPr sz="800">
                <a:solidFill>
                  <a:schemeClr val="dk1"/>
                </a:solidFill>
                <a:latin typeface="Red Hat Text Medium"/>
                <a:ea typeface="Red Hat Text Medium"/>
                <a:cs typeface="Red Hat Text Medium"/>
                <a:sym typeface="Red Hat Text Medium"/>
              </a:defRPr>
            </a:lvl3pPr>
            <a:lvl4pPr lvl="3" algn="ctr">
              <a:buNone/>
              <a:defRPr sz="800">
                <a:solidFill>
                  <a:schemeClr val="dk1"/>
                </a:solidFill>
                <a:latin typeface="Red Hat Text Medium"/>
                <a:ea typeface="Red Hat Text Medium"/>
                <a:cs typeface="Red Hat Text Medium"/>
                <a:sym typeface="Red Hat Text Medium"/>
              </a:defRPr>
            </a:lvl4pPr>
            <a:lvl5pPr lvl="4" algn="ctr">
              <a:buNone/>
              <a:defRPr sz="800">
                <a:solidFill>
                  <a:schemeClr val="dk1"/>
                </a:solidFill>
                <a:latin typeface="Red Hat Text Medium"/>
                <a:ea typeface="Red Hat Text Medium"/>
                <a:cs typeface="Red Hat Text Medium"/>
                <a:sym typeface="Red Hat Text Medium"/>
              </a:defRPr>
            </a:lvl5pPr>
            <a:lvl6pPr lvl="5" algn="ctr">
              <a:buNone/>
              <a:defRPr sz="800">
                <a:solidFill>
                  <a:schemeClr val="dk1"/>
                </a:solidFill>
                <a:latin typeface="Red Hat Text Medium"/>
                <a:ea typeface="Red Hat Text Medium"/>
                <a:cs typeface="Red Hat Text Medium"/>
                <a:sym typeface="Red Hat Text Medium"/>
              </a:defRPr>
            </a:lvl6pPr>
            <a:lvl7pPr lvl="6" algn="ctr">
              <a:buNone/>
              <a:defRPr sz="800">
                <a:solidFill>
                  <a:schemeClr val="dk1"/>
                </a:solidFill>
                <a:latin typeface="Red Hat Text Medium"/>
                <a:ea typeface="Red Hat Text Medium"/>
                <a:cs typeface="Red Hat Text Medium"/>
                <a:sym typeface="Red Hat Text Medium"/>
              </a:defRPr>
            </a:lvl7pPr>
            <a:lvl8pPr lvl="7" algn="ctr">
              <a:buNone/>
              <a:defRPr sz="800">
                <a:solidFill>
                  <a:schemeClr val="dk1"/>
                </a:solidFill>
                <a:latin typeface="Red Hat Text Medium"/>
                <a:ea typeface="Red Hat Text Medium"/>
                <a:cs typeface="Red Hat Text Medium"/>
                <a:sym typeface="Red Hat Text Medium"/>
              </a:defRPr>
            </a:lvl8pPr>
            <a:lvl9pPr lvl="8" algn="ctr">
              <a:buNone/>
              <a:defRPr sz="8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926" name="Google Shape;926;p65"/>
          <p:cNvPicPr preferRelativeResize="0"/>
          <p:nvPr/>
        </p:nvPicPr>
        <p:blipFill rotWithShape="1">
          <a:blip r:embed="rId2">
            <a:alphaModFix/>
          </a:blip>
          <a:srcRect b="317" l="0" r="0" t="327"/>
          <a:stretch/>
        </p:blipFill>
        <p:spPr>
          <a:xfrm>
            <a:off x="10711279" y="6313250"/>
            <a:ext cx="975850" cy="228121"/>
          </a:xfrm>
          <a:prstGeom prst="rect">
            <a:avLst/>
          </a:prstGeom>
          <a:noFill/>
          <a:ln>
            <a:noFill/>
          </a:ln>
        </p:spPr>
      </p:pic>
      <p:sp>
        <p:nvSpPr>
          <p:cNvPr id="927" name="Google Shape;927;p65"/>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lvl1pPr lvl="0">
              <a:lnSpc>
                <a:spcPct val="115000"/>
              </a:lnSpc>
              <a:spcBef>
                <a:spcPts val="0"/>
              </a:spcBef>
              <a:spcAft>
                <a:spcPts val="0"/>
              </a:spcAft>
              <a:buNone/>
              <a:defRPr sz="800">
                <a:solidFill>
                  <a:schemeClr val="dk1"/>
                </a:solidFill>
              </a:defRPr>
            </a:lvl1pPr>
            <a:lvl2pPr lvl="1">
              <a:lnSpc>
                <a:spcPct val="115000"/>
              </a:lnSpc>
              <a:spcBef>
                <a:spcPts val="0"/>
              </a:spcBef>
              <a:spcAft>
                <a:spcPts val="0"/>
              </a:spcAft>
              <a:buNone/>
              <a:defRPr sz="800">
                <a:solidFill>
                  <a:schemeClr val="dk1"/>
                </a:solidFill>
              </a:defRPr>
            </a:lvl2pPr>
            <a:lvl3pPr lvl="2">
              <a:lnSpc>
                <a:spcPct val="115000"/>
              </a:lnSpc>
              <a:spcBef>
                <a:spcPts val="0"/>
              </a:spcBef>
              <a:spcAft>
                <a:spcPts val="0"/>
              </a:spcAft>
              <a:buNone/>
              <a:defRPr sz="800">
                <a:solidFill>
                  <a:schemeClr val="dk1"/>
                </a:solidFill>
              </a:defRPr>
            </a:lvl3pPr>
            <a:lvl4pPr lvl="3">
              <a:lnSpc>
                <a:spcPct val="115000"/>
              </a:lnSpc>
              <a:spcBef>
                <a:spcPts val="0"/>
              </a:spcBef>
              <a:spcAft>
                <a:spcPts val="0"/>
              </a:spcAft>
              <a:buNone/>
              <a:defRPr sz="800">
                <a:solidFill>
                  <a:schemeClr val="dk1"/>
                </a:solidFill>
              </a:defRPr>
            </a:lvl4pPr>
            <a:lvl5pPr lvl="4">
              <a:lnSpc>
                <a:spcPct val="115000"/>
              </a:lnSpc>
              <a:spcBef>
                <a:spcPts val="0"/>
              </a:spcBef>
              <a:spcAft>
                <a:spcPts val="0"/>
              </a:spcAft>
              <a:buNone/>
              <a:defRPr sz="800">
                <a:solidFill>
                  <a:schemeClr val="dk1"/>
                </a:solidFill>
              </a:defRPr>
            </a:lvl5pPr>
            <a:lvl6pPr lvl="5">
              <a:lnSpc>
                <a:spcPct val="115000"/>
              </a:lnSpc>
              <a:spcBef>
                <a:spcPts val="0"/>
              </a:spcBef>
              <a:spcAft>
                <a:spcPts val="0"/>
              </a:spcAft>
              <a:buNone/>
              <a:defRPr sz="800">
                <a:solidFill>
                  <a:schemeClr val="dk1"/>
                </a:solidFill>
              </a:defRPr>
            </a:lvl6pPr>
            <a:lvl7pPr lvl="6">
              <a:lnSpc>
                <a:spcPct val="115000"/>
              </a:lnSpc>
              <a:spcBef>
                <a:spcPts val="0"/>
              </a:spcBef>
              <a:spcAft>
                <a:spcPts val="0"/>
              </a:spcAft>
              <a:buNone/>
              <a:defRPr sz="800">
                <a:solidFill>
                  <a:schemeClr val="dk1"/>
                </a:solidFill>
              </a:defRPr>
            </a:lvl7pPr>
            <a:lvl8pPr lvl="7">
              <a:lnSpc>
                <a:spcPct val="115000"/>
              </a:lnSpc>
              <a:spcBef>
                <a:spcPts val="0"/>
              </a:spcBef>
              <a:spcAft>
                <a:spcPts val="0"/>
              </a:spcAft>
              <a:buNone/>
              <a:defRPr sz="800">
                <a:solidFill>
                  <a:schemeClr val="dk1"/>
                </a:solidFill>
              </a:defRPr>
            </a:lvl8pPr>
            <a:lvl9pPr lvl="8">
              <a:lnSpc>
                <a:spcPct val="115000"/>
              </a:lnSpc>
              <a:spcBef>
                <a:spcPts val="0"/>
              </a:spcBef>
              <a:spcAft>
                <a:spcPts val="0"/>
              </a:spcAft>
              <a:buNone/>
              <a:defRPr sz="800">
                <a:solidFill>
                  <a:schemeClr val="dk1"/>
                </a:solidFill>
              </a:defRPr>
            </a:lvl9pPr>
          </a:lstStyle>
          <a:p/>
        </p:txBody>
      </p:sp>
      <p:sp>
        <p:nvSpPr>
          <p:cNvPr id="928" name="Google Shape;928;p65"/>
          <p:cNvSpPr txBox="1"/>
          <p:nvPr>
            <p:ph idx="3" type="subTitle"/>
          </p:nvPr>
        </p:nvSpPr>
        <p:spPr>
          <a:xfrm>
            <a:off x="32795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929" name="Google Shape;929;p65"/>
          <p:cNvSpPr txBox="1"/>
          <p:nvPr>
            <p:ph idx="4" type="subTitle"/>
          </p:nvPr>
        </p:nvSpPr>
        <p:spPr>
          <a:xfrm>
            <a:off x="566065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
        <p:nvSpPr>
          <p:cNvPr id="930" name="Google Shape;930;p65"/>
          <p:cNvSpPr txBox="1"/>
          <p:nvPr>
            <p:ph idx="5" type="subTitle"/>
          </p:nvPr>
        </p:nvSpPr>
        <p:spPr>
          <a:xfrm>
            <a:off x="8041800" y="2664350"/>
            <a:ext cx="2034600" cy="2714100"/>
          </a:xfrm>
          <a:prstGeom prst="rect">
            <a:avLst/>
          </a:prstGeom>
        </p:spPr>
        <p:txBody>
          <a:bodyPr anchorCtr="0" anchor="t" bIns="0" lIns="0" spcFirstLastPara="1" rIns="0" wrap="square" tIns="0">
            <a:noAutofit/>
          </a:bodyPr>
          <a:lstStyle>
            <a:lvl1pPr lvl="0">
              <a:lnSpc>
                <a:spcPct val="114000"/>
              </a:lnSpc>
              <a:spcBef>
                <a:spcPts val="0"/>
              </a:spcBef>
              <a:spcAft>
                <a:spcPts val="0"/>
              </a:spcAft>
              <a:buNone/>
              <a:defRPr sz="2000">
                <a:solidFill>
                  <a:schemeClr val="dk1"/>
                </a:solidFill>
                <a:latin typeface="Red Hat Display"/>
                <a:ea typeface="Red Hat Display"/>
                <a:cs typeface="Red Hat Display"/>
                <a:sym typeface="Red Hat Display"/>
              </a:defRPr>
            </a:lvl1pPr>
            <a:lvl2pPr lvl="1">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2pPr>
            <a:lvl3pPr lvl="2">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3pPr>
            <a:lvl4pPr lvl="3">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4pPr>
            <a:lvl5pPr lvl="4">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5pPr>
            <a:lvl6pPr lvl="5">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6pPr>
            <a:lvl7pPr lvl="6">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7pPr>
            <a:lvl8pPr lvl="7">
              <a:lnSpc>
                <a:spcPct val="114000"/>
              </a:lnSpc>
              <a:spcBef>
                <a:spcPts val="2000"/>
              </a:spcBef>
              <a:spcAft>
                <a:spcPts val="0"/>
              </a:spcAft>
              <a:buNone/>
              <a:defRPr sz="2000">
                <a:solidFill>
                  <a:schemeClr val="dk1"/>
                </a:solidFill>
                <a:latin typeface="Red Hat Display"/>
                <a:ea typeface="Red Hat Display"/>
                <a:cs typeface="Red Hat Display"/>
                <a:sym typeface="Red Hat Display"/>
              </a:defRPr>
            </a:lvl8pPr>
            <a:lvl9pPr lvl="8">
              <a:lnSpc>
                <a:spcPct val="114000"/>
              </a:lnSpc>
              <a:spcBef>
                <a:spcPts val="2000"/>
              </a:spcBef>
              <a:spcAft>
                <a:spcPts val="2000"/>
              </a:spcAft>
              <a:buNone/>
              <a:defRPr sz="2000">
                <a:solidFill>
                  <a:schemeClr val="dk1"/>
                </a:solidFill>
                <a:latin typeface="Red Hat Display"/>
                <a:ea typeface="Red Hat Display"/>
                <a:cs typeface="Red Hat Display"/>
                <a:sym typeface="Red Hat Display"/>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Title 1">
  <p:cSld name="CUSTOM_5">
    <p:bg>
      <p:bgPr>
        <a:blipFill>
          <a:blip r:embed="rId2">
            <a:alphaModFix/>
          </a:blip>
          <a:stretch>
            <a:fillRect/>
          </a:stretch>
        </a:blipFill>
      </p:bgPr>
    </p:bg>
    <p:spTree>
      <p:nvGrpSpPr>
        <p:cNvPr id="91" name="Shape 91"/>
        <p:cNvGrpSpPr/>
        <p:nvPr/>
      </p:nvGrpSpPr>
      <p:grpSpPr>
        <a:xfrm>
          <a:off x="0" y="0"/>
          <a:ext cx="0" cy="0"/>
          <a:chOff x="0" y="0"/>
          <a:chExt cx="0" cy="0"/>
        </a:xfrm>
      </p:grpSpPr>
      <p:pic>
        <p:nvPicPr>
          <p:cNvPr id="92" name="Google Shape;92;p8"/>
          <p:cNvPicPr preferRelativeResize="0"/>
          <p:nvPr/>
        </p:nvPicPr>
        <p:blipFill>
          <a:blip r:embed="rId3">
            <a:alphaModFix/>
          </a:blip>
          <a:stretch>
            <a:fillRect/>
          </a:stretch>
        </p:blipFill>
        <p:spPr>
          <a:xfrm>
            <a:off x="872046" y="75"/>
            <a:ext cx="3653358" cy="6857999"/>
          </a:xfrm>
          <a:prstGeom prst="rect">
            <a:avLst/>
          </a:prstGeom>
          <a:noFill/>
          <a:ln>
            <a:noFill/>
          </a:ln>
        </p:spPr>
      </p:pic>
      <p:sp>
        <p:nvSpPr>
          <p:cNvPr id="93" name="Google Shape;93;p8"/>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8"/>
          <p:cNvPicPr preferRelativeResize="0"/>
          <p:nvPr/>
        </p:nvPicPr>
        <p:blipFill>
          <a:blip r:embed="rId4">
            <a:alphaModFix/>
          </a:blip>
          <a:stretch>
            <a:fillRect/>
          </a:stretch>
        </p:blipFill>
        <p:spPr>
          <a:xfrm>
            <a:off x="10106850" y="6203986"/>
            <a:ext cx="1580275" cy="372766"/>
          </a:xfrm>
          <a:prstGeom prst="rect">
            <a:avLst/>
          </a:prstGeom>
          <a:noFill/>
          <a:ln>
            <a:noFill/>
          </a:ln>
        </p:spPr>
      </p:pic>
      <p:cxnSp>
        <p:nvCxnSpPr>
          <p:cNvPr id="95" name="Google Shape;95;p8"/>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96" name="Google Shape;96;p8"/>
          <p:cNvSpPr txBox="1"/>
          <p:nvPr>
            <p:ph idx="1" type="subTitle"/>
          </p:nvPr>
        </p:nvSpPr>
        <p:spPr>
          <a:xfrm>
            <a:off x="5660525" y="3971650"/>
            <a:ext cx="4446300" cy="9144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800"/>
              <a:buFont typeface="Red Hat Display"/>
              <a:buNone/>
              <a:defRPr sz="1800">
                <a:solidFill>
                  <a:schemeClr val="dk1"/>
                </a:solidFill>
                <a:latin typeface="Red Hat Display"/>
                <a:ea typeface="Red Hat Display"/>
                <a:cs typeface="Red Hat Display"/>
                <a:sym typeface="Red Hat Display"/>
              </a:defRPr>
            </a:lvl1pPr>
            <a:lvl2pPr lvl="1" rtl="0">
              <a:lnSpc>
                <a:spcPct val="140000"/>
              </a:lnSpc>
              <a:spcBef>
                <a:spcPts val="0"/>
              </a:spcBef>
              <a:spcAft>
                <a:spcPts val="0"/>
              </a:spcAft>
              <a:buClr>
                <a:schemeClr val="dk1"/>
              </a:buClr>
              <a:buSzPts val="1800"/>
              <a:buNone/>
              <a:defRPr sz="1800">
                <a:solidFill>
                  <a:schemeClr val="dk1"/>
                </a:solidFill>
              </a:defRPr>
            </a:lvl2pPr>
            <a:lvl3pPr lvl="2" rtl="0">
              <a:lnSpc>
                <a:spcPct val="140000"/>
              </a:lnSpc>
              <a:spcBef>
                <a:spcPts val="0"/>
              </a:spcBef>
              <a:spcAft>
                <a:spcPts val="0"/>
              </a:spcAft>
              <a:buClr>
                <a:schemeClr val="dk1"/>
              </a:buClr>
              <a:buSzPts val="1800"/>
              <a:buNone/>
              <a:defRPr sz="1800">
                <a:solidFill>
                  <a:schemeClr val="dk1"/>
                </a:solidFill>
              </a:defRPr>
            </a:lvl3pPr>
            <a:lvl4pPr lvl="3" rtl="0">
              <a:lnSpc>
                <a:spcPct val="140000"/>
              </a:lnSpc>
              <a:spcBef>
                <a:spcPts val="0"/>
              </a:spcBef>
              <a:spcAft>
                <a:spcPts val="0"/>
              </a:spcAft>
              <a:buClr>
                <a:schemeClr val="dk1"/>
              </a:buClr>
              <a:buSzPts val="1800"/>
              <a:buNone/>
              <a:defRPr sz="1800">
                <a:solidFill>
                  <a:schemeClr val="dk1"/>
                </a:solidFill>
              </a:defRPr>
            </a:lvl4pPr>
            <a:lvl5pPr lvl="4" rtl="0">
              <a:lnSpc>
                <a:spcPct val="140000"/>
              </a:lnSpc>
              <a:spcBef>
                <a:spcPts val="0"/>
              </a:spcBef>
              <a:spcAft>
                <a:spcPts val="0"/>
              </a:spcAft>
              <a:buClr>
                <a:schemeClr val="dk1"/>
              </a:buClr>
              <a:buSzPts val="1800"/>
              <a:buNone/>
              <a:defRPr sz="1800">
                <a:solidFill>
                  <a:schemeClr val="dk1"/>
                </a:solidFill>
              </a:defRPr>
            </a:lvl5pPr>
            <a:lvl6pPr lvl="5" rtl="0">
              <a:lnSpc>
                <a:spcPct val="140000"/>
              </a:lnSpc>
              <a:spcBef>
                <a:spcPts val="0"/>
              </a:spcBef>
              <a:spcAft>
                <a:spcPts val="0"/>
              </a:spcAft>
              <a:buClr>
                <a:schemeClr val="dk1"/>
              </a:buClr>
              <a:buSzPts val="1800"/>
              <a:buNone/>
              <a:defRPr sz="1800">
                <a:solidFill>
                  <a:schemeClr val="dk1"/>
                </a:solidFill>
              </a:defRPr>
            </a:lvl6pPr>
            <a:lvl7pPr lvl="6" rtl="0">
              <a:lnSpc>
                <a:spcPct val="140000"/>
              </a:lnSpc>
              <a:spcBef>
                <a:spcPts val="0"/>
              </a:spcBef>
              <a:spcAft>
                <a:spcPts val="0"/>
              </a:spcAft>
              <a:buClr>
                <a:schemeClr val="dk1"/>
              </a:buClr>
              <a:buSzPts val="1800"/>
              <a:buNone/>
              <a:defRPr sz="1800">
                <a:solidFill>
                  <a:schemeClr val="dk1"/>
                </a:solidFill>
              </a:defRPr>
            </a:lvl7pPr>
            <a:lvl8pPr lvl="7" rtl="0">
              <a:lnSpc>
                <a:spcPct val="140000"/>
              </a:lnSpc>
              <a:spcBef>
                <a:spcPts val="0"/>
              </a:spcBef>
              <a:spcAft>
                <a:spcPts val="0"/>
              </a:spcAft>
              <a:buClr>
                <a:schemeClr val="dk1"/>
              </a:buClr>
              <a:buSzPts val="1800"/>
              <a:buNone/>
              <a:defRPr sz="1800">
                <a:solidFill>
                  <a:schemeClr val="dk1"/>
                </a:solidFill>
              </a:defRPr>
            </a:lvl8pPr>
            <a:lvl9pPr lvl="8" rtl="0">
              <a:lnSpc>
                <a:spcPct val="140000"/>
              </a:lnSpc>
              <a:spcBef>
                <a:spcPts val="0"/>
              </a:spcBef>
              <a:spcAft>
                <a:spcPts val="0"/>
              </a:spcAft>
              <a:buClr>
                <a:schemeClr val="dk1"/>
              </a:buClr>
              <a:buSzPts val="1800"/>
              <a:buNone/>
              <a:defRPr sz="1800">
                <a:solidFill>
                  <a:schemeClr val="dk1"/>
                </a:solidFill>
              </a:defRPr>
            </a:lvl9pPr>
          </a:lstStyle>
          <a:p/>
        </p:txBody>
      </p:sp>
      <p:sp>
        <p:nvSpPr>
          <p:cNvPr id="97" name="Google Shape;97;p8"/>
          <p:cNvSpPr txBox="1"/>
          <p:nvPr>
            <p:ph type="title"/>
          </p:nvPr>
        </p:nvSpPr>
        <p:spPr>
          <a:xfrm>
            <a:off x="5660525" y="1709031"/>
            <a:ext cx="5736300" cy="21174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4600">
                <a:solidFill>
                  <a:schemeClr val="accent1"/>
                </a:solidFill>
                <a:latin typeface="Red Hat Display Medium"/>
                <a:ea typeface="Red Hat Display Medium"/>
                <a:cs typeface="Red Hat Display Medium"/>
                <a:sym typeface="Red Hat Display Medium"/>
              </a:defRPr>
            </a:lvl9pPr>
          </a:lstStyle>
          <a:p/>
        </p:txBody>
      </p:sp>
      <p:sp>
        <p:nvSpPr>
          <p:cNvPr id="98" name="Google Shape;98;p8"/>
          <p:cNvSpPr txBox="1"/>
          <p:nvPr>
            <p:ph idx="2" type="subTitle"/>
          </p:nvPr>
        </p:nvSpPr>
        <p:spPr>
          <a:xfrm>
            <a:off x="5660525" y="5318275"/>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Medium"/>
              <a:buNone/>
              <a:defRPr sz="1400">
                <a:solidFill>
                  <a:schemeClr val="dk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dk1"/>
              </a:buClr>
              <a:buSzPts val="1200"/>
              <a:buNone/>
              <a:defRPr sz="1200">
                <a:solidFill>
                  <a:schemeClr val="dk1"/>
                </a:solidFill>
              </a:defRPr>
            </a:lvl2pPr>
            <a:lvl3pPr lvl="2" rtl="0">
              <a:lnSpc>
                <a:spcPct val="135000"/>
              </a:lnSpc>
              <a:spcBef>
                <a:spcPts val="0"/>
              </a:spcBef>
              <a:spcAft>
                <a:spcPts val="0"/>
              </a:spcAft>
              <a:buClr>
                <a:schemeClr val="dk1"/>
              </a:buClr>
              <a:buSzPts val="1200"/>
              <a:buNone/>
              <a:defRPr sz="1200">
                <a:solidFill>
                  <a:schemeClr val="dk1"/>
                </a:solidFill>
              </a:defRPr>
            </a:lvl3pPr>
            <a:lvl4pPr lvl="3" rtl="0">
              <a:lnSpc>
                <a:spcPct val="135000"/>
              </a:lnSpc>
              <a:spcBef>
                <a:spcPts val="0"/>
              </a:spcBef>
              <a:spcAft>
                <a:spcPts val="0"/>
              </a:spcAft>
              <a:buClr>
                <a:schemeClr val="dk1"/>
              </a:buClr>
              <a:buSzPts val="1200"/>
              <a:buNone/>
              <a:defRPr sz="1200">
                <a:solidFill>
                  <a:schemeClr val="dk1"/>
                </a:solidFill>
              </a:defRPr>
            </a:lvl4pPr>
            <a:lvl5pPr lvl="4" rtl="0">
              <a:lnSpc>
                <a:spcPct val="135000"/>
              </a:lnSpc>
              <a:spcBef>
                <a:spcPts val="0"/>
              </a:spcBef>
              <a:spcAft>
                <a:spcPts val="0"/>
              </a:spcAft>
              <a:buClr>
                <a:schemeClr val="dk1"/>
              </a:buClr>
              <a:buSzPts val="1200"/>
              <a:buNone/>
              <a:defRPr sz="1200">
                <a:solidFill>
                  <a:schemeClr val="dk1"/>
                </a:solidFill>
              </a:defRPr>
            </a:lvl5pPr>
            <a:lvl6pPr lvl="5" rtl="0">
              <a:lnSpc>
                <a:spcPct val="135000"/>
              </a:lnSpc>
              <a:spcBef>
                <a:spcPts val="0"/>
              </a:spcBef>
              <a:spcAft>
                <a:spcPts val="0"/>
              </a:spcAft>
              <a:buClr>
                <a:schemeClr val="dk1"/>
              </a:buClr>
              <a:buSzPts val="1200"/>
              <a:buNone/>
              <a:defRPr sz="1200">
                <a:solidFill>
                  <a:schemeClr val="dk1"/>
                </a:solidFill>
              </a:defRPr>
            </a:lvl6pPr>
            <a:lvl7pPr lvl="6" rtl="0">
              <a:lnSpc>
                <a:spcPct val="135000"/>
              </a:lnSpc>
              <a:spcBef>
                <a:spcPts val="0"/>
              </a:spcBef>
              <a:spcAft>
                <a:spcPts val="0"/>
              </a:spcAft>
              <a:buClr>
                <a:schemeClr val="dk1"/>
              </a:buClr>
              <a:buSzPts val="1200"/>
              <a:buNone/>
              <a:defRPr sz="1200">
                <a:solidFill>
                  <a:schemeClr val="dk1"/>
                </a:solidFill>
              </a:defRPr>
            </a:lvl7pPr>
            <a:lvl8pPr lvl="7" rtl="0">
              <a:lnSpc>
                <a:spcPct val="135000"/>
              </a:lnSpc>
              <a:spcBef>
                <a:spcPts val="0"/>
              </a:spcBef>
              <a:spcAft>
                <a:spcPts val="0"/>
              </a:spcAft>
              <a:buClr>
                <a:schemeClr val="dk1"/>
              </a:buClr>
              <a:buSzPts val="1200"/>
              <a:buNone/>
              <a:defRPr sz="1200">
                <a:solidFill>
                  <a:schemeClr val="dk1"/>
                </a:solidFill>
              </a:defRPr>
            </a:lvl8pPr>
            <a:lvl9pPr lvl="8" rtl="0">
              <a:lnSpc>
                <a:spcPct val="135000"/>
              </a:lnSpc>
              <a:spcBef>
                <a:spcPts val="0"/>
              </a:spcBef>
              <a:spcAft>
                <a:spcPts val="0"/>
              </a:spcAft>
              <a:buClr>
                <a:schemeClr val="dk1"/>
              </a:buClr>
              <a:buSzPts val="1200"/>
              <a:buNone/>
              <a:defRPr sz="1200">
                <a:solidFill>
                  <a:schemeClr val="dk1"/>
                </a:solidFill>
              </a:defRPr>
            </a:lvl9pPr>
          </a:lstStyle>
          <a:p/>
        </p:txBody>
      </p:sp>
      <p:sp>
        <p:nvSpPr>
          <p:cNvPr id="99" name="Google Shape;99;p8"/>
          <p:cNvSpPr txBox="1"/>
          <p:nvPr>
            <p:ph idx="3"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sp>
        <p:nvSpPr>
          <p:cNvPr id="100" name="Google Shape;100;p8"/>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closing 1">
  <p:cSld name="CUSTOM_1_1">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9"/>
          <p:cNvSpPr/>
          <p:nvPr/>
        </p:nvSpPr>
        <p:spPr>
          <a:xfrm>
            <a:off x="9617175" y="5878875"/>
            <a:ext cx="2574900" cy="97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9"/>
          <p:cNvPicPr preferRelativeResize="0"/>
          <p:nvPr/>
        </p:nvPicPr>
        <p:blipFill>
          <a:blip r:embed="rId3">
            <a:alphaModFix/>
          </a:blip>
          <a:stretch>
            <a:fillRect/>
          </a:stretch>
        </p:blipFill>
        <p:spPr>
          <a:xfrm>
            <a:off x="10106850" y="6203986"/>
            <a:ext cx="1580275" cy="372766"/>
          </a:xfrm>
          <a:prstGeom prst="rect">
            <a:avLst/>
          </a:prstGeom>
          <a:noFill/>
          <a:ln>
            <a:noFill/>
          </a:ln>
        </p:spPr>
      </p:pic>
      <p:cxnSp>
        <p:nvCxnSpPr>
          <p:cNvPr id="104" name="Google Shape;104;p9"/>
          <p:cNvCxnSpPr/>
          <p:nvPr/>
        </p:nvCxnSpPr>
        <p:spPr>
          <a:xfrm rot="10800000">
            <a:off x="447767" y="6401400"/>
            <a:ext cx="0" cy="456600"/>
          </a:xfrm>
          <a:prstGeom prst="straightConnector1">
            <a:avLst/>
          </a:prstGeom>
          <a:noFill/>
          <a:ln cap="flat" cmpd="sng" w="9525">
            <a:solidFill>
              <a:schemeClr val="lt1"/>
            </a:solidFill>
            <a:prstDash val="solid"/>
            <a:round/>
            <a:headEnd len="med" w="med" type="none"/>
            <a:tailEnd len="med" w="med" type="none"/>
          </a:ln>
        </p:spPr>
      </p:cxnSp>
      <p:sp>
        <p:nvSpPr>
          <p:cNvPr id="105" name="Google Shape;105;p9"/>
          <p:cNvSpPr txBox="1"/>
          <p:nvPr>
            <p:ph type="title"/>
          </p:nvPr>
        </p:nvSpPr>
        <p:spPr>
          <a:xfrm>
            <a:off x="5660525" y="568626"/>
            <a:ext cx="5736300" cy="1929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54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7000">
                <a:solidFill>
                  <a:schemeClr val="accent1"/>
                </a:solidFill>
                <a:latin typeface="Red Hat Display Medium"/>
                <a:ea typeface="Red Hat Display Medium"/>
                <a:cs typeface="Red Hat Display Medium"/>
                <a:sym typeface="Red Hat Display Medium"/>
              </a:defRPr>
            </a:lvl9pPr>
          </a:lstStyle>
          <a:p/>
        </p:txBody>
      </p:sp>
      <p:sp>
        <p:nvSpPr>
          <p:cNvPr id="106" name="Google Shape;106;p9"/>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lvl1pPr lvl="0" rtl="0">
              <a:lnSpc>
                <a:spcPct val="100000"/>
              </a:lnSpc>
              <a:spcBef>
                <a:spcPts val="0"/>
              </a:spcBef>
              <a:spcAft>
                <a:spcPts val="0"/>
              </a:spcAft>
              <a:buClr>
                <a:schemeClr val="lt1"/>
              </a:buClr>
              <a:buSzPts val="1000"/>
              <a:buFont typeface="Red Hat Display Medium"/>
              <a:buNone/>
              <a:defRPr sz="10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1000"/>
              <a:buFont typeface="Red Hat Text Medium"/>
              <a:buNone/>
              <a:defRPr sz="1000">
                <a:solidFill>
                  <a:schemeClr val="lt1"/>
                </a:solidFill>
                <a:latin typeface="Red Hat Text Medium"/>
                <a:ea typeface="Red Hat Text Medium"/>
                <a:cs typeface="Red Hat Text Medium"/>
                <a:sym typeface="Red Hat Text Medium"/>
              </a:defRPr>
            </a:lvl9pPr>
          </a:lstStyle>
          <a:p/>
        </p:txBody>
      </p:sp>
      <p:sp>
        <p:nvSpPr>
          <p:cNvPr id="107" name="Google Shape;107;p9"/>
          <p:cNvSpPr txBox="1"/>
          <p:nvPr>
            <p:ph idx="2" type="subTitle"/>
          </p:nvPr>
        </p:nvSpPr>
        <p:spPr>
          <a:xfrm>
            <a:off x="5660525" y="2752400"/>
            <a:ext cx="4446300" cy="1524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a:buNone/>
              <a:defRPr sz="1400">
                <a:solidFill>
                  <a:schemeClr val="dk1"/>
                </a:solidFill>
                <a:latin typeface="Red Hat Display"/>
                <a:ea typeface="Red Hat Display"/>
                <a:cs typeface="Red Hat Display"/>
                <a:sym typeface="Red Hat Display"/>
              </a:defRPr>
            </a:lvl1pPr>
            <a:lvl2pPr lvl="1" rtl="0">
              <a:lnSpc>
                <a:spcPct val="180000"/>
              </a:lnSpc>
              <a:spcBef>
                <a:spcPts val="0"/>
              </a:spcBef>
              <a:spcAft>
                <a:spcPts val="0"/>
              </a:spcAft>
              <a:buClr>
                <a:schemeClr val="dk1"/>
              </a:buClr>
              <a:buSzPts val="1400"/>
              <a:buNone/>
              <a:defRPr sz="1400">
                <a:solidFill>
                  <a:schemeClr val="dk1"/>
                </a:solidFill>
              </a:defRPr>
            </a:lvl2pPr>
            <a:lvl3pPr lvl="2" rtl="0">
              <a:lnSpc>
                <a:spcPct val="180000"/>
              </a:lnSpc>
              <a:spcBef>
                <a:spcPts val="0"/>
              </a:spcBef>
              <a:spcAft>
                <a:spcPts val="0"/>
              </a:spcAft>
              <a:buClr>
                <a:schemeClr val="dk1"/>
              </a:buClr>
              <a:buSzPts val="1400"/>
              <a:buNone/>
              <a:defRPr sz="1400">
                <a:solidFill>
                  <a:schemeClr val="dk1"/>
                </a:solidFill>
              </a:defRPr>
            </a:lvl3pPr>
            <a:lvl4pPr lvl="3" rtl="0">
              <a:lnSpc>
                <a:spcPct val="180000"/>
              </a:lnSpc>
              <a:spcBef>
                <a:spcPts val="0"/>
              </a:spcBef>
              <a:spcAft>
                <a:spcPts val="0"/>
              </a:spcAft>
              <a:buClr>
                <a:schemeClr val="dk1"/>
              </a:buClr>
              <a:buSzPts val="1400"/>
              <a:buNone/>
              <a:defRPr sz="1400">
                <a:solidFill>
                  <a:schemeClr val="dk1"/>
                </a:solidFill>
              </a:defRPr>
            </a:lvl4pPr>
            <a:lvl5pPr lvl="4" rtl="0">
              <a:lnSpc>
                <a:spcPct val="180000"/>
              </a:lnSpc>
              <a:spcBef>
                <a:spcPts val="0"/>
              </a:spcBef>
              <a:spcAft>
                <a:spcPts val="0"/>
              </a:spcAft>
              <a:buClr>
                <a:schemeClr val="dk1"/>
              </a:buClr>
              <a:buSzPts val="1400"/>
              <a:buNone/>
              <a:defRPr sz="1400">
                <a:solidFill>
                  <a:schemeClr val="dk1"/>
                </a:solidFill>
              </a:defRPr>
            </a:lvl5pPr>
            <a:lvl6pPr lvl="5" rtl="0">
              <a:lnSpc>
                <a:spcPct val="180000"/>
              </a:lnSpc>
              <a:spcBef>
                <a:spcPts val="0"/>
              </a:spcBef>
              <a:spcAft>
                <a:spcPts val="0"/>
              </a:spcAft>
              <a:buClr>
                <a:schemeClr val="dk1"/>
              </a:buClr>
              <a:buSzPts val="1400"/>
              <a:buNone/>
              <a:defRPr sz="1400">
                <a:solidFill>
                  <a:schemeClr val="dk1"/>
                </a:solidFill>
              </a:defRPr>
            </a:lvl6pPr>
            <a:lvl7pPr lvl="6" rtl="0">
              <a:lnSpc>
                <a:spcPct val="180000"/>
              </a:lnSpc>
              <a:spcBef>
                <a:spcPts val="0"/>
              </a:spcBef>
              <a:spcAft>
                <a:spcPts val="0"/>
              </a:spcAft>
              <a:buClr>
                <a:schemeClr val="dk1"/>
              </a:buClr>
              <a:buSzPts val="1400"/>
              <a:buNone/>
              <a:defRPr sz="1400">
                <a:solidFill>
                  <a:schemeClr val="dk1"/>
                </a:solidFill>
              </a:defRPr>
            </a:lvl7pPr>
            <a:lvl8pPr lvl="7" rtl="0">
              <a:lnSpc>
                <a:spcPct val="180000"/>
              </a:lnSpc>
              <a:spcBef>
                <a:spcPts val="0"/>
              </a:spcBef>
              <a:spcAft>
                <a:spcPts val="0"/>
              </a:spcAft>
              <a:buClr>
                <a:schemeClr val="dk1"/>
              </a:buClr>
              <a:buSzPts val="1400"/>
              <a:buNone/>
              <a:defRPr sz="1400">
                <a:solidFill>
                  <a:schemeClr val="dk1"/>
                </a:solidFill>
              </a:defRPr>
            </a:lvl8pPr>
            <a:lvl9pPr lvl="8" rtl="0">
              <a:lnSpc>
                <a:spcPct val="180000"/>
              </a:lnSpc>
              <a:spcBef>
                <a:spcPts val="0"/>
              </a:spcBef>
              <a:spcAft>
                <a:spcPts val="0"/>
              </a:spcAft>
              <a:buClr>
                <a:schemeClr val="dk1"/>
              </a:buClr>
              <a:buSzPts val="1400"/>
              <a:buNone/>
              <a:defRPr sz="1400">
                <a:solidFill>
                  <a:schemeClr val="dk1"/>
                </a:solidFill>
              </a:defRPr>
            </a:lvl9pPr>
          </a:lstStyle>
          <a:p/>
        </p:txBody>
      </p:sp>
      <p:sp>
        <p:nvSpPr>
          <p:cNvPr id="108" name="Google Shape;108;p9"/>
          <p:cNvSpPr txBox="1"/>
          <p:nvPr/>
        </p:nvSpPr>
        <p:spPr>
          <a:xfrm>
            <a:off x="5903450" y="46692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linkedin.com/company/red-hat</a:t>
            </a:r>
            <a:endParaRPr sz="1200">
              <a:solidFill>
                <a:schemeClr val="dk1"/>
              </a:solidFill>
              <a:latin typeface="Red Hat Display"/>
              <a:ea typeface="Red Hat Display"/>
              <a:cs typeface="Red Hat Display"/>
              <a:sym typeface="Red Hat Display"/>
            </a:endParaRPr>
          </a:p>
        </p:txBody>
      </p:sp>
      <p:sp>
        <p:nvSpPr>
          <p:cNvPr id="109" name="Google Shape;109;p9"/>
          <p:cNvSpPr txBox="1"/>
          <p:nvPr/>
        </p:nvSpPr>
        <p:spPr>
          <a:xfrm>
            <a:off x="5903450" y="51743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youtube.com/OpenShift</a:t>
            </a:r>
            <a:endParaRPr sz="1200">
              <a:solidFill>
                <a:schemeClr val="dk1"/>
              </a:solidFill>
              <a:latin typeface="Red Hat Display"/>
              <a:ea typeface="Red Hat Display"/>
              <a:cs typeface="Red Hat Display"/>
              <a:sym typeface="Red Hat Display"/>
            </a:endParaRPr>
          </a:p>
        </p:txBody>
      </p:sp>
      <p:sp>
        <p:nvSpPr>
          <p:cNvPr id="110" name="Google Shape;110;p9"/>
          <p:cNvSpPr txBox="1"/>
          <p:nvPr/>
        </p:nvSpPr>
        <p:spPr>
          <a:xfrm>
            <a:off x="8815525" y="46692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facebook.com/redhatinc</a:t>
            </a:r>
            <a:endParaRPr sz="1200">
              <a:solidFill>
                <a:schemeClr val="dk1"/>
              </a:solidFill>
              <a:latin typeface="Red Hat Text"/>
              <a:ea typeface="Red Hat Text"/>
              <a:cs typeface="Red Hat Text"/>
              <a:sym typeface="Red Hat Text"/>
            </a:endParaRPr>
          </a:p>
        </p:txBody>
      </p:sp>
      <p:sp>
        <p:nvSpPr>
          <p:cNvPr id="111" name="Google Shape;111;p9"/>
          <p:cNvSpPr txBox="1"/>
          <p:nvPr/>
        </p:nvSpPr>
        <p:spPr>
          <a:xfrm>
            <a:off x="8815525" y="5174300"/>
            <a:ext cx="2560500" cy="24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Display"/>
                <a:ea typeface="Red Hat Display"/>
                <a:cs typeface="Red Hat Display"/>
                <a:sym typeface="Red Hat Display"/>
              </a:rPr>
              <a:t>twitter.com/OpenShift</a:t>
            </a:r>
            <a:endParaRPr sz="1200">
              <a:solidFill>
                <a:schemeClr val="dk1"/>
              </a:solidFill>
              <a:latin typeface="Red Hat Display"/>
              <a:ea typeface="Red Hat Display"/>
              <a:cs typeface="Red Hat Display"/>
              <a:sym typeface="Red Hat Display"/>
            </a:endParaRPr>
          </a:p>
        </p:txBody>
      </p:sp>
      <p:pic>
        <p:nvPicPr>
          <p:cNvPr id="112" name="Google Shape;112;p9"/>
          <p:cNvPicPr preferRelativeResize="0"/>
          <p:nvPr/>
        </p:nvPicPr>
        <p:blipFill rotWithShape="1">
          <a:blip r:embed="rId4">
            <a:alphaModFix/>
          </a:blip>
          <a:srcRect b="0" l="2507" r="2498" t="0"/>
          <a:stretch/>
        </p:blipFill>
        <p:spPr>
          <a:xfrm>
            <a:off x="8586459" y="5174306"/>
            <a:ext cx="229074" cy="241150"/>
          </a:xfrm>
          <a:prstGeom prst="rect">
            <a:avLst/>
          </a:prstGeom>
          <a:noFill/>
          <a:ln>
            <a:noFill/>
          </a:ln>
        </p:spPr>
      </p:pic>
      <p:pic>
        <p:nvPicPr>
          <p:cNvPr id="113" name="Google Shape;113;p9"/>
          <p:cNvPicPr preferRelativeResize="0"/>
          <p:nvPr/>
        </p:nvPicPr>
        <p:blipFill rotWithShape="1">
          <a:blip r:embed="rId5">
            <a:alphaModFix/>
          </a:blip>
          <a:srcRect b="0" l="2507" r="2498" t="0"/>
          <a:stretch/>
        </p:blipFill>
        <p:spPr>
          <a:xfrm>
            <a:off x="8586459" y="4669206"/>
            <a:ext cx="229074" cy="241150"/>
          </a:xfrm>
          <a:prstGeom prst="rect">
            <a:avLst/>
          </a:prstGeom>
          <a:noFill/>
          <a:ln>
            <a:noFill/>
          </a:ln>
        </p:spPr>
      </p:pic>
      <p:pic>
        <p:nvPicPr>
          <p:cNvPr id="114" name="Google Shape;114;p9"/>
          <p:cNvPicPr preferRelativeResize="0"/>
          <p:nvPr/>
        </p:nvPicPr>
        <p:blipFill rotWithShape="1">
          <a:blip r:embed="rId6">
            <a:alphaModFix/>
          </a:blip>
          <a:srcRect b="0" l="2507" r="2498" t="0"/>
          <a:stretch/>
        </p:blipFill>
        <p:spPr>
          <a:xfrm>
            <a:off x="5660534" y="5174306"/>
            <a:ext cx="229075" cy="241150"/>
          </a:xfrm>
          <a:prstGeom prst="rect">
            <a:avLst/>
          </a:prstGeom>
          <a:noFill/>
          <a:ln>
            <a:noFill/>
          </a:ln>
        </p:spPr>
      </p:pic>
      <p:pic>
        <p:nvPicPr>
          <p:cNvPr id="115" name="Google Shape;115;p9"/>
          <p:cNvPicPr preferRelativeResize="0"/>
          <p:nvPr/>
        </p:nvPicPr>
        <p:blipFill rotWithShape="1">
          <a:blip r:embed="rId7">
            <a:alphaModFix/>
          </a:blip>
          <a:srcRect b="0" l="2507" r="2498" t="0"/>
          <a:stretch/>
        </p:blipFill>
        <p:spPr>
          <a:xfrm>
            <a:off x="5660534" y="4669206"/>
            <a:ext cx="229075" cy="241150"/>
          </a:xfrm>
          <a:prstGeom prst="rect">
            <a:avLst/>
          </a:prstGeom>
          <a:noFill/>
          <a:ln>
            <a:noFill/>
          </a:ln>
        </p:spPr>
      </p:pic>
      <p:sp>
        <p:nvSpPr>
          <p:cNvPr id="116" name="Google Shape;116;p9"/>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solidFill>
                  <a:srgbClr val="FFFFFF"/>
                </a:solidFill>
                <a:latin typeface="Red Hat Text Medium"/>
                <a:ea typeface="Red Hat Text Medium"/>
                <a:cs typeface="Red Hat Text Medium"/>
                <a:sym typeface="Red Hat Text Medium"/>
              </a:defRPr>
            </a:lvl1pPr>
            <a:lvl2pPr lvl="1" rtl="0" algn="ctr">
              <a:buNone/>
              <a:defRPr sz="800">
                <a:solidFill>
                  <a:srgbClr val="FFFFFF"/>
                </a:solidFill>
                <a:latin typeface="Red Hat Text Medium"/>
                <a:ea typeface="Red Hat Text Medium"/>
                <a:cs typeface="Red Hat Text Medium"/>
                <a:sym typeface="Red Hat Text Medium"/>
              </a:defRPr>
            </a:lvl2pPr>
            <a:lvl3pPr lvl="2" rtl="0" algn="ctr">
              <a:buNone/>
              <a:defRPr sz="800">
                <a:solidFill>
                  <a:srgbClr val="FFFFFF"/>
                </a:solidFill>
                <a:latin typeface="Red Hat Text Medium"/>
                <a:ea typeface="Red Hat Text Medium"/>
                <a:cs typeface="Red Hat Text Medium"/>
                <a:sym typeface="Red Hat Text Medium"/>
              </a:defRPr>
            </a:lvl3pPr>
            <a:lvl4pPr lvl="3" rtl="0" algn="ctr">
              <a:buNone/>
              <a:defRPr sz="800">
                <a:solidFill>
                  <a:srgbClr val="FFFFFF"/>
                </a:solidFill>
                <a:latin typeface="Red Hat Text Medium"/>
                <a:ea typeface="Red Hat Text Medium"/>
                <a:cs typeface="Red Hat Text Medium"/>
                <a:sym typeface="Red Hat Text Medium"/>
              </a:defRPr>
            </a:lvl4pPr>
            <a:lvl5pPr lvl="4" rtl="0" algn="ctr">
              <a:buNone/>
              <a:defRPr sz="800">
                <a:solidFill>
                  <a:srgbClr val="FFFFFF"/>
                </a:solidFill>
                <a:latin typeface="Red Hat Text Medium"/>
                <a:ea typeface="Red Hat Text Medium"/>
                <a:cs typeface="Red Hat Text Medium"/>
                <a:sym typeface="Red Hat Text Medium"/>
              </a:defRPr>
            </a:lvl5pPr>
            <a:lvl6pPr lvl="5" rtl="0" algn="ctr">
              <a:buNone/>
              <a:defRPr sz="800">
                <a:solidFill>
                  <a:srgbClr val="FFFFFF"/>
                </a:solidFill>
                <a:latin typeface="Red Hat Text Medium"/>
                <a:ea typeface="Red Hat Text Medium"/>
                <a:cs typeface="Red Hat Text Medium"/>
                <a:sym typeface="Red Hat Text Medium"/>
              </a:defRPr>
            </a:lvl6pPr>
            <a:lvl7pPr lvl="6" rtl="0" algn="ctr">
              <a:buNone/>
              <a:defRPr sz="800">
                <a:solidFill>
                  <a:srgbClr val="FFFFFF"/>
                </a:solidFill>
                <a:latin typeface="Red Hat Text Medium"/>
                <a:ea typeface="Red Hat Text Medium"/>
                <a:cs typeface="Red Hat Text Medium"/>
                <a:sym typeface="Red Hat Text Medium"/>
              </a:defRPr>
            </a:lvl7pPr>
            <a:lvl8pPr lvl="7" rtl="0" algn="ctr">
              <a:buNone/>
              <a:defRPr sz="800">
                <a:solidFill>
                  <a:srgbClr val="FFFFFF"/>
                </a:solidFill>
                <a:latin typeface="Red Hat Text Medium"/>
                <a:ea typeface="Red Hat Text Medium"/>
                <a:cs typeface="Red Hat Text Medium"/>
                <a:sym typeface="Red Hat Text Medium"/>
              </a:defRPr>
            </a:lvl8pPr>
            <a:lvl9pPr lvl="8" rtl="0" algn="ctr">
              <a:buNone/>
              <a:defRPr sz="8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pic>
        <p:nvPicPr>
          <p:cNvPr id="117" name="Google Shape;117;p9"/>
          <p:cNvPicPr preferRelativeResize="0"/>
          <p:nvPr/>
        </p:nvPicPr>
        <p:blipFill>
          <a:blip r:embed="rId8">
            <a:alphaModFix/>
          </a:blip>
          <a:stretch>
            <a:fillRect/>
          </a:stretch>
        </p:blipFill>
        <p:spPr>
          <a:xfrm>
            <a:off x="872046" y="75"/>
            <a:ext cx="3653358" cy="68579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inar title">
  <p:cSld name="TITLE_3">
    <p:bg>
      <p:bgPr>
        <a:solidFill>
          <a:srgbClr val="EBEBEB">
            <a:alpha val="0"/>
          </a:srgbClr>
        </a:solidFill>
      </p:bgPr>
    </p:bg>
    <p:spTree>
      <p:nvGrpSpPr>
        <p:cNvPr id="118" name="Shape 118"/>
        <p:cNvGrpSpPr/>
        <p:nvPr/>
      </p:nvGrpSpPr>
      <p:grpSpPr>
        <a:xfrm>
          <a:off x="0" y="0"/>
          <a:ext cx="0" cy="0"/>
          <a:chOff x="0" y="0"/>
          <a:chExt cx="0" cy="0"/>
        </a:xfrm>
      </p:grpSpPr>
      <p:pic>
        <p:nvPicPr>
          <p:cNvPr id="119" name="Google Shape;119;p10"/>
          <p:cNvPicPr preferRelativeResize="0"/>
          <p:nvPr/>
        </p:nvPicPr>
        <p:blipFill>
          <a:blip r:embed="rId2">
            <a:alphaModFix/>
          </a:blip>
          <a:stretch>
            <a:fillRect/>
          </a:stretch>
        </p:blipFill>
        <p:spPr>
          <a:xfrm>
            <a:off x="1219200" y="762000"/>
            <a:ext cx="2145944" cy="507600"/>
          </a:xfrm>
          <a:prstGeom prst="rect">
            <a:avLst/>
          </a:prstGeom>
          <a:noFill/>
          <a:ln>
            <a:noFill/>
          </a:ln>
        </p:spPr>
      </p:pic>
      <p:sp>
        <p:nvSpPr>
          <p:cNvPr id="120" name="Google Shape;120;p10"/>
          <p:cNvSpPr txBox="1"/>
          <p:nvPr>
            <p:ph idx="1" type="subTitle"/>
          </p:nvPr>
        </p:nvSpPr>
        <p:spPr>
          <a:xfrm>
            <a:off x="1169325" y="4436225"/>
            <a:ext cx="7533300" cy="914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E0000"/>
              </a:buClr>
              <a:buSzPts val="2800"/>
              <a:buFont typeface="Red Hat Display"/>
              <a:buNone/>
              <a:defRPr sz="2800">
                <a:solidFill>
                  <a:srgbClr val="EE0000"/>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21" name="Google Shape;121;p10"/>
          <p:cNvSpPr txBox="1"/>
          <p:nvPr>
            <p:ph type="title"/>
          </p:nvPr>
        </p:nvSpPr>
        <p:spPr>
          <a:xfrm>
            <a:off x="1169475" y="2658025"/>
            <a:ext cx="9871800" cy="1600200"/>
          </a:xfrm>
          <a:prstGeom prst="rect">
            <a:avLst/>
          </a:prstGeom>
        </p:spPr>
        <p:txBody>
          <a:bodyPr anchorCtr="0" anchor="b" bIns="0" lIns="0" spcFirstLastPara="1" rIns="0" wrap="square" tIns="0">
            <a:noAutofit/>
          </a:bodyPr>
          <a:lstStyle>
            <a:lvl1pPr lvl="0" rtl="0">
              <a:lnSpc>
                <a:spcPct val="90000"/>
              </a:lnSpc>
              <a:spcBef>
                <a:spcPts val="0"/>
              </a:spcBef>
              <a:spcAft>
                <a:spcPts val="0"/>
              </a:spcAft>
              <a:buNone/>
              <a:defRPr sz="8000">
                <a:solidFill>
                  <a:srgbClr val="EE0000"/>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b="1" sz="8000">
                <a:solidFill>
                  <a:schemeClr val="lt1"/>
                </a:solidFill>
              </a:defRPr>
            </a:lvl2pPr>
            <a:lvl3pPr lvl="2" rtl="0">
              <a:lnSpc>
                <a:spcPct val="105000"/>
              </a:lnSpc>
              <a:spcBef>
                <a:spcPts val="0"/>
              </a:spcBef>
              <a:spcAft>
                <a:spcPts val="0"/>
              </a:spcAft>
              <a:buNone/>
              <a:defRPr b="1" sz="8000">
                <a:solidFill>
                  <a:schemeClr val="lt1"/>
                </a:solidFill>
              </a:defRPr>
            </a:lvl3pPr>
            <a:lvl4pPr lvl="3" rtl="0">
              <a:lnSpc>
                <a:spcPct val="105000"/>
              </a:lnSpc>
              <a:spcBef>
                <a:spcPts val="0"/>
              </a:spcBef>
              <a:spcAft>
                <a:spcPts val="0"/>
              </a:spcAft>
              <a:buNone/>
              <a:defRPr b="1" sz="8000">
                <a:solidFill>
                  <a:schemeClr val="lt1"/>
                </a:solidFill>
              </a:defRPr>
            </a:lvl4pPr>
            <a:lvl5pPr lvl="4" rtl="0">
              <a:lnSpc>
                <a:spcPct val="105000"/>
              </a:lnSpc>
              <a:spcBef>
                <a:spcPts val="0"/>
              </a:spcBef>
              <a:spcAft>
                <a:spcPts val="0"/>
              </a:spcAft>
              <a:buNone/>
              <a:defRPr b="1" sz="8000">
                <a:solidFill>
                  <a:schemeClr val="lt1"/>
                </a:solidFill>
              </a:defRPr>
            </a:lvl5pPr>
            <a:lvl6pPr lvl="5" rtl="0">
              <a:lnSpc>
                <a:spcPct val="105000"/>
              </a:lnSpc>
              <a:spcBef>
                <a:spcPts val="0"/>
              </a:spcBef>
              <a:spcAft>
                <a:spcPts val="0"/>
              </a:spcAft>
              <a:buNone/>
              <a:defRPr b="1" sz="8000">
                <a:solidFill>
                  <a:schemeClr val="lt1"/>
                </a:solidFill>
              </a:defRPr>
            </a:lvl6pPr>
            <a:lvl7pPr lvl="6" rtl="0">
              <a:lnSpc>
                <a:spcPct val="105000"/>
              </a:lnSpc>
              <a:spcBef>
                <a:spcPts val="0"/>
              </a:spcBef>
              <a:spcAft>
                <a:spcPts val="0"/>
              </a:spcAft>
              <a:buNone/>
              <a:defRPr b="1" sz="8000">
                <a:solidFill>
                  <a:schemeClr val="lt1"/>
                </a:solidFill>
              </a:defRPr>
            </a:lvl7pPr>
            <a:lvl8pPr lvl="7" rtl="0">
              <a:lnSpc>
                <a:spcPct val="105000"/>
              </a:lnSpc>
              <a:spcBef>
                <a:spcPts val="0"/>
              </a:spcBef>
              <a:spcAft>
                <a:spcPts val="0"/>
              </a:spcAft>
              <a:buNone/>
              <a:defRPr b="1" sz="8000">
                <a:solidFill>
                  <a:schemeClr val="lt1"/>
                </a:solidFill>
              </a:defRPr>
            </a:lvl8pPr>
            <a:lvl9pPr lvl="8" rtl="0">
              <a:lnSpc>
                <a:spcPct val="105000"/>
              </a:lnSpc>
              <a:spcBef>
                <a:spcPts val="0"/>
              </a:spcBef>
              <a:spcAft>
                <a:spcPts val="0"/>
              </a:spcAft>
              <a:buNone/>
              <a:defRPr b="1" sz="8000">
                <a:solidFill>
                  <a:schemeClr val="lt1"/>
                </a:solidFill>
              </a:defRPr>
            </a:lvl9pPr>
          </a:lstStyle>
          <a:p/>
        </p:txBody>
      </p:sp>
      <p:sp>
        <p:nvSpPr>
          <p:cNvPr id="122" name="Google Shape;122;p10"/>
          <p:cNvSpPr txBox="1"/>
          <p:nvPr>
            <p:ph idx="2" type="subTitle"/>
          </p:nvPr>
        </p:nvSpPr>
        <p:spPr>
          <a:xfrm>
            <a:off x="1169325" y="5454694"/>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000000"/>
              </a:buClr>
              <a:buSzPts val="1400"/>
              <a:buFont typeface="Red Hat Display Medium"/>
              <a:buNone/>
              <a:defRPr sz="1400">
                <a:latin typeface="Red Hat Display Medium"/>
                <a:ea typeface="Red Hat Display Medium"/>
                <a:cs typeface="Red Hat Display Medium"/>
                <a:sym typeface="Red Hat Display Medium"/>
              </a:defRPr>
            </a:lvl1pPr>
            <a:lvl2pPr lvl="1"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2pPr>
            <a:lvl3pPr lvl="2"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3pPr>
            <a:lvl4pPr lvl="3"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4pPr>
            <a:lvl5pPr lvl="4"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5pPr>
            <a:lvl6pPr lvl="5"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6pPr>
            <a:lvl7pPr lvl="6"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7pPr>
            <a:lvl8pPr lvl="7"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8pPr>
            <a:lvl9pPr lvl="8"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9pPr>
          </a:lstStyle>
          <a:p/>
        </p:txBody>
      </p:sp>
      <p:sp>
        <p:nvSpPr>
          <p:cNvPr id="123" name="Google Shape;123;p10"/>
          <p:cNvSpPr txBox="1"/>
          <p:nvPr>
            <p:ph idx="3" type="subTitle"/>
          </p:nvPr>
        </p:nvSpPr>
        <p:spPr>
          <a:xfrm>
            <a:off x="3557450" y="5454694"/>
            <a:ext cx="2040300" cy="6057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000000"/>
              </a:buClr>
              <a:buSzPts val="1400"/>
              <a:buFont typeface="Red Hat Display Medium"/>
              <a:buNone/>
              <a:defRPr sz="1400">
                <a:latin typeface="Red Hat Display Medium"/>
                <a:ea typeface="Red Hat Display Medium"/>
                <a:cs typeface="Red Hat Display Medium"/>
                <a:sym typeface="Red Hat Display Medium"/>
              </a:defRPr>
            </a:lvl1pPr>
            <a:lvl2pPr lvl="1"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2pPr>
            <a:lvl3pPr lvl="2"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3pPr>
            <a:lvl4pPr lvl="3"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4pPr>
            <a:lvl5pPr lvl="4"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5pPr>
            <a:lvl6pPr lvl="5"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6pPr>
            <a:lvl7pPr lvl="6"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7pPr>
            <a:lvl8pPr lvl="7"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8pPr>
            <a:lvl9pPr lvl="8" rtl="0">
              <a:lnSpc>
                <a:spcPct val="135000"/>
              </a:lnSpc>
              <a:spcBef>
                <a:spcPts val="0"/>
              </a:spcBef>
              <a:spcAft>
                <a:spcPts val="0"/>
              </a:spcAft>
              <a:buSzPts val="1800"/>
              <a:buFont typeface="Red Hat Text Medium"/>
              <a:buNone/>
              <a:defRPr>
                <a:latin typeface="Red Hat Text Medium"/>
                <a:ea typeface="Red Hat Text Medium"/>
                <a:cs typeface="Red Hat Text Medium"/>
                <a:sym typeface="Red Hat Text Medium"/>
              </a:defRPr>
            </a:lvl9pPr>
          </a:lstStyle>
          <a:p/>
        </p:txBody>
      </p:sp>
      <p:cxnSp>
        <p:nvCxnSpPr>
          <p:cNvPr id="124" name="Google Shape;124;p10"/>
          <p:cNvCxnSpPr/>
          <p:nvPr/>
        </p:nvCxnSpPr>
        <p:spPr>
          <a:xfrm rot="10800000">
            <a:off x="447767" y="6401400"/>
            <a:ext cx="0" cy="456600"/>
          </a:xfrm>
          <a:prstGeom prst="straightConnector1">
            <a:avLst/>
          </a:prstGeom>
          <a:noFill/>
          <a:ln cap="flat" cmpd="sng" w="9525">
            <a:solidFill>
              <a:srgbClr val="EE0000"/>
            </a:solidFill>
            <a:prstDash val="solid"/>
            <a:round/>
            <a:headEnd len="med" w="med" type="none"/>
            <a:tailEnd len="med" w="med" type="none"/>
          </a:ln>
        </p:spPr>
      </p:cxnSp>
      <p:sp>
        <p:nvSpPr>
          <p:cNvPr id="125" name="Google Shape;125;p10"/>
          <p:cNvSpPr txBox="1"/>
          <p:nvPr>
            <p:ph idx="12" type="sldNum"/>
          </p:nvPr>
        </p:nvSpPr>
        <p:spPr>
          <a:xfrm>
            <a:off x="81975" y="6169556"/>
            <a:ext cx="731700" cy="143700"/>
          </a:xfrm>
          <a:prstGeom prst="rect">
            <a:avLst/>
          </a:prstGeom>
          <a:noFill/>
          <a:ln>
            <a:noFill/>
          </a:ln>
        </p:spPr>
        <p:txBody>
          <a:bodyPr anchorCtr="0" anchor="b" bIns="0" lIns="0" spcFirstLastPara="1" rIns="0" wrap="square" tIns="0">
            <a:noAutofit/>
          </a:bodyPr>
          <a:lstStyle>
            <a:lvl1pPr lvl="0" rtl="0" algn="ctr">
              <a:buNone/>
              <a:defRPr sz="800">
                <a:latin typeface="Red Hat Text Medium"/>
                <a:ea typeface="Red Hat Text Medium"/>
                <a:cs typeface="Red Hat Text Medium"/>
                <a:sym typeface="Red Hat Text Medium"/>
              </a:defRPr>
            </a:lvl1pPr>
            <a:lvl2pPr lvl="1" rtl="0" algn="ctr">
              <a:buNone/>
              <a:defRPr sz="800">
                <a:latin typeface="Red Hat Text Medium"/>
                <a:ea typeface="Red Hat Text Medium"/>
                <a:cs typeface="Red Hat Text Medium"/>
                <a:sym typeface="Red Hat Text Medium"/>
              </a:defRPr>
            </a:lvl2pPr>
            <a:lvl3pPr lvl="2" rtl="0" algn="ctr">
              <a:buNone/>
              <a:defRPr sz="800">
                <a:latin typeface="Red Hat Text Medium"/>
                <a:ea typeface="Red Hat Text Medium"/>
                <a:cs typeface="Red Hat Text Medium"/>
                <a:sym typeface="Red Hat Text Medium"/>
              </a:defRPr>
            </a:lvl3pPr>
            <a:lvl4pPr lvl="3" rtl="0" algn="ctr">
              <a:buNone/>
              <a:defRPr sz="800">
                <a:latin typeface="Red Hat Text Medium"/>
                <a:ea typeface="Red Hat Text Medium"/>
                <a:cs typeface="Red Hat Text Medium"/>
                <a:sym typeface="Red Hat Text Medium"/>
              </a:defRPr>
            </a:lvl4pPr>
            <a:lvl5pPr lvl="4" rtl="0" algn="ctr">
              <a:buNone/>
              <a:defRPr sz="800">
                <a:latin typeface="Red Hat Text Medium"/>
                <a:ea typeface="Red Hat Text Medium"/>
                <a:cs typeface="Red Hat Text Medium"/>
                <a:sym typeface="Red Hat Text Medium"/>
              </a:defRPr>
            </a:lvl5pPr>
            <a:lvl6pPr lvl="5" rtl="0" algn="ctr">
              <a:buNone/>
              <a:defRPr sz="800">
                <a:latin typeface="Red Hat Text Medium"/>
                <a:ea typeface="Red Hat Text Medium"/>
                <a:cs typeface="Red Hat Text Medium"/>
                <a:sym typeface="Red Hat Text Medium"/>
              </a:defRPr>
            </a:lvl6pPr>
            <a:lvl7pPr lvl="6" rtl="0" algn="ctr">
              <a:buNone/>
              <a:defRPr sz="800">
                <a:latin typeface="Red Hat Text Medium"/>
                <a:ea typeface="Red Hat Text Medium"/>
                <a:cs typeface="Red Hat Text Medium"/>
                <a:sym typeface="Red Hat Text Medium"/>
              </a:defRPr>
            </a:lvl7pPr>
            <a:lvl8pPr lvl="7" rtl="0" algn="ctr">
              <a:buNone/>
              <a:defRPr sz="800">
                <a:latin typeface="Red Hat Text Medium"/>
                <a:ea typeface="Red Hat Text Medium"/>
                <a:cs typeface="Red Hat Text Medium"/>
                <a:sym typeface="Red Hat Text Medium"/>
              </a:defRPr>
            </a:lvl8pPr>
            <a:lvl9pPr lvl="8" rtl="0" algn="ctr">
              <a:buNone/>
              <a:defRPr sz="8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65" Type="http://schemas.openxmlformats.org/officeDocument/2006/relationships/theme" Target="../theme/theme2.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8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1pPr>
            <a:lvl2pPr lvl="1"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3400"/>
              <a:buFont typeface="Red Hat Display"/>
              <a:buNone/>
              <a:defRPr sz="3400">
                <a:solidFill>
                  <a:schemeClr val="dk1"/>
                </a:solidFill>
                <a:latin typeface="Red Hat Display"/>
                <a:ea typeface="Red Hat Display"/>
                <a:cs typeface="Red Hat Display"/>
                <a:sym typeface="Red Hat Displa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0" lIns="0" spcFirstLastPara="1" rIns="0" wrap="square" tIns="0">
            <a:noAutofit/>
          </a:bodyPr>
          <a:lstStyle>
            <a:lvl1pPr indent="-342900" lvl="0" marL="457200" rtl="0">
              <a:lnSpc>
                <a:spcPct val="140000"/>
              </a:lnSpc>
              <a:spcBef>
                <a:spcPts val="0"/>
              </a:spcBef>
              <a:spcAft>
                <a:spcPts val="0"/>
              </a:spcAft>
              <a:buClr>
                <a:schemeClr val="accent1"/>
              </a:buClr>
              <a:buSzPts val="1800"/>
              <a:buFont typeface="Red Hat Display"/>
              <a:buChar char="▸"/>
              <a:defRPr sz="1800">
                <a:latin typeface="Red Hat Display"/>
                <a:ea typeface="Red Hat Display"/>
                <a:cs typeface="Red Hat Display"/>
                <a:sym typeface="Red Hat Display"/>
              </a:defRPr>
            </a:lvl1pPr>
            <a:lvl2pPr indent="-342900" lvl="1" marL="9144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2pPr>
            <a:lvl3pPr indent="-342900" lvl="2" marL="13716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3pPr>
            <a:lvl4pPr indent="-342900" lvl="3" marL="18288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4pPr>
            <a:lvl5pPr indent="-342900" lvl="4" marL="22860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5pPr>
            <a:lvl6pPr indent="-342900" lvl="5" marL="27432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6pPr>
            <a:lvl7pPr indent="-342900" lvl="6" marL="32004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7pPr>
            <a:lvl8pPr indent="-342900" lvl="7" marL="3657600" rtl="0">
              <a:lnSpc>
                <a:spcPct val="140000"/>
              </a:lnSpc>
              <a:spcBef>
                <a:spcPts val="500"/>
              </a:spcBef>
              <a:spcAft>
                <a:spcPts val="0"/>
              </a:spcAft>
              <a:buSzPts val="1800"/>
              <a:buFont typeface="Red Hat Display"/>
              <a:buChar char="･"/>
              <a:defRPr sz="1800">
                <a:latin typeface="Red Hat Display"/>
                <a:ea typeface="Red Hat Display"/>
                <a:cs typeface="Red Hat Display"/>
                <a:sym typeface="Red Hat Display"/>
              </a:defRPr>
            </a:lvl8pPr>
            <a:lvl9pPr indent="-342900" lvl="8" marL="4114800" rtl="0">
              <a:lnSpc>
                <a:spcPct val="140000"/>
              </a:lnSpc>
              <a:spcBef>
                <a:spcPts val="500"/>
              </a:spcBef>
              <a:spcAft>
                <a:spcPts val="500"/>
              </a:spcAft>
              <a:buSzPts val="1800"/>
              <a:buFont typeface="Red Hat Display"/>
              <a:buChar char="･"/>
              <a:defRPr sz="1800">
                <a:latin typeface="Red Hat Display"/>
                <a:ea typeface="Red Hat Display"/>
                <a:cs typeface="Red Hat Display"/>
                <a:sym typeface="Red Hat Displ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51.png"/><Relationship Id="rId9" Type="http://schemas.openxmlformats.org/officeDocument/2006/relationships/hyperlink" Target="http://quay.io" TargetMode="External"/><Relationship Id="rId5" Type="http://schemas.openxmlformats.org/officeDocument/2006/relationships/image" Target="../media/image44.png"/><Relationship Id="rId6" Type="http://schemas.openxmlformats.org/officeDocument/2006/relationships/image" Target="../media/image49.png"/><Relationship Id="rId7" Type="http://schemas.openxmlformats.org/officeDocument/2006/relationships/hyperlink" Target="http://registry.access.redhat.com" TargetMode="External"/><Relationship Id="rId8" Type="http://schemas.openxmlformats.org/officeDocument/2006/relationships/hyperlink" Target="http://registry.redhat.io" TargetMode="External"/><Relationship Id="rId10" Type="http://schemas.openxmlformats.org/officeDocument/2006/relationships/hyperlink" Target="https://catalog.redha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 Id="rId3" Type="http://schemas.openxmlformats.org/officeDocument/2006/relationships/image" Target="../media/image48.png"/><Relationship Id="rId4" Type="http://schemas.openxmlformats.org/officeDocument/2006/relationships/image" Target="../media/image60.png"/><Relationship Id="rId5"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67.png"/><Relationship Id="rId4" Type="http://schemas.openxmlformats.org/officeDocument/2006/relationships/image" Target="../media/image63.png"/><Relationship Id="rId5" Type="http://schemas.openxmlformats.org/officeDocument/2006/relationships/image" Target="../media/image55.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6.xml"/><Relationship Id="rId3"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4.xml"/><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6.xml"/><Relationship Id="rId3"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7.xml"/><Relationship Id="rId3" Type="http://schemas.openxmlformats.org/officeDocument/2006/relationships/hyperlink" Target="https://docs.openshift.com/container-platform/4.4/authentication/using-rbac.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8.xml"/><Relationship Id="rId3" Type="http://schemas.openxmlformats.org/officeDocument/2006/relationships/image" Target="../media/image8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9.xml"/><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0.xml"/><Relationship Id="rId3"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2.xml"/><Relationship Id="rId3"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3.xml"/><Relationship Id="rId3" Type="http://schemas.openxmlformats.org/officeDocument/2006/relationships/image" Target="../media/image6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5.xml"/><Relationship Id="rId3" Type="http://schemas.openxmlformats.org/officeDocument/2006/relationships/image" Target="../media/image66.png"/><Relationship Id="rId4" Type="http://schemas.openxmlformats.org/officeDocument/2006/relationships/image" Target="../media/image65.png"/><Relationship Id="rId5"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7.xml"/><Relationship Id="rId3" Type="http://schemas.openxmlformats.org/officeDocument/2006/relationships/hyperlink" Target="https://docs.openshift.com/container-platform/4.14/authentication/managing-security-context-constraints.html" TargetMode="Externa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9.xml"/><Relationship Id="rId3" Type="http://schemas.openxmlformats.org/officeDocument/2006/relationships/image" Target="../media/image82.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image" Target="../media/image46.png"/><Relationship Id="rId4" Type="http://schemas.openxmlformats.org/officeDocument/2006/relationships/image" Target="../media/image3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1.xml"/><Relationship Id="rId3" Type="http://schemas.openxmlformats.org/officeDocument/2006/relationships/image" Target="../media/image8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2.xml"/><Relationship Id="rId3" Type="http://schemas.openxmlformats.org/officeDocument/2006/relationships/image" Target="../media/image83.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3.xml"/><Relationship Id="rId3" Type="http://schemas.openxmlformats.org/officeDocument/2006/relationships/image" Target="../media/image91.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4.xml"/><Relationship Id="rId3" Type="http://schemas.openxmlformats.org/officeDocument/2006/relationships/image" Target="../media/image80.png"/><Relationship Id="rId4" Type="http://schemas.openxmlformats.org/officeDocument/2006/relationships/image" Target="../media/image77.png"/><Relationship Id="rId5" Type="http://schemas.openxmlformats.org/officeDocument/2006/relationships/image" Target="../media/image7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5.xml"/><Relationship Id="rId3" Type="http://schemas.openxmlformats.org/officeDocument/2006/relationships/image" Target="../media/image92.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6.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7.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 Id="rId7" Type="http://schemas.openxmlformats.org/officeDocument/2006/relationships/image" Target="../media/image9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9.xml"/><Relationship Id="rId3"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4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0.xml"/><Relationship Id="rId3" Type="http://schemas.openxmlformats.org/officeDocument/2006/relationships/image" Target="../media/image9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2.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3.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 Id="rId7" Type="http://schemas.openxmlformats.org/officeDocument/2006/relationships/image" Target="../media/image9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4.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 Id="rId7" Type="http://schemas.openxmlformats.org/officeDocument/2006/relationships/image" Target="../media/image9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5.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 Id="rId7" Type="http://schemas.openxmlformats.org/officeDocument/2006/relationships/image" Target="../media/image9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6.xml"/><Relationship Id="rId3" Type="http://schemas.openxmlformats.org/officeDocument/2006/relationships/image" Target="../media/image78.png"/><Relationship Id="rId4" Type="http://schemas.openxmlformats.org/officeDocument/2006/relationships/image" Target="../media/image92.png"/><Relationship Id="rId5" Type="http://schemas.openxmlformats.org/officeDocument/2006/relationships/image" Target="../media/image79.png"/><Relationship Id="rId6" Type="http://schemas.openxmlformats.org/officeDocument/2006/relationships/image" Target="../media/image77.png"/><Relationship Id="rId7" Type="http://schemas.openxmlformats.org/officeDocument/2006/relationships/image" Target="../media/image9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 Id="rId3" Type="http://schemas.openxmlformats.org/officeDocument/2006/relationships/hyperlink" Target="https://github.com/clbartolome/containers_ocp"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8.xml"/><Relationship Id="rId3" Type="http://schemas.openxmlformats.org/officeDocument/2006/relationships/image" Target="../media/image45.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66"/>
          <p:cNvSpPr txBox="1"/>
          <p:nvPr>
            <p:ph idx="1" type="subTitle"/>
          </p:nvPr>
        </p:nvSpPr>
        <p:spPr>
          <a:xfrm>
            <a:off x="2083725" y="3521825"/>
            <a:ext cx="7533300" cy="91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Best Practices &amp; Security</a:t>
            </a:r>
            <a:endParaRPr sz="2400">
              <a:latin typeface="Red Hat Display"/>
              <a:ea typeface="Red Hat Display"/>
              <a:cs typeface="Red Hat Display"/>
              <a:sym typeface="Red Hat Display"/>
            </a:endParaRPr>
          </a:p>
        </p:txBody>
      </p:sp>
      <p:sp>
        <p:nvSpPr>
          <p:cNvPr id="936" name="Google Shape;936;p66"/>
          <p:cNvSpPr txBox="1"/>
          <p:nvPr>
            <p:ph type="title"/>
          </p:nvPr>
        </p:nvSpPr>
        <p:spPr>
          <a:xfrm>
            <a:off x="2083875" y="1743625"/>
            <a:ext cx="7533300" cy="1600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Containers in OpenShift </a:t>
            </a:r>
            <a:endParaRPr/>
          </a:p>
        </p:txBody>
      </p:sp>
      <p:sp>
        <p:nvSpPr>
          <p:cNvPr id="937" name="Google Shape;937;p6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938" name="Google Shape;938;p66"/>
          <p:cNvPicPr preferRelativeResize="0"/>
          <p:nvPr/>
        </p:nvPicPr>
        <p:blipFill>
          <a:blip r:embed="rId3">
            <a:alphaModFix/>
          </a:blip>
          <a:stretch>
            <a:fillRect/>
          </a:stretch>
        </p:blipFill>
        <p:spPr>
          <a:xfrm>
            <a:off x="1602700" y="941050"/>
            <a:ext cx="1486909" cy="505325"/>
          </a:xfrm>
          <a:prstGeom prst="rect">
            <a:avLst/>
          </a:prstGeom>
          <a:noFill/>
          <a:ln>
            <a:noFill/>
          </a:ln>
        </p:spPr>
      </p:pic>
      <p:sp>
        <p:nvSpPr>
          <p:cNvPr id="939" name="Google Shape;939;p66"/>
          <p:cNvSpPr txBox="1"/>
          <p:nvPr>
            <p:ph idx="2" type="subTitle"/>
          </p:nvPr>
        </p:nvSpPr>
        <p:spPr>
          <a:xfrm>
            <a:off x="2056525" y="4614225"/>
            <a:ext cx="4306200" cy="605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Carlos L</a:t>
            </a:r>
            <a:r>
              <a:rPr lang="en"/>
              <a:t>ópez</a:t>
            </a:r>
            <a:endParaRPr sz="1400">
              <a:latin typeface="Red Hat Display Medium"/>
              <a:ea typeface="Red Hat Display Medium"/>
              <a:cs typeface="Red Hat Display Medium"/>
              <a:sym typeface="Red Hat Display Medium"/>
            </a:endParaRPr>
          </a:p>
          <a:p>
            <a:pPr indent="0" lvl="0" marL="0" rtl="0" algn="l">
              <a:spcBef>
                <a:spcPts val="0"/>
              </a:spcBef>
              <a:spcAft>
                <a:spcPts val="0"/>
              </a:spcAft>
              <a:buNone/>
            </a:pPr>
            <a:r>
              <a:rPr lang="en"/>
              <a:t>Specialist Adoption Architect</a:t>
            </a:r>
            <a:endParaRPr sz="1400">
              <a:latin typeface="Red Hat Display Medium"/>
              <a:ea typeface="Red Hat Display Medium"/>
              <a:cs typeface="Red Hat Display Medium"/>
              <a:sym typeface="Red Hat Display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75"/>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23" name="Google Shape;1023;p75"/>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Red Hat Registry </a:t>
            </a:r>
            <a:endParaRPr sz="3800">
              <a:solidFill>
                <a:srgbClr val="FF0000"/>
              </a:solidFill>
            </a:endParaRPr>
          </a:p>
          <a:p>
            <a:pPr indent="0" lvl="0" marL="0" rtl="0" algn="l">
              <a:spcBef>
                <a:spcPts val="0"/>
              </a:spcBef>
              <a:spcAft>
                <a:spcPts val="0"/>
              </a:spcAft>
              <a:buNone/>
            </a:pPr>
            <a:r>
              <a:t/>
            </a:r>
            <a:endParaRPr sz="1800">
              <a:latin typeface="Red Hat Text"/>
              <a:ea typeface="Red Hat Text"/>
              <a:cs typeface="Red Hat Text"/>
              <a:sym typeface="Red Hat Text"/>
            </a:endParaRPr>
          </a:p>
          <a:p>
            <a:pPr indent="0" lvl="0" marL="0" rtl="0" algn="l">
              <a:spcBef>
                <a:spcPts val="0"/>
              </a:spcBef>
              <a:spcAft>
                <a:spcPts val="0"/>
              </a:spcAft>
              <a:buNone/>
            </a:pPr>
            <a:r>
              <a:t/>
            </a:r>
            <a:endParaRPr sz="2900"/>
          </a:p>
        </p:txBody>
      </p:sp>
      <p:pic>
        <p:nvPicPr>
          <p:cNvPr id="1024" name="Google Shape;1024;p75"/>
          <p:cNvPicPr preferRelativeResize="0"/>
          <p:nvPr/>
        </p:nvPicPr>
        <p:blipFill rotWithShape="1">
          <a:blip r:embed="rId3">
            <a:alphaModFix/>
          </a:blip>
          <a:srcRect b="0" l="0" r="0" t="0"/>
          <a:stretch/>
        </p:blipFill>
        <p:spPr>
          <a:xfrm>
            <a:off x="2027425" y="2871375"/>
            <a:ext cx="977850" cy="977850"/>
          </a:xfrm>
          <a:prstGeom prst="rect">
            <a:avLst/>
          </a:prstGeom>
          <a:noFill/>
          <a:ln>
            <a:noFill/>
          </a:ln>
        </p:spPr>
      </p:pic>
      <p:sp>
        <p:nvSpPr>
          <p:cNvPr id="1025" name="Google Shape;1025;p75"/>
          <p:cNvSpPr txBox="1"/>
          <p:nvPr/>
        </p:nvSpPr>
        <p:spPr>
          <a:xfrm>
            <a:off x="4468400" y="4686575"/>
            <a:ext cx="3255300" cy="915300"/>
          </a:xfrm>
          <a:prstGeom prst="rect">
            <a:avLst/>
          </a:prstGeom>
          <a:noFill/>
          <a:ln>
            <a:noFill/>
          </a:ln>
        </p:spPr>
        <p:txBody>
          <a:bodyPr anchorCtr="0" anchor="t" bIns="0" lIns="0" spcFirstLastPara="1" rIns="0" wrap="square" tIns="0">
            <a:noAutofit/>
          </a:bodyPr>
          <a:lstStyle/>
          <a:p>
            <a:pPr indent="0" lvl="0" marL="0" rtl="0" algn="ctr">
              <a:lnSpc>
                <a:spcPct val="140000"/>
              </a:lnSpc>
              <a:spcBef>
                <a:spcPts val="0"/>
              </a:spcBef>
              <a:spcAft>
                <a:spcPts val="500"/>
              </a:spcAft>
              <a:buNone/>
            </a:pPr>
            <a:r>
              <a:rPr lang="en">
                <a:latin typeface="Red Hat Display"/>
                <a:ea typeface="Red Hat Display"/>
                <a:cs typeface="Red Hat Display"/>
                <a:sym typeface="Red Hat Display"/>
              </a:rPr>
              <a:t>Authentication is required using </a:t>
            </a:r>
            <a:r>
              <a:rPr i="1" lang="en">
                <a:latin typeface="Red Hat Display"/>
                <a:ea typeface="Red Hat Display"/>
                <a:cs typeface="Red Hat Display"/>
                <a:sym typeface="Red Hat Display"/>
              </a:rPr>
              <a:t>podman</a:t>
            </a:r>
            <a:r>
              <a:rPr lang="en">
                <a:latin typeface="Red Hat Display"/>
                <a:ea typeface="Red Hat Display"/>
                <a:cs typeface="Red Hat Display"/>
                <a:sym typeface="Red Hat Display"/>
              </a:rPr>
              <a:t> or </a:t>
            </a:r>
            <a:r>
              <a:rPr i="1" lang="en">
                <a:latin typeface="Red Hat Display"/>
                <a:ea typeface="Red Hat Display"/>
                <a:cs typeface="Red Hat Display"/>
                <a:sym typeface="Red Hat Display"/>
              </a:rPr>
              <a:t>docker</a:t>
            </a:r>
            <a:r>
              <a:rPr lang="en">
                <a:latin typeface="Red Hat Display"/>
                <a:ea typeface="Red Hat Display"/>
                <a:cs typeface="Red Hat Display"/>
                <a:sym typeface="Red Hat Display"/>
              </a:rPr>
              <a:t> for pulling images</a:t>
            </a:r>
            <a:endParaRPr>
              <a:latin typeface="Red Hat Display"/>
              <a:ea typeface="Red Hat Display"/>
              <a:cs typeface="Red Hat Display"/>
              <a:sym typeface="Red Hat Display"/>
            </a:endParaRPr>
          </a:p>
        </p:txBody>
      </p:sp>
      <p:sp>
        <p:nvSpPr>
          <p:cNvPr id="1026" name="Google Shape;1026;p75"/>
          <p:cNvSpPr txBox="1"/>
          <p:nvPr/>
        </p:nvSpPr>
        <p:spPr>
          <a:xfrm>
            <a:off x="8048000" y="4197350"/>
            <a:ext cx="3255300" cy="321900"/>
          </a:xfrm>
          <a:prstGeom prst="rect">
            <a:avLst/>
          </a:prstGeom>
          <a:noFill/>
          <a:ln>
            <a:noFill/>
          </a:ln>
        </p:spPr>
        <p:txBody>
          <a:bodyPr anchorCtr="0" anchor="b" bIns="0" lIns="0" spcFirstLastPara="1" rIns="0" wrap="square" tIns="0">
            <a:noAutofit/>
          </a:bodyPr>
          <a:lstStyle/>
          <a:p>
            <a:pPr indent="0" lvl="0" marL="0" rtl="0" algn="ctr">
              <a:lnSpc>
                <a:spcPct val="114000"/>
              </a:lnSpc>
              <a:spcBef>
                <a:spcPts val="0"/>
              </a:spcBef>
              <a:spcAft>
                <a:spcPts val="0"/>
              </a:spcAft>
              <a:buNone/>
            </a:pPr>
            <a:r>
              <a:rPr lang="en" sz="1600">
                <a:solidFill>
                  <a:srgbClr val="EE0000"/>
                </a:solidFill>
                <a:latin typeface="Red Hat Display Medium"/>
                <a:ea typeface="Red Hat Display Medium"/>
                <a:cs typeface="Red Hat Display Medium"/>
                <a:sym typeface="Red Hat Display Medium"/>
              </a:rPr>
              <a:t>Enterprise-Grade</a:t>
            </a:r>
            <a:endParaRPr sz="1600">
              <a:solidFill>
                <a:srgbClr val="EE0000"/>
              </a:solidFill>
              <a:latin typeface="Red Hat Display Medium"/>
              <a:ea typeface="Red Hat Display Medium"/>
              <a:cs typeface="Red Hat Display Medium"/>
              <a:sym typeface="Red Hat Display Medium"/>
            </a:endParaRPr>
          </a:p>
        </p:txBody>
      </p:sp>
      <p:sp>
        <p:nvSpPr>
          <p:cNvPr id="1027" name="Google Shape;1027;p75"/>
          <p:cNvSpPr txBox="1"/>
          <p:nvPr/>
        </p:nvSpPr>
        <p:spPr>
          <a:xfrm>
            <a:off x="4468300" y="4197350"/>
            <a:ext cx="3255300" cy="321900"/>
          </a:xfrm>
          <a:prstGeom prst="rect">
            <a:avLst/>
          </a:prstGeom>
          <a:noFill/>
          <a:ln>
            <a:noFill/>
          </a:ln>
        </p:spPr>
        <p:txBody>
          <a:bodyPr anchorCtr="0" anchor="b" bIns="0" lIns="0" spcFirstLastPara="1" rIns="0" wrap="square" tIns="0">
            <a:noAutofit/>
          </a:bodyPr>
          <a:lstStyle/>
          <a:p>
            <a:pPr indent="0" lvl="0" marL="0" rtl="0" algn="ctr">
              <a:lnSpc>
                <a:spcPct val="114000"/>
              </a:lnSpc>
              <a:spcBef>
                <a:spcPts val="0"/>
              </a:spcBef>
              <a:spcAft>
                <a:spcPts val="0"/>
              </a:spcAft>
              <a:buNone/>
            </a:pPr>
            <a:r>
              <a:rPr lang="en" sz="1600">
                <a:solidFill>
                  <a:srgbClr val="EE0000"/>
                </a:solidFill>
                <a:latin typeface="Red Hat Display Medium"/>
                <a:ea typeface="Red Hat Display Medium"/>
                <a:cs typeface="Red Hat Display Medium"/>
                <a:sym typeface="Red Hat Display Medium"/>
              </a:rPr>
              <a:t>Secure Authentication</a:t>
            </a:r>
            <a:endParaRPr sz="1600">
              <a:solidFill>
                <a:srgbClr val="EE0000"/>
              </a:solidFill>
              <a:latin typeface="Red Hat Display Medium"/>
              <a:ea typeface="Red Hat Display Medium"/>
              <a:cs typeface="Red Hat Display Medium"/>
              <a:sym typeface="Red Hat Display Medium"/>
            </a:endParaRPr>
          </a:p>
        </p:txBody>
      </p:sp>
      <p:sp>
        <p:nvSpPr>
          <p:cNvPr id="1028" name="Google Shape;1028;p75"/>
          <p:cNvSpPr txBox="1"/>
          <p:nvPr/>
        </p:nvSpPr>
        <p:spPr>
          <a:xfrm>
            <a:off x="8048100" y="4686575"/>
            <a:ext cx="3255300" cy="915300"/>
          </a:xfrm>
          <a:prstGeom prst="rect">
            <a:avLst/>
          </a:prstGeom>
          <a:noFill/>
          <a:ln>
            <a:noFill/>
          </a:ln>
        </p:spPr>
        <p:txBody>
          <a:bodyPr anchorCtr="0" anchor="t" bIns="0" lIns="0" spcFirstLastPara="1" rIns="0" wrap="square" tIns="0">
            <a:noAutofit/>
          </a:bodyPr>
          <a:lstStyle/>
          <a:p>
            <a:pPr indent="0" lvl="0" marL="0" rtl="0" algn="ctr">
              <a:lnSpc>
                <a:spcPct val="140000"/>
              </a:lnSpc>
              <a:spcBef>
                <a:spcPts val="0"/>
              </a:spcBef>
              <a:spcAft>
                <a:spcPts val="500"/>
              </a:spcAft>
              <a:buNone/>
            </a:pPr>
            <a:r>
              <a:rPr lang="en">
                <a:latin typeface="Red Hat Display"/>
                <a:ea typeface="Red Hat Display"/>
                <a:cs typeface="Red Hat Display"/>
                <a:sym typeface="Red Hat Display"/>
              </a:rPr>
              <a:t>Recommended source for trusted, secure images for OpenShift and RHEL environments</a:t>
            </a:r>
            <a:endParaRPr>
              <a:latin typeface="Red Hat Display"/>
              <a:ea typeface="Red Hat Display"/>
              <a:cs typeface="Red Hat Display"/>
              <a:sym typeface="Red Hat Display"/>
            </a:endParaRPr>
          </a:p>
        </p:txBody>
      </p:sp>
      <p:sp>
        <p:nvSpPr>
          <p:cNvPr id="1029" name="Google Shape;1029;p75"/>
          <p:cNvSpPr txBox="1"/>
          <p:nvPr/>
        </p:nvSpPr>
        <p:spPr>
          <a:xfrm>
            <a:off x="888600" y="4197350"/>
            <a:ext cx="3255300" cy="321900"/>
          </a:xfrm>
          <a:prstGeom prst="rect">
            <a:avLst/>
          </a:prstGeom>
          <a:noFill/>
          <a:ln>
            <a:noFill/>
          </a:ln>
        </p:spPr>
        <p:txBody>
          <a:bodyPr anchorCtr="0" anchor="b" bIns="0" lIns="0" spcFirstLastPara="1" rIns="0" wrap="square" tIns="0">
            <a:noAutofit/>
          </a:bodyPr>
          <a:lstStyle/>
          <a:p>
            <a:pPr indent="0" lvl="0" marL="0" rtl="0" algn="ctr">
              <a:lnSpc>
                <a:spcPct val="114000"/>
              </a:lnSpc>
              <a:spcBef>
                <a:spcPts val="0"/>
              </a:spcBef>
              <a:spcAft>
                <a:spcPts val="0"/>
              </a:spcAft>
              <a:buNone/>
            </a:pPr>
            <a:r>
              <a:rPr lang="en" sz="1600">
                <a:solidFill>
                  <a:srgbClr val="EE0000"/>
                </a:solidFill>
                <a:latin typeface="Red Hat Display Medium"/>
                <a:ea typeface="Red Hat Display Medium"/>
                <a:cs typeface="Red Hat Display Medium"/>
                <a:sym typeface="Red Hat Display Medium"/>
              </a:rPr>
              <a:t>Certified Images</a:t>
            </a:r>
            <a:endParaRPr sz="1600">
              <a:solidFill>
                <a:srgbClr val="EE0000"/>
              </a:solidFill>
              <a:latin typeface="Red Hat Display Medium"/>
              <a:ea typeface="Red Hat Display Medium"/>
              <a:cs typeface="Red Hat Display Medium"/>
              <a:sym typeface="Red Hat Display Medium"/>
            </a:endParaRPr>
          </a:p>
        </p:txBody>
      </p:sp>
      <p:sp>
        <p:nvSpPr>
          <p:cNvPr id="1030" name="Google Shape;1030;p75"/>
          <p:cNvSpPr txBox="1"/>
          <p:nvPr/>
        </p:nvSpPr>
        <p:spPr>
          <a:xfrm>
            <a:off x="888700" y="4686575"/>
            <a:ext cx="3255300" cy="915300"/>
          </a:xfrm>
          <a:prstGeom prst="rect">
            <a:avLst/>
          </a:prstGeom>
          <a:noFill/>
          <a:ln>
            <a:noFill/>
          </a:ln>
        </p:spPr>
        <p:txBody>
          <a:bodyPr anchorCtr="0" anchor="t" bIns="0" lIns="0" spcFirstLastPara="1" rIns="0" wrap="square" tIns="0">
            <a:noAutofit/>
          </a:bodyPr>
          <a:lstStyle/>
          <a:p>
            <a:pPr indent="0" lvl="0" marL="0" rtl="0" algn="ctr">
              <a:lnSpc>
                <a:spcPct val="140000"/>
              </a:lnSpc>
              <a:spcBef>
                <a:spcPts val="0"/>
              </a:spcBef>
              <a:spcAft>
                <a:spcPts val="500"/>
              </a:spcAft>
              <a:buNone/>
            </a:pPr>
            <a:r>
              <a:rPr lang="en">
                <a:latin typeface="Red Hat Display"/>
                <a:ea typeface="Red Hat Display"/>
                <a:cs typeface="Red Hat Display"/>
                <a:sym typeface="Red Hat Display"/>
              </a:rPr>
              <a:t>Red Hat registry which provides secured and certified container images</a:t>
            </a:r>
            <a:endParaRPr>
              <a:latin typeface="Red Hat Display"/>
              <a:ea typeface="Red Hat Display"/>
              <a:cs typeface="Red Hat Display"/>
              <a:sym typeface="Red Hat Display"/>
            </a:endParaRPr>
          </a:p>
        </p:txBody>
      </p:sp>
      <p:pic>
        <p:nvPicPr>
          <p:cNvPr id="1031" name="Google Shape;1031;p75"/>
          <p:cNvPicPr preferRelativeResize="0"/>
          <p:nvPr/>
        </p:nvPicPr>
        <p:blipFill rotWithShape="1">
          <a:blip r:embed="rId4">
            <a:alphaModFix/>
          </a:blip>
          <a:srcRect b="0" l="0" r="0" t="0"/>
          <a:stretch/>
        </p:blipFill>
        <p:spPr>
          <a:xfrm>
            <a:off x="9186775" y="2871375"/>
            <a:ext cx="977850" cy="977850"/>
          </a:xfrm>
          <a:prstGeom prst="rect">
            <a:avLst/>
          </a:prstGeom>
          <a:noFill/>
          <a:ln>
            <a:noFill/>
          </a:ln>
        </p:spPr>
      </p:pic>
      <p:pic>
        <p:nvPicPr>
          <p:cNvPr id="1032" name="Google Shape;1032;p75"/>
          <p:cNvPicPr preferRelativeResize="0"/>
          <p:nvPr/>
        </p:nvPicPr>
        <p:blipFill rotWithShape="1">
          <a:blip r:embed="rId5">
            <a:alphaModFix/>
          </a:blip>
          <a:srcRect b="0" l="0" r="0" t="0"/>
          <a:stretch/>
        </p:blipFill>
        <p:spPr>
          <a:xfrm>
            <a:off x="5607025" y="2871376"/>
            <a:ext cx="977850" cy="977850"/>
          </a:xfrm>
          <a:prstGeom prst="rect">
            <a:avLst/>
          </a:prstGeom>
          <a:noFill/>
          <a:ln>
            <a:noFill/>
          </a:ln>
        </p:spPr>
      </p:pic>
      <p:pic>
        <p:nvPicPr>
          <p:cNvPr id="1033" name="Google Shape;1033;p75"/>
          <p:cNvPicPr preferRelativeResize="0"/>
          <p:nvPr/>
        </p:nvPicPr>
        <p:blipFill>
          <a:blip r:embed="rId6">
            <a:alphaModFix/>
          </a:blip>
          <a:stretch>
            <a:fillRect/>
          </a:stretch>
        </p:blipFill>
        <p:spPr>
          <a:xfrm>
            <a:off x="4837825" y="5392175"/>
            <a:ext cx="2516450" cy="629100"/>
          </a:xfrm>
          <a:prstGeom prst="rect">
            <a:avLst/>
          </a:prstGeom>
          <a:noFill/>
          <a:ln>
            <a:noFill/>
          </a:ln>
        </p:spPr>
      </p:pic>
      <p:sp>
        <p:nvSpPr>
          <p:cNvPr id="1034" name="Google Shape;1034;p75"/>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035" name="Google Shape;1035;p75"/>
          <p:cNvSpPr txBox="1"/>
          <p:nvPr/>
        </p:nvSpPr>
        <p:spPr>
          <a:xfrm>
            <a:off x="1092525" y="1676650"/>
            <a:ext cx="10146300" cy="978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ed Hat Display"/>
              <a:buChar char="●"/>
            </a:pPr>
            <a:r>
              <a:rPr lang="en" sz="1800" u="sng">
                <a:solidFill>
                  <a:schemeClr val="hlink"/>
                </a:solidFill>
                <a:latin typeface="Red Hat Display"/>
                <a:ea typeface="Red Hat Display"/>
                <a:cs typeface="Red Hat Display"/>
                <a:sym typeface="Red Hat Display"/>
                <a:hlinkClick r:id="rId7"/>
              </a:rPr>
              <a:t>registry.access.redhat.com</a:t>
            </a:r>
            <a:endParaRPr sz="1800">
              <a:latin typeface="Red Hat Display"/>
              <a:ea typeface="Red Hat Display"/>
              <a:cs typeface="Red Hat Display"/>
              <a:sym typeface="Red Hat Display"/>
            </a:endParaRPr>
          </a:p>
          <a:p>
            <a:pPr indent="-342900" lvl="0" marL="457200" rtl="0" algn="l">
              <a:spcBef>
                <a:spcPts val="0"/>
              </a:spcBef>
              <a:spcAft>
                <a:spcPts val="0"/>
              </a:spcAft>
              <a:buSzPts val="1800"/>
              <a:buFont typeface="Red Hat Display"/>
              <a:buChar char="●"/>
            </a:pPr>
            <a:r>
              <a:rPr lang="en" sz="1800" u="sng">
                <a:solidFill>
                  <a:schemeClr val="hlink"/>
                </a:solidFill>
                <a:latin typeface="Red Hat Display"/>
                <a:ea typeface="Red Hat Display"/>
                <a:cs typeface="Red Hat Display"/>
                <a:sym typeface="Red Hat Display"/>
                <a:hlinkClick r:id="rId8"/>
              </a:rPr>
              <a:t>registry.redhat.io</a:t>
            </a:r>
            <a:r>
              <a:rPr lang="en" sz="1800">
                <a:latin typeface="Red Hat Display"/>
                <a:ea typeface="Red Hat Display"/>
                <a:cs typeface="Red Hat Display"/>
                <a:sym typeface="Red Hat Display"/>
              </a:rPr>
              <a:t> (authentication needed)</a:t>
            </a:r>
            <a:endParaRPr sz="1800">
              <a:latin typeface="Red Hat Display"/>
              <a:ea typeface="Red Hat Display"/>
              <a:cs typeface="Red Hat Display"/>
              <a:sym typeface="Red Hat Display"/>
            </a:endParaRPr>
          </a:p>
          <a:p>
            <a:pPr indent="-342900" lvl="0" marL="457200" rtl="0" algn="l">
              <a:spcBef>
                <a:spcPts val="0"/>
              </a:spcBef>
              <a:spcAft>
                <a:spcPts val="0"/>
              </a:spcAft>
              <a:buSzPts val="1800"/>
              <a:buFont typeface="Red Hat Display"/>
              <a:buChar char="●"/>
            </a:pPr>
            <a:r>
              <a:rPr lang="en" sz="1800" u="sng">
                <a:solidFill>
                  <a:schemeClr val="hlink"/>
                </a:solidFill>
                <a:latin typeface="Red Hat Display"/>
                <a:ea typeface="Red Hat Display"/>
                <a:cs typeface="Red Hat Display"/>
                <a:sym typeface="Red Hat Display"/>
                <a:hlinkClick r:id="rId9"/>
              </a:rPr>
              <a:t>quay.io</a:t>
            </a:r>
            <a:r>
              <a:rPr lang="en" sz="1800">
                <a:latin typeface="Red Hat Display"/>
                <a:ea typeface="Red Hat Display"/>
                <a:cs typeface="Red Hat Display"/>
                <a:sym typeface="Red Hat Display"/>
              </a:rPr>
              <a:t> </a:t>
            </a:r>
            <a:endParaRPr sz="1800">
              <a:latin typeface="Red Hat Display"/>
              <a:ea typeface="Red Hat Display"/>
              <a:cs typeface="Red Hat Display"/>
              <a:sym typeface="Red Hat Display"/>
            </a:endParaRPr>
          </a:p>
          <a:p>
            <a:pPr indent="0" lvl="0" marL="0" rtl="0" algn="l">
              <a:spcBef>
                <a:spcPts val="0"/>
              </a:spcBef>
              <a:spcAft>
                <a:spcPts val="0"/>
              </a:spcAft>
              <a:buNone/>
            </a:pPr>
            <a:r>
              <a:rPr lang="en" sz="1800" u="sng">
                <a:solidFill>
                  <a:schemeClr val="hlink"/>
                </a:solidFill>
                <a:latin typeface="Red Hat Display"/>
                <a:ea typeface="Red Hat Display"/>
                <a:cs typeface="Red Hat Display"/>
                <a:sym typeface="Red Hat Display"/>
                <a:hlinkClick r:id="rId10"/>
              </a:rPr>
              <a:t>https://catalog.redhat.com</a:t>
            </a:r>
            <a:r>
              <a:rPr lang="en" sz="1800">
                <a:latin typeface="Red Hat Display"/>
                <a:ea typeface="Red Hat Display"/>
                <a:cs typeface="Red Hat Display"/>
                <a:sym typeface="Red Hat Display"/>
              </a:rPr>
              <a:t> </a:t>
            </a:r>
            <a:endParaRPr sz="1800">
              <a:latin typeface="Red Hat Display"/>
              <a:ea typeface="Red Hat Display"/>
              <a:cs typeface="Red Hat Display"/>
              <a:sym typeface="Red Hat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7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41" name="Google Shape;1041;p76"/>
          <p:cNvSpPr txBox="1"/>
          <p:nvPr>
            <p:ph type="title"/>
          </p:nvPr>
        </p:nvSpPr>
        <p:spPr>
          <a:xfrm>
            <a:off x="1673900" y="940500"/>
            <a:ext cx="88443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Integrated OpenShift image</a:t>
            </a:r>
            <a:r>
              <a:rPr lang="en" sz="3800">
                <a:solidFill>
                  <a:srgbClr val="FF0000"/>
                </a:solidFill>
              </a:rPr>
              <a:t> Registry </a:t>
            </a:r>
            <a:r>
              <a:rPr lang="en" sz="2900"/>
              <a:t>(internal registry)</a:t>
            </a:r>
            <a:endParaRPr sz="2900"/>
          </a:p>
        </p:txBody>
      </p:sp>
      <p:sp>
        <p:nvSpPr>
          <p:cNvPr id="1042" name="Google Shape;1042;p7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43" name="Google Shape;1043;p76"/>
          <p:cNvSpPr txBox="1"/>
          <p:nvPr/>
        </p:nvSpPr>
        <p:spPr>
          <a:xfrm>
            <a:off x="4468400" y="4686575"/>
            <a:ext cx="3255300" cy="915300"/>
          </a:xfrm>
          <a:prstGeom prst="rect">
            <a:avLst/>
          </a:prstGeom>
          <a:noFill/>
          <a:ln>
            <a:noFill/>
          </a:ln>
        </p:spPr>
        <p:txBody>
          <a:bodyPr anchorCtr="0" anchor="t" bIns="0" lIns="0" spcFirstLastPara="1" rIns="0" wrap="square" tIns="0">
            <a:noAutofit/>
          </a:bodyPr>
          <a:lstStyle/>
          <a:p>
            <a:pPr indent="0" lvl="0" marL="0" rtl="0" algn="ctr">
              <a:lnSpc>
                <a:spcPct val="140000"/>
              </a:lnSpc>
              <a:spcBef>
                <a:spcPts val="0"/>
              </a:spcBef>
              <a:spcAft>
                <a:spcPts val="500"/>
              </a:spcAft>
              <a:buNone/>
            </a:pPr>
            <a:r>
              <a:rPr lang="en">
                <a:solidFill>
                  <a:schemeClr val="dk1"/>
                </a:solidFill>
                <a:highlight>
                  <a:srgbClr val="FFFFFF"/>
                </a:highlight>
                <a:latin typeface="Red Hat Display"/>
                <a:ea typeface="Red Hat Display"/>
                <a:cs typeface="Red Hat Display"/>
                <a:sym typeface="Red Hat Display"/>
              </a:rPr>
              <a:t>When a new image is pushed to the registry, the cluster is notified of the new image and other components can react to and consume the updated image</a:t>
            </a:r>
            <a:endParaRPr>
              <a:solidFill>
                <a:schemeClr val="dk1"/>
              </a:solidFill>
              <a:latin typeface="Red Hat Display"/>
              <a:ea typeface="Red Hat Display"/>
              <a:cs typeface="Red Hat Display"/>
              <a:sym typeface="Red Hat Display"/>
            </a:endParaRPr>
          </a:p>
        </p:txBody>
      </p:sp>
      <p:sp>
        <p:nvSpPr>
          <p:cNvPr id="1044" name="Google Shape;1044;p76"/>
          <p:cNvSpPr txBox="1"/>
          <p:nvPr/>
        </p:nvSpPr>
        <p:spPr>
          <a:xfrm>
            <a:off x="8048000" y="4197350"/>
            <a:ext cx="3255300" cy="321900"/>
          </a:xfrm>
          <a:prstGeom prst="rect">
            <a:avLst/>
          </a:prstGeom>
          <a:noFill/>
          <a:ln>
            <a:noFill/>
          </a:ln>
        </p:spPr>
        <p:txBody>
          <a:bodyPr anchorCtr="0" anchor="b" bIns="0" lIns="0" spcFirstLastPara="1" rIns="0" wrap="square" tIns="0">
            <a:noAutofit/>
          </a:bodyPr>
          <a:lstStyle/>
          <a:p>
            <a:pPr indent="0" lvl="0" marL="0" rtl="0" algn="ctr">
              <a:lnSpc>
                <a:spcPct val="114000"/>
              </a:lnSpc>
              <a:spcBef>
                <a:spcPts val="0"/>
              </a:spcBef>
              <a:spcAft>
                <a:spcPts val="0"/>
              </a:spcAft>
              <a:buNone/>
            </a:pPr>
            <a:r>
              <a:rPr lang="en" sz="1600">
                <a:solidFill>
                  <a:srgbClr val="EE0000"/>
                </a:solidFill>
                <a:latin typeface="Red Hat Display Medium"/>
                <a:ea typeface="Red Hat Display Medium"/>
                <a:cs typeface="Red Hat Display Medium"/>
                <a:sym typeface="Red Hat Display Medium"/>
              </a:rPr>
              <a:t>Scalability</a:t>
            </a:r>
            <a:endParaRPr sz="1600">
              <a:solidFill>
                <a:srgbClr val="EE0000"/>
              </a:solidFill>
              <a:latin typeface="Red Hat Display Medium"/>
              <a:ea typeface="Red Hat Display Medium"/>
              <a:cs typeface="Red Hat Display Medium"/>
              <a:sym typeface="Red Hat Display Medium"/>
            </a:endParaRPr>
          </a:p>
        </p:txBody>
      </p:sp>
      <p:sp>
        <p:nvSpPr>
          <p:cNvPr id="1045" name="Google Shape;1045;p76"/>
          <p:cNvSpPr txBox="1"/>
          <p:nvPr/>
        </p:nvSpPr>
        <p:spPr>
          <a:xfrm>
            <a:off x="4468300" y="4197350"/>
            <a:ext cx="3255300" cy="321900"/>
          </a:xfrm>
          <a:prstGeom prst="rect">
            <a:avLst/>
          </a:prstGeom>
          <a:noFill/>
          <a:ln>
            <a:noFill/>
          </a:ln>
        </p:spPr>
        <p:txBody>
          <a:bodyPr anchorCtr="0" anchor="b" bIns="0" lIns="0" spcFirstLastPara="1" rIns="0" wrap="square" tIns="0">
            <a:noAutofit/>
          </a:bodyPr>
          <a:lstStyle/>
          <a:p>
            <a:pPr indent="0" lvl="0" marL="0" rtl="0" algn="ctr">
              <a:lnSpc>
                <a:spcPct val="114000"/>
              </a:lnSpc>
              <a:spcBef>
                <a:spcPts val="0"/>
              </a:spcBef>
              <a:spcAft>
                <a:spcPts val="0"/>
              </a:spcAft>
              <a:buNone/>
            </a:pPr>
            <a:r>
              <a:rPr lang="en" sz="1600">
                <a:solidFill>
                  <a:srgbClr val="EE0000"/>
                </a:solidFill>
                <a:latin typeface="Red Hat Display Medium"/>
                <a:ea typeface="Red Hat Display Medium"/>
                <a:cs typeface="Red Hat Display Medium"/>
                <a:sym typeface="Red Hat Display Medium"/>
              </a:rPr>
              <a:t>Deployment optimisation</a:t>
            </a:r>
            <a:endParaRPr sz="1600">
              <a:solidFill>
                <a:srgbClr val="EE0000"/>
              </a:solidFill>
              <a:latin typeface="Red Hat Display Medium"/>
              <a:ea typeface="Red Hat Display Medium"/>
              <a:cs typeface="Red Hat Display Medium"/>
              <a:sym typeface="Red Hat Display Medium"/>
            </a:endParaRPr>
          </a:p>
        </p:txBody>
      </p:sp>
      <p:sp>
        <p:nvSpPr>
          <p:cNvPr id="1046" name="Google Shape;1046;p76"/>
          <p:cNvSpPr txBox="1"/>
          <p:nvPr/>
        </p:nvSpPr>
        <p:spPr>
          <a:xfrm>
            <a:off x="8048100" y="4686575"/>
            <a:ext cx="3255300" cy="915300"/>
          </a:xfrm>
          <a:prstGeom prst="rect">
            <a:avLst/>
          </a:prstGeom>
          <a:noFill/>
          <a:ln>
            <a:noFill/>
          </a:ln>
        </p:spPr>
        <p:txBody>
          <a:bodyPr anchorCtr="0" anchor="t" bIns="0" lIns="0" spcFirstLastPara="1" rIns="0" wrap="square" tIns="0">
            <a:noAutofit/>
          </a:bodyPr>
          <a:lstStyle/>
          <a:p>
            <a:pPr indent="0" lvl="0" marL="0" rtl="0" algn="ctr">
              <a:lnSpc>
                <a:spcPct val="140000"/>
              </a:lnSpc>
              <a:spcBef>
                <a:spcPts val="0"/>
              </a:spcBef>
              <a:spcAft>
                <a:spcPts val="500"/>
              </a:spcAft>
              <a:buNone/>
            </a:pPr>
            <a:r>
              <a:rPr lang="en">
                <a:solidFill>
                  <a:schemeClr val="dk1"/>
                </a:solidFill>
                <a:highlight>
                  <a:srgbClr val="FFFFFF"/>
                </a:highlight>
                <a:latin typeface="Red Hat Display"/>
                <a:ea typeface="Red Hat Display"/>
                <a:cs typeface="Red Hat Display"/>
                <a:sym typeface="Red Hat Display"/>
              </a:rPr>
              <a:t>This registry can be scaled up or down like any other cluster workload and does not require specific infrastructure provisioning</a:t>
            </a:r>
            <a:endParaRPr>
              <a:solidFill>
                <a:schemeClr val="dk1"/>
              </a:solidFill>
              <a:latin typeface="Red Hat Display"/>
              <a:ea typeface="Red Hat Display"/>
              <a:cs typeface="Red Hat Display"/>
              <a:sym typeface="Red Hat Display"/>
            </a:endParaRPr>
          </a:p>
        </p:txBody>
      </p:sp>
      <p:sp>
        <p:nvSpPr>
          <p:cNvPr id="1047" name="Google Shape;1047;p76"/>
          <p:cNvSpPr txBox="1"/>
          <p:nvPr/>
        </p:nvSpPr>
        <p:spPr>
          <a:xfrm>
            <a:off x="888600" y="4197350"/>
            <a:ext cx="3255300" cy="321900"/>
          </a:xfrm>
          <a:prstGeom prst="rect">
            <a:avLst/>
          </a:prstGeom>
          <a:noFill/>
          <a:ln>
            <a:noFill/>
          </a:ln>
        </p:spPr>
        <p:txBody>
          <a:bodyPr anchorCtr="0" anchor="b" bIns="0" lIns="0" spcFirstLastPara="1" rIns="0" wrap="square" tIns="0">
            <a:noAutofit/>
          </a:bodyPr>
          <a:lstStyle/>
          <a:p>
            <a:pPr indent="0" lvl="0" marL="0" rtl="0" algn="ctr">
              <a:lnSpc>
                <a:spcPct val="114000"/>
              </a:lnSpc>
              <a:spcBef>
                <a:spcPts val="0"/>
              </a:spcBef>
              <a:spcAft>
                <a:spcPts val="0"/>
              </a:spcAft>
              <a:buNone/>
            </a:pPr>
            <a:r>
              <a:rPr lang="en" sz="1600">
                <a:solidFill>
                  <a:srgbClr val="EE0000"/>
                </a:solidFill>
                <a:latin typeface="Red Hat Display Medium"/>
                <a:ea typeface="Red Hat Display Medium"/>
                <a:cs typeface="Red Hat Display Medium"/>
                <a:sym typeface="Red Hat Display Medium"/>
              </a:rPr>
              <a:t>Private and secure registry</a:t>
            </a:r>
            <a:endParaRPr sz="1600">
              <a:solidFill>
                <a:srgbClr val="EE0000"/>
              </a:solidFill>
              <a:latin typeface="Red Hat Display Medium"/>
              <a:ea typeface="Red Hat Display Medium"/>
              <a:cs typeface="Red Hat Display Medium"/>
              <a:sym typeface="Red Hat Display Medium"/>
            </a:endParaRPr>
          </a:p>
        </p:txBody>
      </p:sp>
      <p:sp>
        <p:nvSpPr>
          <p:cNvPr id="1048" name="Google Shape;1048;p76"/>
          <p:cNvSpPr txBox="1"/>
          <p:nvPr/>
        </p:nvSpPr>
        <p:spPr>
          <a:xfrm>
            <a:off x="888700" y="4686575"/>
            <a:ext cx="3255300" cy="1482900"/>
          </a:xfrm>
          <a:prstGeom prst="rect">
            <a:avLst/>
          </a:prstGeom>
          <a:noFill/>
          <a:ln>
            <a:noFill/>
          </a:ln>
        </p:spPr>
        <p:txBody>
          <a:bodyPr anchorCtr="0" anchor="t" bIns="0" lIns="0" spcFirstLastPara="1" rIns="0" wrap="square" tIns="0">
            <a:noAutofit/>
          </a:bodyPr>
          <a:lstStyle/>
          <a:p>
            <a:pPr indent="0" lvl="0" marL="0" rtl="0" algn="ctr">
              <a:lnSpc>
                <a:spcPct val="140000"/>
              </a:lnSpc>
              <a:spcBef>
                <a:spcPts val="0"/>
              </a:spcBef>
              <a:spcAft>
                <a:spcPts val="500"/>
              </a:spcAft>
              <a:buNone/>
            </a:pPr>
            <a:r>
              <a:rPr lang="en">
                <a:solidFill>
                  <a:schemeClr val="dk1"/>
                </a:solidFill>
                <a:highlight>
                  <a:srgbClr val="FFFFFF"/>
                </a:highlight>
                <a:latin typeface="Red Hat Display"/>
                <a:ea typeface="Red Hat Display"/>
                <a:cs typeface="Red Hat Display"/>
                <a:sym typeface="Red Hat Display"/>
              </a:rPr>
              <a:t>Integrated into the cluster user authentication and authorization system. Access to create and retrieve images is controlled by defining user permissions on the image resources</a:t>
            </a:r>
            <a:endParaRPr>
              <a:solidFill>
                <a:schemeClr val="dk1"/>
              </a:solidFill>
              <a:latin typeface="Red Hat Display"/>
              <a:ea typeface="Red Hat Display"/>
              <a:cs typeface="Red Hat Display"/>
              <a:sym typeface="Red Hat Display"/>
            </a:endParaRPr>
          </a:p>
        </p:txBody>
      </p:sp>
      <p:pic>
        <p:nvPicPr>
          <p:cNvPr id="1049" name="Google Shape;1049;p76"/>
          <p:cNvPicPr preferRelativeResize="0"/>
          <p:nvPr/>
        </p:nvPicPr>
        <p:blipFill rotWithShape="1">
          <a:blip r:embed="rId3">
            <a:alphaModFix/>
          </a:blip>
          <a:srcRect b="0" l="0" r="0" t="0"/>
          <a:stretch/>
        </p:blipFill>
        <p:spPr>
          <a:xfrm>
            <a:off x="2084256" y="2997000"/>
            <a:ext cx="863988" cy="863986"/>
          </a:xfrm>
          <a:prstGeom prst="rect">
            <a:avLst/>
          </a:prstGeom>
          <a:noFill/>
          <a:ln>
            <a:noFill/>
          </a:ln>
        </p:spPr>
      </p:pic>
      <p:pic>
        <p:nvPicPr>
          <p:cNvPr id="1050" name="Google Shape;1050;p76"/>
          <p:cNvPicPr preferRelativeResize="0"/>
          <p:nvPr/>
        </p:nvPicPr>
        <p:blipFill rotWithShape="1">
          <a:blip r:embed="rId4">
            <a:alphaModFix/>
          </a:blip>
          <a:srcRect b="0" l="0" r="0" t="0"/>
          <a:stretch/>
        </p:blipFill>
        <p:spPr>
          <a:xfrm>
            <a:off x="9243641" y="2996988"/>
            <a:ext cx="863988" cy="863986"/>
          </a:xfrm>
          <a:prstGeom prst="rect">
            <a:avLst/>
          </a:prstGeom>
          <a:noFill/>
          <a:ln>
            <a:noFill/>
          </a:ln>
        </p:spPr>
      </p:pic>
      <p:pic>
        <p:nvPicPr>
          <p:cNvPr id="1051" name="Google Shape;1051;p76"/>
          <p:cNvPicPr preferRelativeResize="0"/>
          <p:nvPr/>
        </p:nvPicPr>
        <p:blipFill rotWithShape="1">
          <a:blip r:embed="rId5">
            <a:alphaModFix/>
          </a:blip>
          <a:srcRect b="0" l="0" r="0" t="0"/>
          <a:stretch/>
        </p:blipFill>
        <p:spPr>
          <a:xfrm>
            <a:off x="5663950" y="2996999"/>
            <a:ext cx="915300" cy="915300"/>
          </a:xfrm>
          <a:prstGeom prst="rect">
            <a:avLst/>
          </a:prstGeom>
          <a:noFill/>
          <a:ln>
            <a:noFill/>
          </a:ln>
        </p:spPr>
      </p:pic>
      <p:sp>
        <p:nvSpPr>
          <p:cNvPr id="1052" name="Google Shape;1052;p76"/>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7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58" name="Google Shape;1058;p77"/>
          <p:cNvSpPr txBox="1"/>
          <p:nvPr/>
        </p:nvSpPr>
        <p:spPr>
          <a:xfrm>
            <a:off x="526550" y="415125"/>
            <a:ext cx="6559500" cy="10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latin typeface="Red Hat Display"/>
                <a:ea typeface="Red Hat Display"/>
                <a:cs typeface="Red Hat Display"/>
                <a:sym typeface="Red Hat Display"/>
              </a:rPr>
              <a:t>Accessing the Internal Registry</a:t>
            </a:r>
            <a:endParaRPr sz="2800">
              <a:latin typeface="Red Hat Display"/>
              <a:ea typeface="Red Hat Display"/>
              <a:cs typeface="Red Hat Display"/>
              <a:sym typeface="Red Hat Display"/>
            </a:endParaRPr>
          </a:p>
        </p:txBody>
      </p:sp>
      <p:sp>
        <p:nvSpPr>
          <p:cNvPr id="1059" name="Google Shape;1059;p77"/>
          <p:cNvSpPr/>
          <p:nvPr/>
        </p:nvSpPr>
        <p:spPr>
          <a:xfrm>
            <a:off x="639875" y="1854975"/>
            <a:ext cx="10394400" cy="4059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policy add-role-to-user registry-viewer &lt;user_name&gt;</a:t>
            </a:r>
            <a:endParaRPr>
              <a:latin typeface="Roboto Mono Medium"/>
              <a:ea typeface="Roboto Mono Medium"/>
              <a:cs typeface="Roboto Mono Medium"/>
              <a:sym typeface="Roboto Mono Medium"/>
            </a:endParaRPr>
          </a:p>
        </p:txBody>
      </p:sp>
      <p:sp>
        <p:nvSpPr>
          <p:cNvPr id="1060" name="Google Shape;1060;p77"/>
          <p:cNvSpPr txBox="1"/>
          <p:nvPr/>
        </p:nvSpPr>
        <p:spPr>
          <a:xfrm>
            <a:off x="639875" y="1325925"/>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Add permission to pull images</a:t>
            </a:r>
            <a:endParaRPr sz="2000">
              <a:latin typeface="Red Hat Display"/>
              <a:ea typeface="Red Hat Display"/>
              <a:cs typeface="Red Hat Display"/>
              <a:sym typeface="Red Hat Display"/>
            </a:endParaRPr>
          </a:p>
        </p:txBody>
      </p:sp>
      <p:sp>
        <p:nvSpPr>
          <p:cNvPr id="1061" name="Google Shape;1061;p77"/>
          <p:cNvSpPr/>
          <p:nvPr/>
        </p:nvSpPr>
        <p:spPr>
          <a:xfrm>
            <a:off x="639875" y="2870700"/>
            <a:ext cx="10394400" cy="4059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policy add-role-to-user registry-editor &lt;user_name&gt;</a:t>
            </a:r>
            <a:endParaRPr>
              <a:latin typeface="Roboto Mono Medium"/>
              <a:ea typeface="Roboto Mono Medium"/>
              <a:cs typeface="Roboto Mono Medium"/>
              <a:sym typeface="Roboto Mono Medium"/>
            </a:endParaRPr>
          </a:p>
        </p:txBody>
      </p:sp>
      <p:sp>
        <p:nvSpPr>
          <p:cNvPr id="1062" name="Google Shape;1062;p77"/>
          <p:cNvSpPr txBox="1"/>
          <p:nvPr/>
        </p:nvSpPr>
        <p:spPr>
          <a:xfrm>
            <a:off x="639875" y="2341650"/>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Add permission to write or push images</a:t>
            </a:r>
            <a:endParaRPr sz="2000">
              <a:latin typeface="Red Hat Display"/>
              <a:ea typeface="Red Hat Display"/>
              <a:cs typeface="Red Hat Display"/>
              <a:sym typeface="Red Hat Display"/>
            </a:endParaRPr>
          </a:p>
        </p:txBody>
      </p:sp>
      <p:sp>
        <p:nvSpPr>
          <p:cNvPr id="1063" name="Google Shape;1063;p77"/>
          <p:cNvSpPr/>
          <p:nvPr/>
        </p:nvSpPr>
        <p:spPr>
          <a:xfrm>
            <a:off x="639875" y="4001725"/>
            <a:ext cx="10394400" cy="4059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debug nodes/&lt;node_address&gt;</a:t>
            </a:r>
            <a:endParaRPr>
              <a:latin typeface="Roboto Mono Medium"/>
              <a:ea typeface="Roboto Mono Medium"/>
              <a:cs typeface="Roboto Mono Medium"/>
              <a:sym typeface="Roboto Mono Medium"/>
            </a:endParaRPr>
          </a:p>
        </p:txBody>
      </p:sp>
      <p:sp>
        <p:nvSpPr>
          <p:cNvPr id="1064" name="Google Shape;1064;p77"/>
          <p:cNvSpPr txBox="1"/>
          <p:nvPr/>
        </p:nvSpPr>
        <p:spPr>
          <a:xfrm>
            <a:off x="639875" y="3472675"/>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Access the registry directly</a:t>
            </a:r>
            <a:endParaRPr sz="2000">
              <a:latin typeface="Red Hat Display"/>
              <a:ea typeface="Red Hat Display"/>
              <a:cs typeface="Red Hat Display"/>
              <a:sym typeface="Red Hat Display"/>
            </a:endParaRPr>
          </a:p>
        </p:txBody>
      </p:sp>
      <p:sp>
        <p:nvSpPr>
          <p:cNvPr id="1065" name="Google Shape;1065;p77"/>
          <p:cNvSpPr/>
          <p:nvPr/>
        </p:nvSpPr>
        <p:spPr>
          <a:xfrm>
            <a:off x="639875" y="4520125"/>
            <a:ext cx="10394400" cy="4059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sh-4.2# chroot /host</a:t>
            </a:r>
            <a:endParaRPr>
              <a:latin typeface="Roboto Mono Medium"/>
              <a:ea typeface="Roboto Mono Medium"/>
              <a:cs typeface="Roboto Mono Medium"/>
              <a:sym typeface="Roboto Mono Medium"/>
            </a:endParaRPr>
          </a:p>
        </p:txBody>
      </p:sp>
      <p:sp>
        <p:nvSpPr>
          <p:cNvPr id="1066" name="Google Shape;1066;p77"/>
          <p:cNvSpPr/>
          <p:nvPr/>
        </p:nvSpPr>
        <p:spPr>
          <a:xfrm>
            <a:off x="639875" y="5085676"/>
            <a:ext cx="10394400" cy="11319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sh-4.2# oc login -u kubeadmin -p &lt;password_from_install_log&gt; https://api-int.&lt;cluster_name&gt;.&lt;base_domain&gt;:6443</a:t>
            </a:r>
            <a:endParaRPr>
              <a:latin typeface="Roboto Mono Medium"/>
              <a:ea typeface="Roboto Mono Medium"/>
              <a:cs typeface="Roboto Mono Medium"/>
              <a:sym typeface="Roboto Mono Medium"/>
            </a:endParaRPr>
          </a:p>
          <a:p>
            <a:pPr indent="0" lvl="0" marL="0" rtl="0" algn="l">
              <a:spcBef>
                <a:spcPts val="0"/>
              </a:spcBef>
              <a:spcAft>
                <a:spcPts val="0"/>
              </a:spcAft>
              <a:buNone/>
            </a:pPr>
            <a:r>
              <a:rPr lang="en">
                <a:latin typeface="Roboto Mono Medium"/>
                <a:ea typeface="Roboto Mono Medium"/>
                <a:cs typeface="Roboto Mono Medium"/>
                <a:sym typeface="Roboto Mono Medium"/>
              </a:rPr>
              <a:t>sh-4.2# podman login -u kubeadmin -p $(oc whoami -t) image-registry.openshift-image-registry.svc:5000</a:t>
            </a:r>
            <a:endParaRPr>
              <a:latin typeface="Roboto Mono Medium"/>
              <a:ea typeface="Roboto Mono Medium"/>
              <a:cs typeface="Roboto Mono Medium"/>
              <a:sym typeface="Roboto Mono Medium"/>
            </a:endParaRPr>
          </a:p>
        </p:txBody>
      </p:sp>
      <p:sp>
        <p:nvSpPr>
          <p:cNvPr id="1067" name="Google Shape;1067;p77"/>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Build efficient containers</a:t>
            </a:r>
            <a:endParaRPr>
              <a:solidFill>
                <a:schemeClr val="accent1"/>
              </a:solidFill>
              <a:latin typeface="Red Hat Display Medium"/>
              <a:ea typeface="Red Hat Display Medium"/>
              <a:cs typeface="Red Hat Display Medium"/>
              <a:sym typeface="Red Hat Display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78"/>
          <p:cNvSpPr/>
          <p:nvPr/>
        </p:nvSpPr>
        <p:spPr>
          <a:xfrm>
            <a:off x="3719225" y="2026350"/>
            <a:ext cx="92400" cy="314100"/>
          </a:xfrm>
          <a:prstGeom prst="rect">
            <a:avLst/>
          </a:prstGeom>
          <a:solidFill>
            <a:srgbClr val="EE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3" name="Google Shape;1073;p78"/>
          <p:cNvGrpSpPr/>
          <p:nvPr/>
        </p:nvGrpSpPr>
        <p:grpSpPr>
          <a:xfrm>
            <a:off x="3251069" y="997644"/>
            <a:ext cx="1028700" cy="1028700"/>
            <a:chOff x="3022469" y="997644"/>
            <a:chExt cx="1028700" cy="1028700"/>
          </a:xfrm>
        </p:grpSpPr>
        <p:pic>
          <p:nvPicPr>
            <p:cNvPr id="1074" name="Google Shape;1074;p78"/>
            <p:cNvPicPr preferRelativeResize="0"/>
            <p:nvPr/>
          </p:nvPicPr>
          <p:blipFill>
            <a:blip r:embed="rId3">
              <a:alphaModFix/>
            </a:blip>
            <a:stretch>
              <a:fillRect/>
            </a:stretch>
          </p:blipFill>
          <p:spPr>
            <a:xfrm>
              <a:off x="3022469" y="997644"/>
              <a:ext cx="1028700" cy="1028700"/>
            </a:xfrm>
            <a:prstGeom prst="rect">
              <a:avLst/>
            </a:prstGeom>
            <a:noFill/>
            <a:ln>
              <a:noFill/>
            </a:ln>
          </p:spPr>
        </p:pic>
        <p:sp>
          <p:nvSpPr>
            <p:cNvPr id="1075" name="Google Shape;1075;p78"/>
            <p:cNvSpPr/>
            <p:nvPr/>
          </p:nvSpPr>
          <p:spPr>
            <a:xfrm>
              <a:off x="3076850" y="1052025"/>
              <a:ext cx="919800" cy="91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pic>
        <p:nvPicPr>
          <p:cNvPr id="1076" name="Google Shape;1076;p78"/>
          <p:cNvPicPr preferRelativeResize="0"/>
          <p:nvPr/>
        </p:nvPicPr>
        <p:blipFill>
          <a:blip r:embed="rId4">
            <a:alphaModFix/>
          </a:blip>
          <a:stretch>
            <a:fillRect/>
          </a:stretch>
        </p:blipFill>
        <p:spPr>
          <a:xfrm>
            <a:off x="857346" y="3133057"/>
            <a:ext cx="1986129" cy="786726"/>
          </a:xfrm>
          <a:prstGeom prst="rect">
            <a:avLst/>
          </a:prstGeom>
          <a:noFill/>
          <a:ln>
            <a:noFill/>
          </a:ln>
        </p:spPr>
      </p:pic>
      <p:grpSp>
        <p:nvGrpSpPr>
          <p:cNvPr id="1077" name="Google Shape;1077;p78"/>
          <p:cNvGrpSpPr/>
          <p:nvPr/>
        </p:nvGrpSpPr>
        <p:grpSpPr>
          <a:xfrm>
            <a:off x="3250994" y="2340586"/>
            <a:ext cx="1028700" cy="1028700"/>
            <a:chOff x="3022394" y="2285794"/>
            <a:chExt cx="1028700" cy="1028700"/>
          </a:xfrm>
        </p:grpSpPr>
        <p:pic>
          <p:nvPicPr>
            <p:cNvPr id="1078" name="Google Shape;1078;p78"/>
            <p:cNvPicPr preferRelativeResize="0"/>
            <p:nvPr/>
          </p:nvPicPr>
          <p:blipFill>
            <a:blip r:embed="rId3">
              <a:alphaModFix/>
            </a:blip>
            <a:stretch>
              <a:fillRect/>
            </a:stretch>
          </p:blipFill>
          <p:spPr>
            <a:xfrm>
              <a:off x="3022394" y="2285794"/>
              <a:ext cx="1028700" cy="1028700"/>
            </a:xfrm>
            <a:prstGeom prst="rect">
              <a:avLst/>
            </a:prstGeom>
            <a:noFill/>
            <a:ln>
              <a:noFill/>
            </a:ln>
          </p:spPr>
        </p:pic>
        <p:sp>
          <p:nvSpPr>
            <p:cNvPr id="1079" name="Google Shape;1079;p78"/>
            <p:cNvSpPr/>
            <p:nvPr/>
          </p:nvSpPr>
          <p:spPr>
            <a:xfrm>
              <a:off x="3076775" y="2340175"/>
              <a:ext cx="919800" cy="91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grpSp>
        <p:nvGrpSpPr>
          <p:cNvPr id="1080" name="Google Shape;1080;p78"/>
          <p:cNvGrpSpPr/>
          <p:nvPr/>
        </p:nvGrpSpPr>
        <p:grpSpPr>
          <a:xfrm>
            <a:off x="3251107" y="3683528"/>
            <a:ext cx="1028700" cy="1028700"/>
            <a:chOff x="3022507" y="3738319"/>
            <a:chExt cx="1028700" cy="1028700"/>
          </a:xfrm>
        </p:grpSpPr>
        <p:pic>
          <p:nvPicPr>
            <p:cNvPr id="1081" name="Google Shape;1081;p78"/>
            <p:cNvPicPr preferRelativeResize="0"/>
            <p:nvPr/>
          </p:nvPicPr>
          <p:blipFill>
            <a:blip r:embed="rId3">
              <a:alphaModFix/>
            </a:blip>
            <a:stretch>
              <a:fillRect/>
            </a:stretch>
          </p:blipFill>
          <p:spPr>
            <a:xfrm>
              <a:off x="3022507" y="3738319"/>
              <a:ext cx="1028700" cy="1028700"/>
            </a:xfrm>
            <a:prstGeom prst="rect">
              <a:avLst/>
            </a:prstGeom>
            <a:noFill/>
            <a:ln>
              <a:noFill/>
            </a:ln>
          </p:spPr>
        </p:pic>
        <p:sp>
          <p:nvSpPr>
            <p:cNvPr id="1082" name="Google Shape;1082;p78"/>
            <p:cNvSpPr/>
            <p:nvPr/>
          </p:nvSpPr>
          <p:spPr>
            <a:xfrm>
              <a:off x="3076887" y="3792700"/>
              <a:ext cx="919800" cy="91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grpSp>
        <p:nvGrpSpPr>
          <p:cNvPr id="1083" name="Google Shape;1083;p78"/>
          <p:cNvGrpSpPr/>
          <p:nvPr/>
        </p:nvGrpSpPr>
        <p:grpSpPr>
          <a:xfrm>
            <a:off x="3251032" y="5026469"/>
            <a:ext cx="1028700" cy="1028700"/>
            <a:chOff x="3022432" y="5026469"/>
            <a:chExt cx="1028700" cy="1028700"/>
          </a:xfrm>
        </p:grpSpPr>
        <p:pic>
          <p:nvPicPr>
            <p:cNvPr id="1084" name="Google Shape;1084;p78"/>
            <p:cNvPicPr preferRelativeResize="0"/>
            <p:nvPr/>
          </p:nvPicPr>
          <p:blipFill>
            <a:blip r:embed="rId3">
              <a:alphaModFix/>
            </a:blip>
            <a:stretch>
              <a:fillRect/>
            </a:stretch>
          </p:blipFill>
          <p:spPr>
            <a:xfrm>
              <a:off x="3022432" y="5026469"/>
              <a:ext cx="1028700" cy="1028700"/>
            </a:xfrm>
            <a:prstGeom prst="rect">
              <a:avLst/>
            </a:prstGeom>
            <a:noFill/>
            <a:ln>
              <a:noFill/>
            </a:ln>
          </p:spPr>
        </p:pic>
        <p:sp>
          <p:nvSpPr>
            <p:cNvPr id="1085" name="Google Shape;1085;p78"/>
            <p:cNvSpPr/>
            <p:nvPr/>
          </p:nvSpPr>
          <p:spPr>
            <a:xfrm>
              <a:off x="3076812" y="5080850"/>
              <a:ext cx="919800" cy="91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grpSp>
      <p:sp>
        <p:nvSpPr>
          <p:cNvPr id="1086" name="Google Shape;1086;p78"/>
          <p:cNvSpPr txBox="1"/>
          <p:nvPr/>
        </p:nvSpPr>
        <p:spPr>
          <a:xfrm>
            <a:off x="4687425" y="1049850"/>
            <a:ext cx="7004700" cy="924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2000">
                <a:latin typeface="Red Hat Display"/>
                <a:ea typeface="Red Hat Display"/>
                <a:cs typeface="Red Hat Display"/>
                <a:sym typeface="Red Hat Display"/>
              </a:rPr>
              <a:t>T</a:t>
            </a:r>
            <a:r>
              <a:rPr b="1" lang="en" sz="2000">
                <a:latin typeface="Red Hat Display"/>
                <a:ea typeface="Red Hat Display"/>
                <a:cs typeface="Red Hat Display"/>
                <a:sym typeface="Red Hat Display"/>
              </a:rPr>
              <a:t>rusted, open source container registry platform</a:t>
            </a:r>
            <a:r>
              <a:rPr lang="en" sz="2000">
                <a:latin typeface="Red Hat Display Medium"/>
                <a:ea typeface="Red Hat Display Medium"/>
                <a:cs typeface="Red Hat Display Medium"/>
                <a:sym typeface="Red Hat Display Medium"/>
              </a:rPr>
              <a:t> </a:t>
            </a:r>
            <a:r>
              <a:rPr lang="en" sz="2000">
                <a:latin typeface="Red Hat Display"/>
                <a:ea typeface="Red Hat Display"/>
                <a:cs typeface="Red Hat Display"/>
                <a:sym typeface="Red Hat Display"/>
              </a:rPr>
              <a:t>that </a:t>
            </a:r>
            <a:br>
              <a:rPr lang="en" sz="2000">
                <a:latin typeface="Red Hat Display"/>
                <a:ea typeface="Red Hat Display"/>
                <a:cs typeface="Red Hat Display"/>
                <a:sym typeface="Red Hat Display"/>
              </a:rPr>
            </a:br>
            <a:r>
              <a:rPr lang="en" sz="2000">
                <a:latin typeface="Red Hat Display"/>
                <a:ea typeface="Red Hat Display"/>
                <a:cs typeface="Red Hat Display"/>
                <a:sym typeface="Red Hat Display"/>
              </a:rPr>
              <a:t>runs everywhere, but runs best on Red Hat OpenShift </a:t>
            </a:r>
            <a:endParaRPr sz="2000">
              <a:latin typeface="Red Hat Display"/>
              <a:ea typeface="Red Hat Display"/>
              <a:cs typeface="Red Hat Display"/>
              <a:sym typeface="Red Hat Display"/>
            </a:endParaRPr>
          </a:p>
        </p:txBody>
      </p:sp>
      <p:sp>
        <p:nvSpPr>
          <p:cNvPr id="1087" name="Google Shape;1087;p78"/>
          <p:cNvSpPr txBox="1"/>
          <p:nvPr/>
        </p:nvSpPr>
        <p:spPr>
          <a:xfrm>
            <a:off x="4687425" y="3735725"/>
            <a:ext cx="7004700" cy="924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2000">
                <a:solidFill>
                  <a:schemeClr val="dk1"/>
                </a:solidFill>
                <a:latin typeface="Red Hat Display"/>
                <a:ea typeface="Red Hat Display"/>
                <a:cs typeface="Red Hat Display"/>
                <a:sym typeface="Red Hat Display"/>
              </a:rPr>
              <a:t>Global governance and security controls</a:t>
            </a:r>
            <a:r>
              <a:rPr lang="en" sz="2000">
                <a:solidFill>
                  <a:schemeClr val="dk1"/>
                </a:solidFill>
                <a:latin typeface="Red Hat Display"/>
                <a:ea typeface="Red Hat Display"/>
                <a:cs typeface="Red Hat Display"/>
                <a:sym typeface="Red Hat Display"/>
              </a:rPr>
              <a:t>, with image vulnerability </a:t>
            </a:r>
            <a:r>
              <a:rPr lang="en" sz="2000">
                <a:solidFill>
                  <a:schemeClr val="dk1"/>
                </a:solidFill>
                <a:latin typeface="Red Hat Display"/>
                <a:ea typeface="Red Hat Display"/>
                <a:cs typeface="Red Hat Display"/>
                <a:sym typeface="Red Hat Display"/>
              </a:rPr>
              <a:t>scanning</a:t>
            </a:r>
            <a:r>
              <a:rPr lang="en" sz="2000">
                <a:solidFill>
                  <a:schemeClr val="dk1"/>
                </a:solidFill>
                <a:latin typeface="Red Hat Display"/>
                <a:ea typeface="Red Hat Display"/>
                <a:cs typeface="Red Hat Display"/>
                <a:sym typeface="Red Hat Display"/>
              </a:rPr>
              <a:t>, access controls, geo-replication, etc.</a:t>
            </a:r>
            <a:endParaRPr sz="2000">
              <a:latin typeface="Red Hat Display"/>
              <a:ea typeface="Red Hat Display"/>
              <a:cs typeface="Red Hat Display"/>
              <a:sym typeface="Red Hat Display"/>
            </a:endParaRPr>
          </a:p>
        </p:txBody>
      </p:sp>
      <p:sp>
        <p:nvSpPr>
          <p:cNvPr id="1088" name="Google Shape;1088;p78"/>
          <p:cNvSpPr txBox="1"/>
          <p:nvPr/>
        </p:nvSpPr>
        <p:spPr>
          <a:xfrm>
            <a:off x="4687425" y="5078675"/>
            <a:ext cx="7004700" cy="924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sz="2000">
                <a:solidFill>
                  <a:schemeClr val="dk1"/>
                </a:solidFill>
                <a:latin typeface="Red Hat Display"/>
                <a:ea typeface="Red Hat Display"/>
                <a:cs typeface="Red Hat Display"/>
                <a:sym typeface="Red Hat Display"/>
              </a:rPr>
              <a:t>Offered as a </a:t>
            </a:r>
            <a:r>
              <a:rPr b="1" lang="en" sz="2000">
                <a:solidFill>
                  <a:schemeClr val="dk1"/>
                </a:solidFill>
                <a:latin typeface="Red Hat Display"/>
                <a:ea typeface="Red Hat Display"/>
                <a:cs typeface="Red Hat Display"/>
                <a:sym typeface="Red Hat Display"/>
              </a:rPr>
              <a:t>self-managed enterprise container registry product</a:t>
            </a:r>
            <a:r>
              <a:rPr lang="en" sz="2000">
                <a:solidFill>
                  <a:schemeClr val="dk1"/>
                </a:solidFill>
                <a:latin typeface="Red Hat Display"/>
                <a:ea typeface="Red Hat Display"/>
                <a:cs typeface="Red Hat Display"/>
                <a:sym typeface="Red Hat Display"/>
              </a:rPr>
              <a:t> and as a </a:t>
            </a:r>
            <a:r>
              <a:rPr b="1" lang="en" sz="2000">
                <a:solidFill>
                  <a:schemeClr val="dk1"/>
                </a:solidFill>
                <a:latin typeface="Red Hat Display"/>
                <a:ea typeface="Red Hat Display"/>
                <a:cs typeface="Red Hat Display"/>
                <a:sym typeface="Red Hat Display"/>
              </a:rPr>
              <a:t>hosted multi-tenant SaaS solution</a:t>
            </a:r>
            <a:endParaRPr b="1" sz="2000">
              <a:latin typeface="Red Hat Display"/>
              <a:ea typeface="Red Hat Display"/>
              <a:cs typeface="Red Hat Display"/>
              <a:sym typeface="Red Hat Display"/>
            </a:endParaRPr>
          </a:p>
        </p:txBody>
      </p:sp>
      <p:sp>
        <p:nvSpPr>
          <p:cNvPr id="1089" name="Google Shape;1089;p78"/>
          <p:cNvSpPr txBox="1"/>
          <p:nvPr/>
        </p:nvSpPr>
        <p:spPr>
          <a:xfrm>
            <a:off x="4687425" y="2392775"/>
            <a:ext cx="7004700" cy="9243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2000">
                <a:latin typeface="Red Hat Display"/>
                <a:ea typeface="Red Hat Display"/>
                <a:cs typeface="Red Hat Display"/>
                <a:sym typeface="Red Hat Display"/>
              </a:rPr>
              <a:t>Scalability without limits, </a:t>
            </a:r>
            <a:r>
              <a:rPr lang="en" sz="2000">
                <a:latin typeface="Red Hat Display"/>
                <a:ea typeface="Red Hat Display"/>
                <a:cs typeface="Red Hat Display"/>
                <a:sym typeface="Red Hat Display"/>
              </a:rPr>
              <a:t> from a developer laptop to a container host </a:t>
            </a:r>
            <a:r>
              <a:rPr lang="en" sz="2000">
                <a:latin typeface="Red Hat Display"/>
                <a:ea typeface="Red Hat Display"/>
                <a:cs typeface="Red Hat Display"/>
                <a:sym typeface="Red Hat Display"/>
              </a:rPr>
              <a:t>or Kubernetes</a:t>
            </a:r>
            <a:r>
              <a:rPr lang="en" sz="2000">
                <a:latin typeface="Red Hat Display"/>
                <a:ea typeface="Red Hat Display"/>
                <a:cs typeface="Red Hat Display"/>
                <a:sym typeface="Red Hat Display"/>
              </a:rPr>
              <a:t>, on-premise or on public cloud </a:t>
            </a:r>
            <a:endParaRPr sz="2000">
              <a:latin typeface="Red Hat Display"/>
              <a:ea typeface="Red Hat Display"/>
              <a:cs typeface="Red Hat Display"/>
              <a:sym typeface="Red Hat Display"/>
            </a:endParaRPr>
          </a:p>
        </p:txBody>
      </p:sp>
      <p:sp>
        <p:nvSpPr>
          <p:cNvPr id="1090" name="Google Shape;1090;p78"/>
          <p:cNvSpPr/>
          <p:nvPr/>
        </p:nvSpPr>
        <p:spPr>
          <a:xfrm>
            <a:off x="3719150" y="3369363"/>
            <a:ext cx="92400" cy="314100"/>
          </a:xfrm>
          <a:prstGeom prst="rect">
            <a:avLst/>
          </a:prstGeom>
          <a:solidFill>
            <a:srgbClr val="EE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8"/>
          <p:cNvSpPr/>
          <p:nvPr/>
        </p:nvSpPr>
        <p:spPr>
          <a:xfrm>
            <a:off x="3719150" y="4712388"/>
            <a:ext cx="92400" cy="314100"/>
          </a:xfrm>
          <a:prstGeom prst="rect">
            <a:avLst/>
          </a:prstGeom>
          <a:solidFill>
            <a:srgbClr val="EE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2" name="Google Shape;1092;p78"/>
          <p:cNvPicPr preferRelativeResize="0"/>
          <p:nvPr/>
        </p:nvPicPr>
        <p:blipFill>
          <a:blip r:embed="rId5">
            <a:alphaModFix/>
          </a:blip>
          <a:stretch>
            <a:fillRect/>
          </a:stretch>
        </p:blipFill>
        <p:spPr>
          <a:xfrm>
            <a:off x="3408483" y="1155133"/>
            <a:ext cx="713725" cy="713725"/>
          </a:xfrm>
          <a:prstGeom prst="rect">
            <a:avLst/>
          </a:prstGeom>
          <a:noFill/>
          <a:ln>
            <a:noFill/>
          </a:ln>
        </p:spPr>
      </p:pic>
      <p:pic>
        <p:nvPicPr>
          <p:cNvPr id="1093" name="Google Shape;1093;p78"/>
          <p:cNvPicPr preferRelativeResize="0"/>
          <p:nvPr/>
        </p:nvPicPr>
        <p:blipFill>
          <a:blip r:embed="rId6">
            <a:alphaModFix/>
          </a:blip>
          <a:stretch>
            <a:fillRect/>
          </a:stretch>
        </p:blipFill>
        <p:spPr>
          <a:xfrm>
            <a:off x="3470685" y="5183112"/>
            <a:ext cx="589550" cy="591175"/>
          </a:xfrm>
          <a:prstGeom prst="rect">
            <a:avLst/>
          </a:prstGeom>
          <a:noFill/>
          <a:ln>
            <a:noFill/>
          </a:ln>
        </p:spPr>
      </p:pic>
      <p:pic>
        <p:nvPicPr>
          <p:cNvPr id="1094" name="Google Shape;1094;p78"/>
          <p:cNvPicPr preferRelativeResize="0"/>
          <p:nvPr/>
        </p:nvPicPr>
        <p:blipFill>
          <a:blip r:embed="rId7">
            <a:alphaModFix/>
          </a:blip>
          <a:stretch>
            <a:fillRect/>
          </a:stretch>
        </p:blipFill>
        <p:spPr>
          <a:xfrm>
            <a:off x="3408471" y="3829628"/>
            <a:ext cx="713725" cy="713725"/>
          </a:xfrm>
          <a:prstGeom prst="rect">
            <a:avLst/>
          </a:prstGeom>
          <a:noFill/>
          <a:ln>
            <a:noFill/>
          </a:ln>
        </p:spPr>
      </p:pic>
      <p:cxnSp>
        <p:nvCxnSpPr>
          <p:cNvPr id="1095" name="Google Shape;1095;p78"/>
          <p:cNvCxnSpPr/>
          <p:nvPr/>
        </p:nvCxnSpPr>
        <p:spPr>
          <a:xfrm flipH="1" rot="10800000">
            <a:off x="5570825" y="2179775"/>
            <a:ext cx="4527600" cy="7500"/>
          </a:xfrm>
          <a:prstGeom prst="straightConnector1">
            <a:avLst/>
          </a:prstGeom>
          <a:noFill/>
          <a:ln cap="flat" cmpd="sng" w="9525">
            <a:solidFill>
              <a:srgbClr val="EE0000"/>
            </a:solidFill>
            <a:prstDash val="dot"/>
            <a:round/>
            <a:headEnd len="med" w="med" type="none"/>
            <a:tailEnd len="med" w="med" type="none"/>
          </a:ln>
        </p:spPr>
      </p:cxnSp>
      <p:cxnSp>
        <p:nvCxnSpPr>
          <p:cNvPr id="1096" name="Google Shape;1096;p78"/>
          <p:cNvCxnSpPr/>
          <p:nvPr/>
        </p:nvCxnSpPr>
        <p:spPr>
          <a:xfrm flipH="1" rot="10800000">
            <a:off x="5570825" y="3522900"/>
            <a:ext cx="4527600" cy="7500"/>
          </a:xfrm>
          <a:prstGeom prst="straightConnector1">
            <a:avLst/>
          </a:prstGeom>
          <a:noFill/>
          <a:ln cap="flat" cmpd="sng" w="9525">
            <a:solidFill>
              <a:srgbClr val="EE0000"/>
            </a:solidFill>
            <a:prstDash val="dot"/>
            <a:round/>
            <a:headEnd len="med" w="med" type="none"/>
            <a:tailEnd len="med" w="med" type="none"/>
          </a:ln>
        </p:spPr>
      </p:cxnSp>
      <p:cxnSp>
        <p:nvCxnSpPr>
          <p:cNvPr id="1097" name="Google Shape;1097;p78"/>
          <p:cNvCxnSpPr/>
          <p:nvPr/>
        </p:nvCxnSpPr>
        <p:spPr>
          <a:xfrm flipH="1" rot="10800000">
            <a:off x="5570825" y="4865850"/>
            <a:ext cx="4527600" cy="7500"/>
          </a:xfrm>
          <a:prstGeom prst="straightConnector1">
            <a:avLst/>
          </a:prstGeom>
          <a:noFill/>
          <a:ln cap="flat" cmpd="sng" w="9525">
            <a:solidFill>
              <a:srgbClr val="EE0000"/>
            </a:solidFill>
            <a:prstDash val="dot"/>
            <a:round/>
            <a:headEnd len="med" w="med" type="none"/>
            <a:tailEnd len="med" w="med" type="none"/>
          </a:ln>
        </p:spPr>
      </p:cxnSp>
      <p:pic>
        <p:nvPicPr>
          <p:cNvPr id="1098" name="Google Shape;1098;p78"/>
          <p:cNvPicPr preferRelativeResize="0"/>
          <p:nvPr/>
        </p:nvPicPr>
        <p:blipFill rotWithShape="1">
          <a:blip r:embed="rId8">
            <a:alphaModFix/>
          </a:blip>
          <a:srcRect b="0" l="0" r="0" t="0"/>
          <a:stretch/>
        </p:blipFill>
        <p:spPr>
          <a:xfrm>
            <a:off x="3408586" y="2498058"/>
            <a:ext cx="713725" cy="713705"/>
          </a:xfrm>
          <a:prstGeom prst="rect">
            <a:avLst/>
          </a:prstGeom>
          <a:noFill/>
          <a:ln>
            <a:noFill/>
          </a:ln>
        </p:spPr>
      </p:pic>
      <p:sp>
        <p:nvSpPr>
          <p:cNvPr id="1099" name="Google Shape;1099;p78"/>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79"/>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05" name="Google Shape;1105;p79"/>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06" name="Google Shape;1106;p79"/>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07" name="Google Shape;1107;p79"/>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b="1" lang="en" sz="1500">
                <a:solidFill>
                  <a:schemeClr val="dk1"/>
                </a:solidFill>
              </a:rPr>
              <a:t>Limit the number of layers in your images</a:t>
            </a:r>
            <a:endParaRPr b="1" sz="1500">
              <a:solidFill>
                <a:schemeClr val="dk1"/>
              </a:solidFill>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08" name="Google Shape;1108;p79"/>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09" name="Google Shape;1109;p79"/>
          <p:cNvSpPr txBox="1"/>
          <p:nvPr/>
        </p:nvSpPr>
        <p:spPr>
          <a:xfrm>
            <a:off x="6638225" y="2707325"/>
            <a:ext cx="5148900" cy="10446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FROM registry.access.redhat.com/ubi9/ubi</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dnf install -y httpd</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dnf clean all</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rm -rf /var/cache/dnf</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sz="1800">
              <a:solidFill>
                <a:schemeClr val="lt1"/>
              </a:solidFill>
              <a:latin typeface="Red Hat Display"/>
              <a:ea typeface="Red Hat Display"/>
              <a:cs typeface="Red Hat Display"/>
              <a:sym typeface="Red Hat Display"/>
            </a:endParaRPr>
          </a:p>
        </p:txBody>
      </p:sp>
      <p:sp>
        <p:nvSpPr>
          <p:cNvPr id="1110" name="Google Shape;1110;p79"/>
          <p:cNvSpPr txBox="1"/>
          <p:nvPr>
            <p:ph idx="2" type="subTitle"/>
          </p:nvPr>
        </p:nvSpPr>
        <p:spPr>
          <a:xfrm>
            <a:off x="6638225" y="379840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600">
                <a:solidFill>
                  <a:schemeClr val="dk1"/>
                </a:solidFill>
                <a:latin typeface="Red Hat Display Medium"/>
                <a:ea typeface="Red Hat Display Medium"/>
                <a:cs typeface="Red Hat Display Medium"/>
                <a:sym typeface="Red Hat Display Medium"/>
              </a:rPr>
              <a:t>❌ Too many layers</a:t>
            </a:r>
            <a:endParaRPr sz="1700"/>
          </a:p>
        </p:txBody>
      </p:sp>
      <p:sp>
        <p:nvSpPr>
          <p:cNvPr id="1111" name="Google Shape;1111;p79"/>
          <p:cNvSpPr txBox="1"/>
          <p:nvPr/>
        </p:nvSpPr>
        <p:spPr>
          <a:xfrm>
            <a:off x="6638225" y="4360125"/>
            <a:ext cx="5148900" cy="10446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FROM registry.access.redhat.com/ubi9/ubi</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dnf install -y httpd &amp;&amp; \</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    dnf clean all &amp;&amp; \</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    rm -rf /var/cache/dnf</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112" name="Google Shape;1112;p79"/>
          <p:cNvSpPr txBox="1"/>
          <p:nvPr>
            <p:ph idx="2" type="subTitle"/>
          </p:nvPr>
        </p:nvSpPr>
        <p:spPr>
          <a:xfrm>
            <a:off x="6638225" y="545120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Consolidated layers</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80"/>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18" name="Google Shape;1118;p80"/>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19" name="Google Shape;1119;p80"/>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20" name="Google Shape;1120;p80"/>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b="1" lang="en" sz="1700"/>
              <a:t>Run as a non-root user</a:t>
            </a:r>
            <a:endParaRPr b="1"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21" name="Google Shape;1121;p80"/>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22" name="Google Shape;1122;p80"/>
          <p:cNvSpPr txBox="1"/>
          <p:nvPr/>
        </p:nvSpPr>
        <p:spPr>
          <a:xfrm>
            <a:off x="6649350" y="2696775"/>
            <a:ext cx="5148900" cy="10446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FROM registry.access.redhat.com/ubi9/ubi</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useradd -r -u 1001 appuser</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USER 1001</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123" name="Google Shape;1123;p80"/>
          <p:cNvSpPr txBox="1"/>
          <p:nvPr>
            <p:ph idx="2" type="subTitle"/>
          </p:nvPr>
        </p:nvSpPr>
        <p:spPr>
          <a:xfrm>
            <a:off x="6649350" y="378785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Avoid </a:t>
            </a:r>
            <a:r>
              <a:rPr b="1" lang="en" sz="1600">
                <a:solidFill>
                  <a:schemeClr val="dk1"/>
                </a:solidFill>
              </a:rPr>
              <a:t>root</a:t>
            </a:r>
            <a:r>
              <a:rPr lang="en" sz="1600">
                <a:solidFill>
                  <a:schemeClr val="dk1"/>
                </a:solidFill>
                <a:latin typeface="Red Hat Display Medium"/>
                <a:ea typeface="Red Hat Display Medium"/>
                <a:cs typeface="Red Hat Display Medium"/>
                <a:sym typeface="Red Hat Display Medium"/>
              </a:rPr>
              <a:t> usage in production</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8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29" name="Google Shape;1129;p81"/>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(Optional) Support arbitrary user ids</a:t>
            </a:r>
            <a:endParaRPr sz="3800">
              <a:solidFill>
                <a:srgbClr val="FF0000"/>
              </a:solidFill>
            </a:endParaRPr>
          </a:p>
        </p:txBody>
      </p:sp>
      <p:sp>
        <p:nvSpPr>
          <p:cNvPr id="1130" name="Google Shape;1130;p81"/>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t/>
            </a:r>
            <a:endParaRPr sz="1600">
              <a:latin typeface="Overpass"/>
              <a:ea typeface="Overpass"/>
              <a:cs typeface="Overpass"/>
              <a:sym typeface="Overpass"/>
            </a:endParaRPr>
          </a:p>
        </p:txBody>
      </p:sp>
      <p:sp>
        <p:nvSpPr>
          <p:cNvPr id="1131" name="Google Shape;1131;p81"/>
          <p:cNvSpPr txBox="1"/>
          <p:nvPr>
            <p:ph idx="2" type="subTitle"/>
          </p:nvPr>
        </p:nvSpPr>
        <p:spPr>
          <a:xfrm>
            <a:off x="984525" y="1895050"/>
            <a:ext cx="10647600" cy="4222800"/>
          </a:xfrm>
          <a:prstGeom prst="rect">
            <a:avLst/>
          </a:prstGeom>
        </p:spPr>
        <p:txBody>
          <a:bodyPr anchorCtr="0" anchor="t" bIns="0" lIns="0" spcFirstLastPara="1" rIns="0" wrap="square" tIns="0">
            <a:noAutofit/>
          </a:bodyPr>
          <a:lstStyle/>
          <a:p>
            <a:pPr indent="-412750" lvl="0" marL="609600" rtl="0" algn="l">
              <a:lnSpc>
                <a:spcPct val="115000"/>
              </a:lnSpc>
              <a:spcBef>
                <a:spcPts val="0"/>
              </a:spcBef>
              <a:spcAft>
                <a:spcPts val="0"/>
              </a:spcAft>
              <a:buSzPts val="1700"/>
              <a:buChar char="●"/>
            </a:pPr>
            <a:r>
              <a:rPr lang="en" sz="1700"/>
              <a:t>OCP ignores the USER instruction in the container image. </a:t>
            </a:r>
            <a:endParaRPr sz="1700"/>
          </a:p>
          <a:p>
            <a:pPr indent="-412750" lvl="0" marL="609600" rtl="0" algn="l">
              <a:lnSpc>
                <a:spcPct val="115000"/>
              </a:lnSpc>
              <a:spcBef>
                <a:spcPts val="0"/>
              </a:spcBef>
              <a:spcAft>
                <a:spcPts val="0"/>
              </a:spcAft>
              <a:buSzPts val="1700"/>
              <a:buChar char="●"/>
            </a:pPr>
            <a:r>
              <a:rPr lang="en" sz="1700"/>
              <a:t>OCP assigns to the user in the container a UID and a supplemental GID from the identified range in the project annotations. </a:t>
            </a:r>
            <a:endParaRPr sz="1700"/>
          </a:p>
          <a:p>
            <a:pPr indent="-412750" lvl="0" marL="609600" rtl="0" algn="l">
              <a:lnSpc>
                <a:spcPct val="115000"/>
              </a:lnSpc>
              <a:spcBef>
                <a:spcPts val="0"/>
              </a:spcBef>
              <a:spcAft>
                <a:spcPts val="0"/>
              </a:spcAft>
              <a:buSzPts val="1700"/>
              <a:buChar char="●"/>
            </a:pPr>
            <a:r>
              <a:rPr lang="en" sz="1700"/>
              <a:t>The GID of the user is always 0, which means that the user belongs to the root group. </a:t>
            </a:r>
            <a:endParaRPr sz="1700"/>
          </a:p>
          <a:p>
            <a:pPr indent="-412750" lvl="0" marL="609600" rtl="0" algn="l">
              <a:lnSpc>
                <a:spcPct val="115000"/>
              </a:lnSpc>
              <a:spcBef>
                <a:spcPts val="0"/>
              </a:spcBef>
              <a:spcAft>
                <a:spcPts val="0"/>
              </a:spcAft>
              <a:buSzPts val="1700"/>
              <a:buChar char="●"/>
            </a:pPr>
            <a:r>
              <a:rPr lang="en" sz="1700"/>
              <a:t>Any files and directories that the container processes might write to must have read and write permissions by GID=0 and have the root group as the owner. </a:t>
            </a:r>
            <a:endParaRPr sz="1700"/>
          </a:p>
          <a:p>
            <a:pPr indent="-412750" lvl="0" marL="609600" rtl="0" algn="l">
              <a:lnSpc>
                <a:spcPct val="115000"/>
              </a:lnSpc>
              <a:spcBef>
                <a:spcPts val="0"/>
              </a:spcBef>
              <a:spcAft>
                <a:spcPts val="0"/>
              </a:spcAft>
              <a:buSzPts val="1700"/>
              <a:buChar char="●"/>
            </a:pPr>
            <a:r>
              <a:rPr lang="en" sz="1700"/>
              <a:t>Although the user in the container belongs to the root group, the user is an unprivileged account.</a:t>
            </a:r>
            <a:endParaRPr sz="1700"/>
          </a:p>
          <a:p>
            <a:pPr indent="-412750" lvl="0" marL="609600" rtl="0" algn="l">
              <a:lnSpc>
                <a:spcPct val="115000"/>
              </a:lnSpc>
              <a:spcBef>
                <a:spcPts val="0"/>
              </a:spcBef>
              <a:spcAft>
                <a:spcPts val="0"/>
              </a:spcAft>
              <a:buSzPts val="1700"/>
              <a:buChar char="●"/>
            </a:pPr>
            <a:r>
              <a:rPr lang="en" sz="1700"/>
              <a:t>Adding the following to your Dockerfile sets the directory and file permissions to allow users in the root group to access them in the built image:</a:t>
            </a:r>
            <a:endParaRPr sz="1700"/>
          </a:p>
          <a:p>
            <a:pPr indent="304800" lvl="0" marL="609600" rtl="0" algn="l">
              <a:lnSpc>
                <a:spcPct val="115000"/>
              </a:lnSpc>
              <a:spcBef>
                <a:spcPts val="2000"/>
              </a:spcBef>
              <a:spcAft>
                <a:spcPts val="0"/>
              </a:spcAft>
              <a:buNone/>
            </a:pPr>
            <a:r>
              <a:t/>
            </a:r>
            <a:endParaRPr sz="1700"/>
          </a:p>
          <a:p>
            <a:pPr indent="0" lvl="0" marL="609600" rtl="0" algn="l">
              <a:lnSpc>
                <a:spcPct val="115000"/>
              </a:lnSpc>
              <a:spcBef>
                <a:spcPts val="2000"/>
              </a:spcBef>
              <a:spcAft>
                <a:spcPts val="2000"/>
              </a:spcAft>
              <a:buNone/>
            </a:pPr>
            <a:r>
              <a:t/>
            </a:r>
            <a:endParaRPr sz="1700"/>
          </a:p>
        </p:txBody>
      </p:sp>
      <p:sp>
        <p:nvSpPr>
          <p:cNvPr id="1132" name="Google Shape;1132;p81"/>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pic>
        <p:nvPicPr>
          <p:cNvPr id="1133" name="Google Shape;1133;p81"/>
          <p:cNvPicPr preferRelativeResize="0"/>
          <p:nvPr/>
        </p:nvPicPr>
        <p:blipFill>
          <a:blip r:embed="rId3">
            <a:alphaModFix/>
          </a:blip>
          <a:stretch>
            <a:fillRect/>
          </a:stretch>
        </p:blipFill>
        <p:spPr>
          <a:xfrm>
            <a:off x="3547375" y="4800075"/>
            <a:ext cx="3314700" cy="971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8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39" name="Google Shape;1139;p82"/>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40" name="Google Shape;1140;p82"/>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41" name="Google Shape;1141;p82"/>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b="1" lang="en" sz="1700"/>
              <a:t>Use COPY instead of ADD</a:t>
            </a:r>
            <a:endParaRPr b="1"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42" name="Google Shape;1142;p82"/>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43" name="Google Shape;1143;p82"/>
          <p:cNvSpPr txBox="1"/>
          <p:nvPr/>
        </p:nvSpPr>
        <p:spPr>
          <a:xfrm>
            <a:off x="6638225" y="2707325"/>
            <a:ext cx="5148900" cy="3891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Mono"/>
                <a:ea typeface="Roboto Mono"/>
                <a:cs typeface="Roboto Mono"/>
                <a:sym typeface="Roboto Mono"/>
              </a:rPr>
              <a:t>ADD app.tar.gz /app/</a:t>
            </a:r>
            <a:endParaRPr>
              <a:solidFill>
                <a:schemeClr val="lt1"/>
              </a:solidFill>
              <a:latin typeface="Roboto Mono"/>
              <a:ea typeface="Roboto Mono"/>
              <a:cs typeface="Roboto Mono"/>
              <a:sym typeface="Roboto Mono"/>
            </a:endParaRPr>
          </a:p>
        </p:txBody>
      </p:sp>
      <p:sp>
        <p:nvSpPr>
          <p:cNvPr id="1144" name="Google Shape;1144;p82"/>
          <p:cNvSpPr txBox="1"/>
          <p:nvPr>
            <p:ph idx="2" type="subTitle"/>
          </p:nvPr>
        </p:nvSpPr>
        <p:spPr>
          <a:xfrm>
            <a:off x="6638225" y="315545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600">
                <a:solidFill>
                  <a:schemeClr val="dk1"/>
                </a:solidFill>
                <a:latin typeface="Red Hat Display Medium"/>
                <a:ea typeface="Red Hat Display Medium"/>
                <a:cs typeface="Red Hat Display Medium"/>
                <a:sym typeface="Red Hat Display Medium"/>
              </a:rPr>
              <a:t>❌ Avoid ADD</a:t>
            </a:r>
            <a:endParaRPr sz="1700"/>
          </a:p>
        </p:txBody>
      </p:sp>
      <p:sp>
        <p:nvSpPr>
          <p:cNvPr id="1145" name="Google Shape;1145;p82"/>
          <p:cNvSpPr txBox="1"/>
          <p:nvPr/>
        </p:nvSpPr>
        <p:spPr>
          <a:xfrm>
            <a:off x="6638225" y="4360125"/>
            <a:ext cx="5148900" cy="10446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COPY app.tar.gz /app/</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tar -xzf /app/app.tar.gz -C /app &amp;&amp; rm   /app/app.tar.gz</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146" name="Google Shape;1146;p82"/>
          <p:cNvSpPr txBox="1"/>
          <p:nvPr>
            <p:ph idx="2" type="subTitle"/>
          </p:nvPr>
        </p:nvSpPr>
        <p:spPr>
          <a:xfrm>
            <a:off x="6638225" y="545120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Use COPY as an alternative</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8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52" name="Google Shape;1152;p83"/>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53" name="Google Shape;1153;p83"/>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54" name="Google Shape;1154;p83"/>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b="1" lang="en" sz="1700"/>
              <a:t>Do not install packages in CMD or ENTRYPOINT</a:t>
            </a:r>
            <a:endParaRPr b="1"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55" name="Google Shape;1155;p83"/>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56" name="Google Shape;1156;p83"/>
          <p:cNvSpPr txBox="1"/>
          <p:nvPr/>
        </p:nvSpPr>
        <p:spPr>
          <a:xfrm>
            <a:off x="6638225" y="2707325"/>
            <a:ext cx="5148900" cy="3891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CMD ["dnf", "install", "-y", "nginx"]</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157" name="Google Shape;1157;p83"/>
          <p:cNvSpPr txBox="1"/>
          <p:nvPr>
            <p:ph idx="2" type="subTitle"/>
          </p:nvPr>
        </p:nvSpPr>
        <p:spPr>
          <a:xfrm>
            <a:off x="6638225" y="315545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600">
                <a:solidFill>
                  <a:schemeClr val="dk1"/>
                </a:solidFill>
                <a:latin typeface="Red Hat Display Medium"/>
                <a:ea typeface="Red Hat Display Medium"/>
                <a:cs typeface="Red Hat Display Medium"/>
                <a:sym typeface="Red Hat Display Medium"/>
              </a:rPr>
              <a:t>❌ Install packages at runtime</a:t>
            </a:r>
            <a:endParaRPr sz="1700"/>
          </a:p>
        </p:txBody>
      </p:sp>
      <p:sp>
        <p:nvSpPr>
          <p:cNvPr id="1158" name="Google Shape;1158;p83"/>
          <p:cNvSpPr txBox="1"/>
          <p:nvPr/>
        </p:nvSpPr>
        <p:spPr>
          <a:xfrm>
            <a:off x="6638225" y="4360125"/>
            <a:ext cx="5148900" cy="6030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RUN dnf install -y nginx &amp;&amp; dnf clean all</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CMD ["nginx", "-g", "daemon off;"]</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159" name="Google Shape;1159;p83"/>
          <p:cNvSpPr txBox="1"/>
          <p:nvPr>
            <p:ph idx="2" type="subTitle"/>
          </p:nvPr>
        </p:nvSpPr>
        <p:spPr>
          <a:xfrm>
            <a:off x="6638225" y="5039975"/>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Use RUN to install packages</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84"/>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65" name="Google Shape;1165;p84"/>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66" name="Google Shape;1166;p84"/>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67" name="Google Shape;1167;p84"/>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b="1" lang="en" sz="1700"/>
              <a:t>Define a clear ENTRYPOINT</a:t>
            </a:r>
            <a:endParaRPr b="1"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68" name="Google Shape;1168;p84"/>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69" name="Google Shape;1169;p84"/>
          <p:cNvSpPr txBox="1"/>
          <p:nvPr/>
        </p:nvSpPr>
        <p:spPr>
          <a:xfrm>
            <a:off x="6638225" y="2707325"/>
            <a:ext cx="5148900" cy="3891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lt1"/>
                </a:solidFill>
                <a:latin typeface="Roboto Mono"/>
                <a:ea typeface="Roboto Mono"/>
                <a:cs typeface="Roboto Mono"/>
                <a:sym typeface="Roboto Mono"/>
              </a:rPr>
              <a:t>ENTRYPOINT ["/usr/sbin/httpd", "-D", "FOREGROUND"]</a:t>
            </a:r>
            <a:endParaRPr sz="1300">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sz="1300">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sz="1300">
              <a:solidFill>
                <a:schemeClr val="lt1"/>
              </a:solidFill>
              <a:latin typeface="Roboto Mono"/>
              <a:ea typeface="Roboto Mono"/>
              <a:cs typeface="Roboto Mono"/>
              <a:sym typeface="Roboto Mono"/>
            </a:endParaRPr>
          </a:p>
        </p:txBody>
      </p:sp>
      <p:sp>
        <p:nvSpPr>
          <p:cNvPr id="1170" name="Google Shape;1170;p84"/>
          <p:cNvSpPr txBox="1"/>
          <p:nvPr>
            <p:ph idx="2" type="subTitle"/>
          </p:nvPr>
        </p:nvSpPr>
        <p:spPr>
          <a:xfrm>
            <a:off x="6638225" y="315545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 </a:t>
            </a:r>
            <a:r>
              <a:rPr lang="en" sz="1600">
                <a:solidFill>
                  <a:schemeClr val="dk1"/>
                </a:solidFill>
                <a:latin typeface="Red Hat Display Medium"/>
                <a:ea typeface="Red Hat Display Medium"/>
                <a:cs typeface="Red Hat Display Medium"/>
                <a:sym typeface="Red Hat Display Medium"/>
              </a:rPr>
              <a:t>Recommended example</a:t>
            </a:r>
            <a:endParaRPr sz="1700"/>
          </a:p>
        </p:txBody>
      </p:sp>
      <p:sp>
        <p:nvSpPr>
          <p:cNvPr id="1171" name="Google Shape;1171;p84"/>
          <p:cNvSpPr txBox="1"/>
          <p:nvPr/>
        </p:nvSpPr>
        <p:spPr>
          <a:xfrm>
            <a:off x="6638225" y="4360125"/>
            <a:ext cx="5148900" cy="6030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lt1"/>
                </a:solidFill>
                <a:latin typeface="Roboto Mono"/>
                <a:ea typeface="Roboto Mono"/>
                <a:cs typeface="Roboto Mono"/>
                <a:sym typeface="Roboto Mono"/>
              </a:rPr>
              <a:t>ENTRYPOINT ["/usr/sbin/httpd"]</a:t>
            </a:r>
            <a:endParaRPr sz="1300">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CMD ["-D", "FOREGROUND"]</a:t>
            </a:r>
            <a:endParaRPr>
              <a:solidFill>
                <a:schemeClr val="lt1"/>
              </a:solidFill>
              <a:latin typeface="Roboto Mono"/>
              <a:ea typeface="Roboto Mono"/>
              <a:cs typeface="Roboto Mono"/>
              <a:sym typeface="Roboto Mono"/>
            </a:endParaRPr>
          </a:p>
        </p:txBody>
      </p:sp>
      <p:sp>
        <p:nvSpPr>
          <p:cNvPr id="1172" name="Google Shape;1172;p84"/>
          <p:cNvSpPr txBox="1"/>
          <p:nvPr>
            <p:ph idx="2" type="subTitle"/>
          </p:nvPr>
        </p:nvSpPr>
        <p:spPr>
          <a:xfrm>
            <a:off x="6638225" y="5039975"/>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Use CMD to allow users </a:t>
            </a:r>
            <a:r>
              <a:rPr lang="en" sz="1600">
                <a:solidFill>
                  <a:schemeClr val="dk1"/>
                </a:solidFill>
                <a:latin typeface="Red Hat Display Medium"/>
                <a:ea typeface="Red Hat Display Medium"/>
                <a:cs typeface="Red Hat Display Medium"/>
                <a:sym typeface="Red Hat Display Medium"/>
              </a:rPr>
              <a:t>modifying</a:t>
            </a:r>
            <a:r>
              <a:rPr lang="en" sz="1600">
                <a:solidFill>
                  <a:schemeClr val="dk1"/>
                </a:solidFill>
                <a:latin typeface="Red Hat Display Medium"/>
                <a:ea typeface="Red Hat Display Medium"/>
                <a:cs typeface="Red Hat Display Medium"/>
                <a:sym typeface="Red Hat Display Medium"/>
              </a:rPr>
              <a:t> predefined command</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6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945" name="Google Shape;945;p67"/>
          <p:cNvSpPr txBox="1"/>
          <p:nvPr>
            <p:ph type="title"/>
          </p:nvPr>
        </p:nvSpPr>
        <p:spPr>
          <a:xfrm>
            <a:off x="885050" y="1100350"/>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Agenda</a:t>
            </a:r>
            <a:endParaRPr/>
          </a:p>
        </p:txBody>
      </p:sp>
      <p:sp>
        <p:nvSpPr>
          <p:cNvPr id="946" name="Google Shape;946;p67"/>
          <p:cNvSpPr txBox="1"/>
          <p:nvPr>
            <p:ph idx="4294967295" type="body"/>
          </p:nvPr>
        </p:nvSpPr>
        <p:spPr>
          <a:xfrm>
            <a:off x="2438400" y="2286000"/>
            <a:ext cx="7315200" cy="3657600"/>
          </a:xfrm>
          <a:prstGeom prst="rect">
            <a:avLst/>
          </a:prstGeom>
        </p:spPr>
        <p:txBody>
          <a:bodyPr anchorCtr="0" anchor="t" bIns="0" lIns="0" spcFirstLastPara="1" rIns="0" wrap="square" tIns="0">
            <a:noAutofit/>
          </a:bodyPr>
          <a:lstStyle/>
          <a:p>
            <a:pPr indent="-342900" lvl="0" marL="342900" rtl="0" algn="l">
              <a:spcBef>
                <a:spcPts val="0"/>
              </a:spcBef>
              <a:spcAft>
                <a:spcPts val="0"/>
              </a:spcAft>
              <a:buSzPts val="1800"/>
              <a:buChar char="▸"/>
            </a:pPr>
            <a:r>
              <a:rPr lang="en"/>
              <a:t>B</a:t>
            </a:r>
            <a:r>
              <a:rPr lang="en"/>
              <a:t>uild efficient containers</a:t>
            </a:r>
            <a:endParaRPr/>
          </a:p>
          <a:p>
            <a:pPr indent="-342900" lvl="0" marL="342900" rtl="0" algn="l">
              <a:spcBef>
                <a:spcPts val="500"/>
              </a:spcBef>
              <a:spcAft>
                <a:spcPts val="0"/>
              </a:spcAft>
              <a:buSzPts val="1800"/>
              <a:buChar char="▸"/>
            </a:pPr>
            <a:r>
              <a:rPr lang="en">
                <a:solidFill>
                  <a:schemeClr val="dk1"/>
                </a:solidFill>
              </a:rPr>
              <a:t>Users and Service Accounts</a:t>
            </a:r>
            <a:endParaRPr/>
          </a:p>
          <a:p>
            <a:pPr indent="-342900" lvl="0" marL="342900" rtl="0" algn="l">
              <a:spcBef>
                <a:spcPts val="500"/>
              </a:spcBef>
              <a:spcAft>
                <a:spcPts val="0"/>
              </a:spcAft>
              <a:buSzPts val="1800"/>
              <a:buChar char="▸"/>
            </a:pPr>
            <a:r>
              <a:rPr lang="en"/>
              <a:t>Root Containers and Security Context Constraints</a:t>
            </a:r>
            <a:endParaRPr/>
          </a:p>
          <a:p>
            <a:pPr indent="-342900" lvl="0" marL="342900" rtl="0" algn="l">
              <a:spcBef>
                <a:spcPts val="500"/>
              </a:spcBef>
              <a:spcAft>
                <a:spcPts val="0"/>
              </a:spcAft>
              <a:buSzPts val="1800"/>
              <a:buChar char="▸"/>
            </a:pPr>
            <a:r>
              <a:rPr lang="en"/>
              <a:t>Using Secrets and Vaults</a:t>
            </a:r>
            <a:endParaRPr/>
          </a:p>
          <a:p>
            <a:pPr indent="-342900" lvl="0" marL="342900" rtl="0" algn="l">
              <a:spcBef>
                <a:spcPts val="500"/>
              </a:spcBef>
              <a:spcAft>
                <a:spcPts val="0"/>
              </a:spcAft>
              <a:buSzPts val="1800"/>
              <a:buChar char="▸"/>
            </a:pPr>
            <a:r>
              <a:rPr lang="en"/>
              <a:t>Network Policies</a:t>
            </a:r>
            <a:endParaRPr/>
          </a:p>
          <a:p>
            <a:pPr indent="0" lvl="0" marL="0" rtl="0" algn="l">
              <a:spcBef>
                <a:spcPts val="500"/>
              </a:spcBef>
              <a:spcAft>
                <a:spcPts val="5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85"/>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78" name="Google Shape;1178;p85"/>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79" name="Google Shape;1179;p85"/>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80" name="Google Shape;1180;p85"/>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b="1" lang="en" sz="1700"/>
              <a:t>Exclude unnecessary files with .dockerignore</a:t>
            </a:r>
            <a:endParaRPr b="1"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81" name="Google Shape;1181;p85"/>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82" name="Google Shape;1182;p85"/>
          <p:cNvSpPr txBox="1"/>
          <p:nvPr/>
        </p:nvSpPr>
        <p:spPr>
          <a:xfrm>
            <a:off x="6660450" y="2707325"/>
            <a:ext cx="5148900" cy="8163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Mono"/>
                <a:ea typeface="Roboto Mono"/>
                <a:cs typeface="Roboto Mono"/>
                <a:sym typeface="Roboto Mono"/>
              </a:rPr>
              <a:t>.git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node_modules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a:solidFill>
                  <a:schemeClr val="lt1"/>
                </a:solidFill>
                <a:latin typeface="Roboto Mono"/>
                <a:ea typeface="Roboto Mono"/>
                <a:cs typeface="Roboto Mono"/>
                <a:sym typeface="Roboto Mono"/>
              </a:rPr>
              <a:t>*.log</a:t>
            </a:r>
            <a:endParaRPr>
              <a:solidFill>
                <a:schemeClr val="lt1"/>
              </a:solidFill>
              <a:latin typeface="Roboto Mono"/>
              <a:ea typeface="Roboto Mono"/>
              <a:cs typeface="Roboto Mono"/>
              <a:sym typeface="Roboto Mono"/>
            </a:endParaRPr>
          </a:p>
        </p:txBody>
      </p:sp>
      <p:sp>
        <p:nvSpPr>
          <p:cNvPr id="1183" name="Google Shape;1183;p85"/>
          <p:cNvSpPr txBox="1"/>
          <p:nvPr>
            <p:ph idx="2" type="subTitle"/>
          </p:nvPr>
        </p:nvSpPr>
        <p:spPr>
          <a:xfrm>
            <a:off x="6660450" y="3615775"/>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Use </a:t>
            </a:r>
            <a:r>
              <a:rPr b="1" lang="en" sz="1600">
                <a:solidFill>
                  <a:schemeClr val="dk1"/>
                </a:solidFill>
              </a:rPr>
              <a:t>.dockerignore</a:t>
            </a:r>
            <a:r>
              <a:rPr lang="en" sz="1600">
                <a:solidFill>
                  <a:schemeClr val="dk1"/>
                </a:solidFill>
                <a:latin typeface="Red Hat Display Medium"/>
                <a:ea typeface="Red Hat Display Medium"/>
                <a:cs typeface="Red Hat Display Medium"/>
                <a:sym typeface="Red Hat Display Medium"/>
              </a:rPr>
              <a:t> to exclude unnecessary files</a:t>
            </a:r>
            <a:endParaRPr sz="1700">
              <a:latin typeface="Red Hat Display Medium"/>
              <a:ea typeface="Red Hat Display Medium"/>
              <a:cs typeface="Red Hat Display Medium"/>
              <a:sym typeface="Red Hat Display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8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189" name="Google Shape;1189;p86"/>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190" name="Google Shape;1190;p86"/>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191" name="Google Shape;1191;p86"/>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b="1" lang="en" sz="1700">
                <a:solidFill>
                  <a:schemeClr val="dk1"/>
                </a:solidFill>
                <a:highlight>
                  <a:srgbClr val="FFFFFF"/>
                </a:highlight>
              </a:rPr>
              <a:t>Set environment variables</a:t>
            </a:r>
            <a:endParaRPr b="1"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192" name="Google Shape;1192;p86"/>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193" name="Google Shape;1193;p86"/>
          <p:cNvSpPr txBox="1"/>
          <p:nvPr/>
        </p:nvSpPr>
        <p:spPr>
          <a:xfrm>
            <a:off x="6638225" y="2707325"/>
            <a:ext cx="5148900" cy="3891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ENV DB_PASSWORD=mysecretpassword</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194" name="Google Shape;1194;p86"/>
          <p:cNvSpPr txBox="1"/>
          <p:nvPr>
            <p:ph idx="2" type="subTitle"/>
          </p:nvPr>
        </p:nvSpPr>
        <p:spPr>
          <a:xfrm>
            <a:off x="6638225" y="316490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600">
                <a:solidFill>
                  <a:schemeClr val="dk1"/>
                </a:solidFill>
                <a:latin typeface="Red Hat Display Medium"/>
                <a:ea typeface="Red Hat Display Medium"/>
                <a:cs typeface="Red Hat Display Medium"/>
                <a:sym typeface="Red Hat Display Medium"/>
              </a:rPr>
              <a:t>❌ Never include secured info like credentials </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8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00" name="Google Shape;1200;p87"/>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201" name="Google Shape;1201;p87"/>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202" name="Google Shape;1202;p87"/>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b="1" lang="en" sz="1700">
                <a:solidFill>
                  <a:schemeClr val="dk1"/>
                </a:solidFill>
                <a:highlight>
                  <a:srgbClr val="FFFFFF"/>
                </a:highlight>
              </a:rPr>
              <a:t>Set image metadata with LABEL</a:t>
            </a:r>
            <a:endParaRPr b="1"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1203" name="Google Shape;1203;p87"/>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204" name="Google Shape;1204;p87"/>
          <p:cNvSpPr txBox="1"/>
          <p:nvPr/>
        </p:nvSpPr>
        <p:spPr>
          <a:xfrm>
            <a:off x="6638225" y="2688925"/>
            <a:ext cx="5148900" cy="8472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LABEL maintainer="name&lt;email@example.com&gt;"</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LABEL version="1.0"</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LABEL description="OpenShift APP"</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
        <p:nvSpPr>
          <p:cNvPr id="1205" name="Google Shape;1205;p87"/>
          <p:cNvSpPr txBox="1"/>
          <p:nvPr>
            <p:ph idx="2" type="subTitle"/>
          </p:nvPr>
        </p:nvSpPr>
        <p:spPr>
          <a:xfrm>
            <a:off x="6638225" y="3627588"/>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Improve administration</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88"/>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11" name="Google Shape;1211;p88"/>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 </a:t>
            </a:r>
            <a:endParaRPr sz="3800">
              <a:solidFill>
                <a:srgbClr val="FF0000"/>
              </a:solidFill>
            </a:endParaRPr>
          </a:p>
        </p:txBody>
      </p:sp>
      <p:sp>
        <p:nvSpPr>
          <p:cNvPr id="1212" name="Google Shape;1212;p88"/>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optimize the time of creating an image, the security of it and its size.</a:t>
            </a:r>
            <a:endParaRPr sz="1600">
              <a:latin typeface="Overpass"/>
              <a:ea typeface="Overpass"/>
              <a:cs typeface="Overpass"/>
              <a:sym typeface="Overpass"/>
            </a:endParaRPr>
          </a:p>
        </p:txBody>
      </p:sp>
      <p:sp>
        <p:nvSpPr>
          <p:cNvPr id="1213" name="Google Shape;1213;p88"/>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lang="en" sz="1600">
                <a:solidFill>
                  <a:schemeClr val="dk1"/>
                </a:solidFill>
                <a:latin typeface="Red Hat Display Medium"/>
                <a:ea typeface="Red Hat Display Medium"/>
                <a:cs typeface="Red Hat Display Medium"/>
                <a:sym typeface="Red Hat Display Medium"/>
              </a:rPr>
              <a:t>Choose a Universal Base Image</a:t>
            </a:r>
            <a:endParaRPr sz="16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not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b="1" lang="en" sz="1700"/>
              <a:t>Scan images for vulnerabilities</a:t>
            </a:r>
            <a:endParaRPr b="1" sz="1700"/>
          </a:p>
        </p:txBody>
      </p:sp>
      <p:sp>
        <p:nvSpPr>
          <p:cNvPr id="1214" name="Google Shape;1214;p88"/>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a:p>
            <a:pPr indent="0" lvl="0" marL="0" rtl="0" algn="l">
              <a:spcBef>
                <a:spcPts val="0"/>
              </a:spcBef>
              <a:spcAft>
                <a:spcPts val="0"/>
              </a:spcAft>
              <a:buNone/>
            </a:pPr>
            <a:r>
              <a:t/>
            </a:r>
            <a:endParaRPr sz="1100">
              <a:solidFill>
                <a:srgbClr val="EE0000"/>
              </a:solidFill>
              <a:latin typeface="Red Hat Display Medium"/>
              <a:ea typeface="Red Hat Display Medium"/>
              <a:cs typeface="Red Hat Display Medium"/>
              <a:sym typeface="Red Hat Display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89"/>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20" name="Google Shape;1220;p89"/>
          <p:cNvSpPr txBox="1"/>
          <p:nvPr>
            <p:ph type="title"/>
          </p:nvPr>
        </p:nvSpPr>
        <p:spPr>
          <a:xfrm>
            <a:off x="885000" y="615500"/>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Building a simple container</a:t>
            </a:r>
            <a:endParaRPr sz="3800">
              <a:solidFill>
                <a:srgbClr val="FF0000"/>
              </a:solidFill>
            </a:endParaRPr>
          </a:p>
        </p:txBody>
      </p:sp>
      <p:sp>
        <p:nvSpPr>
          <p:cNvPr id="1221" name="Google Shape;1221;p89"/>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Building images</a:t>
            </a:r>
            <a:endParaRPr sz="1100">
              <a:solidFill>
                <a:srgbClr val="EE0000"/>
              </a:solidFill>
              <a:latin typeface="Red Hat Display Medium"/>
              <a:ea typeface="Red Hat Display Medium"/>
              <a:cs typeface="Red Hat Display Medium"/>
              <a:sym typeface="Red Hat Display Medium"/>
            </a:endParaRPr>
          </a:p>
        </p:txBody>
      </p:sp>
      <p:sp>
        <p:nvSpPr>
          <p:cNvPr id="1222" name="Google Shape;1222;p89"/>
          <p:cNvSpPr txBox="1"/>
          <p:nvPr/>
        </p:nvSpPr>
        <p:spPr>
          <a:xfrm>
            <a:off x="800450" y="1362950"/>
            <a:ext cx="9832800" cy="5019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ed Hat Display"/>
              <a:buChar char="-"/>
            </a:pPr>
            <a:r>
              <a:rPr lang="en" sz="1800">
                <a:latin typeface="Red Hat Display"/>
                <a:ea typeface="Red Hat Display"/>
                <a:cs typeface="Red Hat Display"/>
                <a:sym typeface="Red Hat Display"/>
              </a:rPr>
              <a:t>Dockerfile / Containerfile</a:t>
            </a:r>
            <a:endParaRPr sz="1800">
              <a:latin typeface="Red Hat Display"/>
              <a:ea typeface="Red Hat Display"/>
              <a:cs typeface="Red Hat Display"/>
              <a:sym typeface="Red Hat Display"/>
            </a:endParaRPr>
          </a:p>
          <a:p>
            <a:pPr indent="-342900" lvl="0" marL="457200" rtl="0" algn="l">
              <a:spcBef>
                <a:spcPts val="0"/>
              </a:spcBef>
              <a:spcAft>
                <a:spcPts val="0"/>
              </a:spcAft>
              <a:buSzPts val="1800"/>
              <a:buFont typeface="Red Hat Display"/>
              <a:buChar char="-"/>
            </a:pPr>
            <a:r>
              <a:rPr lang="en" sz="1800">
                <a:latin typeface="Red Hat Display"/>
                <a:ea typeface="Red Hat Display"/>
                <a:cs typeface="Red Hat Display"/>
                <a:sym typeface="Red Hat Display"/>
              </a:rPr>
              <a:t>Docker / podman / buildah</a:t>
            </a:r>
            <a:endParaRPr sz="1800">
              <a:latin typeface="Red Hat Display"/>
              <a:ea typeface="Red Hat Display"/>
              <a:cs typeface="Red Hat Display"/>
              <a:sym typeface="Red Hat Display"/>
            </a:endParaRPr>
          </a:p>
          <a:p>
            <a:pPr indent="-342900" lvl="0" marL="457200" rtl="0" algn="l">
              <a:spcBef>
                <a:spcPts val="0"/>
              </a:spcBef>
              <a:spcAft>
                <a:spcPts val="0"/>
              </a:spcAft>
              <a:buSzPts val="1800"/>
              <a:buFont typeface="Red Hat Display"/>
              <a:buChar char="-"/>
            </a:pPr>
            <a:r>
              <a:rPr lang="en" sz="1800">
                <a:latin typeface="Red Hat Display"/>
                <a:ea typeface="Red Hat Display"/>
                <a:cs typeface="Red Hat Display"/>
                <a:sym typeface="Red Hat Display"/>
              </a:rPr>
              <a:t>Container registry</a:t>
            </a:r>
            <a:endParaRPr sz="1800">
              <a:latin typeface="Red Hat Display"/>
              <a:ea typeface="Red Hat Display"/>
              <a:cs typeface="Red Hat Display"/>
              <a:sym typeface="Red Hat Display"/>
            </a:endParaRPr>
          </a:p>
          <a:p>
            <a:pPr indent="0" lvl="0" marL="0" rtl="0" algn="l">
              <a:spcBef>
                <a:spcPts val="0"/>
              </a:spcBef>
              <a:spcAft>
                <a:spcPts val="0"/>
              </a:spcAft>
              <a:buNone/>
            </a:pPr>
            <a:r>
              <a:t/>
            </a:r>
            <a:endParaRPr sz="1800">
              <a:latin typeface="Red Hat Display"/>
              <a:ea typeface="Red Hat Display"/>
              <a:cs typeface="Red Hat Display"/>
              <a:sym typeface="Red Hat Display"/>
            </a:endParaRPr>
          </a:p>
          <a:p>
            <a:pPr indent="0" lvl="0" marL="0" rtl="0" algn="l">
              <a:spcBef>
                <a:spcPts val="0"/>
              </a:spcBef>
              <a:spcAft>
                <a:spcPts val="0"/>
              </a:spcAft>
              <a:buNone/>
            </a:pPr>
            <a:r>
              <a:t/>
            </a:r>
            <a:endParaRPr sz="1800">
              <a:latin typeface="Red Hat Display"/>
              <a:ea typeface="Red Hat Display"/>
              <a:cs typeface="Red Hat Display"/>
              <a:sym typeface="Red Hat Display"/>
            </a:endParaRPr>
          </a:p>
          <a:p>
            <a:pPr indent="0" lvl="0" marL="0" rtl="0" algn="l">
              <a:spcBef>
                <a:spcPts val="0"/>
              </a:spcBef>
              <a:spcAft>
                <a:spcPts val="0"/>
              </a:spcAft>
              <a:buNone/>
            </a:pPr>
            <a:r>
              <a:t/>
            </a:r>
            <a:endParaRPr sz="1800">
              <a:latin typeface="Red Hat Display"/>
              <a:ea typeface="Red Hat Display"/>
              <a:cs typeface="Red Hat Display"/>
              <a:sym typeface="Red Hat Display"/>
            </a:endParaRPr>
          </a:p>
        </p:txBody>
      </p:sp>
      <p:pic>
        <p:nvPicPr>
          <p:cNvPr id="1223" name="Google Shape;1223;p89" title="create-push-app.png"/>
          <p:cNvPicPr preferRelativeResize="0"/>
          <p:nvPr/>
        </p:nvPicPr>
        <p:blipFill>
          <a:blip r:embed="rId3">
            <a:alphaModFix/>
          </a:blip>
          <a:stretch>
            <a:fillRect/>
          </a:stretch>
        </p:blipFill>
        <p:spPr>
          <a:xfrm>
            <a:off x="447775" y="2297500"/>
            <a:ext cx="11391549" cy="3872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90"/>
          <p:cNvSpPr txBox="1"/>
          <p:nvPr>
            <p:ph type="title"/>
          </p:nvPr>
        </p:nvSpPr>
        <p:spPr>
          <a:xfrm>
            <a:off x="2076025" y="1883250"/>
            <a:ext cx="5863200" cy="3071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Users and Service Accounts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229" name="Google Shape;1229;p90"/>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9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35" name="Google Shape;1235;p91"/>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Identity Providers</a:t>
            </a:r>
            <a:endParaRPr sz="3800">
              <a:solidFill>
                <a:srgbClr val="FF0000"/>
              </a:solidFill>
            </a:endParaRPr>
          </a:p>
        </p:txBody>
      </p:sp>
      <p:sp>
        <p:nvSpPr>
          <p:cNvPr id="1236" name="Google Shape;1236;p91"/>
          <p:cNvSpPr txBox="1"/>
          <p:nvPr/>
        </p:nvSpPr>
        <p:spPr>
          <a:xfrm>
            <a:off x="1134850" y="21236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Identity Providers:</a:t>
            </a:r>
            <a:endParaRPr sz="1600">
              <a:latin typeface="Overpass"/>
              <a:ea typeface="Overpass"/>
              <a:cs typeface="Overpass"/>
              <a:sym typeface="Overpass"/>
            </a:endParaRPr>
          </a:p>
        </p:txBody>
      </p:sp>
      <p:sp>
        <p:nvSpPr>
          <p:cNvPr id="1237" name="Google Shape;1237;p91"/>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Htpasswd</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Keystone</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LDAP</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Basic Authentication</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Request header</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GitHub or GitHub Enterprise</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GitLab</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Google</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OpenID Connect</a:t>
            </a:r>
            <a:endParaRPr sz="1600">
              <a:solidFill>
                <a:schemeClr val="dk1"/>
              </a:solidFill>
              <a:latin typeface="Red Hat Display Medium"/>
              <a:ea typeface="Red Hat Display Medium"/>
              <a:cs typeface="Red Hat Display Medium"/>
              <a:sym typeface="Red Hat Display Medium"/>
            </a:endParaRPr>
          </a:p>
        </p:txBody>
      </p:sp>
      <p:sp>
        <p:nvSpPr>
          <p:cNvPr id="1238" name="Google Shape;1238;p91"/>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Users and Service Accounts</a:t>
            </a:r>
            <a:endParaRPr sz="1100">
              <a:solidFill>
                <a:srgbClr val="EE0000"/>
              </a:solidFill>
              <a:latin typeface="Red Hat Display Medium"/>
              <a:ea typeface="Red Hat Display Medium"/>
              <a:cs typeface="Red Hat Display Medium"/>
              <a:sym typeface="Red Hat Display Medium"/>
            </a:endParaRPr>
          </a:p>
        </p:txBody>
      </p:sp>
      <p:pic>
        <p:nvPicPr>
          <p:cNvPr id="1239" name="Google Shape;1239;p91"/>
          <p:cNvPicPr preferRelativeResize="0"/>
          <p:nvPr/>
        </p:nvPicPr>
        <p:blipFill>
          <a:blip r:embed="rId3">
            <a:alphaModFix/>
          </a:blip>
          <a:stretch>
            <a:fillRect/>
          </a:stretch>
        </p:blipFill>
        <p:spPr>
          <a:xfrm>
            <a:off x="6706425" y="2123650"/>
            <a:ext cx="4366275" cy="326088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92"/>
          <p:cNvSpPr txBox="1"/>
          <p:nvPr>
            <p:ph type="title"/>
          </p:nvPr>
        </p:nvSpPr>
        <p:spPr>
          <a:xfrm>
            <a:off x="885000" y="648925"/>
            <a:ext cx="10422000" cy="81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RBAC</a:t>
            </a:r>
            <a:endParaRPr/>
          </a:p>
        </p:txBody>
      </p:sp>
      <p:sp>
        <p:nvSpPr>
          <p:cNvPr id="1245" name="Google Shape;1245;p9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46" name="Google Shape;1246;p92"/>
          <p:cNvSpPr txBox="1"/>
          <p:nvPr>
            <p:ph type="title"/>
          </p:nvPr>
        </p:nvSpPr>
        <p:spPr>
          <a:xfrm>
            <a:off x="1228825" y="1726100"/>
            <a:ext cx="1420200" cy="48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200"/>
              <a:t>Rules</a:t>
            </a:r>
            <a:endParaRPr sz="2200"/>
          </a:p>
        </p:txBody>
      </p:sp>
      <p:sp>
        <p:nvSpPr>
          <p:cNvPr id="1247" name="Google Shape;1247;p92"/>
          <p:cNvSpPr/>
          <p:nvPr/>
        </p:nvSpPr>
        <p:spPr>
          <a:xfrm>
            <a:off x="2119400" y="1922750"/>
            <a:ext cx="928500" cy="219300"/>
          </a:xfrm>
          <a:prstGeom prst="rightArrow">
            <a:avLst>
              <a:gd fmla="val 50000" name="adj1"/>
              <a:gd fmla="val 5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92"/>
          <p:cNvSpPr txBox="1"/>
          <p:nvPr>
            <p:ph type="title"/>
          </p:nvPr>
        </p:nvSpPr>
        <p:spPr>
          <a:xfrm>
            <a:off x="3260275" y="1868125"/>
            <a:ext cx="6482400" cy="48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200"/>
              <a:t>Sets of permitted verbs on a set of objects. Consist of verbs, resources and api group.</a:t>
            </a:r>
            <a:endParaRPr sz="2200"/>
          </a:p>
        </p:txBody>
      </p:sp>
      <p:sp>
        <p:nvSpPr>
          <p:cNvPr id="1249" name="Google Shape;1249;p92"/>
          <p:cNvSpPr txBox="1"/>
          <p:nvPr>
            <p:ph type="title"/>
          </p:nvPr>
        </p:nvSpPr>
        <p:spPr>
          <a:xfrm>
            <a:off x="1228825" y="3427400"/>
            <a:ext cx="1420200" cy="48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200"/>
              <a:t>Roles</a:t>
            </a:r>
            <a:endParaRPr sz="2200"/>
          </a:p>
        </p:txBody>
      </p:sp>
      <p:sp>
        <p:nvSpPr>
          <p:cNvPr id="1250" name="Google Shape;1250;p92"/>
          <p:cNvSpPr/>
          <p:nvPr/>
        </p:nvSpPr>
        <p:spPr>
          <a:xfrm>
            <a:off x="2075150" y="3558500"/>
            <a:ext cx="928500" cy="219300"/>
          </a:xfrm>
          <a:prstGeom prst="rightArrow">
            <a:avLst>
              <a:gd fmla="val 50000" name="adj1"/>
              <a:gd fmla="val 5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92"/>
          <p:cNvSpPr txBox="1"/>
          <p:nvPr>
            <p:ph type="title"/>
          </p:nvPr>
        </p:nvSpPr>
        <p:spPr>
          <a:xfrm>
            <a:off x="3260275" y="3558500"/>
            <a:ext cx="6482400" cy="48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200"/>
              <a:t>Collections of rules. You can associate, or bind, users and groups to multiple roles.</a:t>
            </a:r>
            <a:endParaRPr sz="2200"/>
          </a:p>
        </p:txBody>
      </p:sp>
      <p:sp>
        <p:nvSpPr>
          <p:cNvPr id="1252" name="Google Shape;1252;p92"/>
          <p:cNvSpPr txBox="1"/>
          <p:nvPr>
            <p:ph type="title"/>
          </p:nvPr>
        </p:nvSpPr>
        <p:spPr>
          <a:xfrm>
            <a:off x="1228825" y="4921625"/>
            <a:ext cx="1420200" cy="48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200"/>
              <a:t>Bindings</a:t>
            </a:r>
            <a:endParaRPr sz="2200"/>
          </a:p>
        </p:txBody>
      </p:sp>
      <p:sp>
        <p:nvSpPr>
          <p:cNvPr id="1253" name="Google Shape;1253;p92"/>
          <p:cNvSpPr/>
          <p:nvPr/>
        </p:nvSpPr>
        <p:spPr>
          <a:xfrm>
            <a:off x="2424200" y="5096475"/>
            <a:ext cx="928500" cy="219300"/>
          </a:xfrm>
          <a:prstGeom prst="rightArrow">
            <a:avLst>
              <a:gd fmla="val 50000" name="adj1"/>
              <a:gd fmla="val 50000" name="adj2"/>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92"/>
          <p:cNvSpPr txBox="1"/>
          <p:nvPr>
            <p:ph type="title"/>
          </p:nvPr>
        </p:nvSpPr>
        <p:spPr>
          <a:xfrm>
            <a:off x="3513546" y="5150225"/>
            <a:ext cx="6482400" cy="48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200"/>
              <a:t>Associations between subjects ( user, group or sa) with a role.</a:t>
            </a:r>
            <a:endParaRPr sz="2200"/>
          </a:p>
        </p:txBody>
      </p:sp>
      <p:sp>
        <p:nvSpPr>
          <p:cNvPr id="1255" name="Google Shape;1255;p92"/>
          <p:cNvSpPr txBox="1"/>
          <p:nvPr>
            <p:ph idx="2" type="subTitle"/>
          </p:nvPr>
        </p:nvSpPr>
        <p:spPr>
          <a:xfrm>
            <a:off x="885050" y="6169550"/>
            <a:ext cx="8002500" cy="5598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Source:</a:t>
            </a:r>
            <a:endParaRPr/>
          </a:p>
          <a:p>
            <a:pPr indent="0" lvl="0" marL="0" rtl="0" algn="l">
              <a:lnSpc>
                <a:spcPct val="100000"/>
              </a:lnSpc>
              <a:spcBef>
                <a:spcPts val="0"/>
              </a:spcBef>
              <a:spcAft>
                <a:spcPts val="0"/>
              </a:spcAft>
              <a:buClr>
                <a:schemeClr val="dk1"/>
              </a:buClr>
              <a:buSzPts val="1100"/>
              <a:buFont typeface="Arial"/>
              <a:buNone/>
            </a:pPr>
            <a:r>
              <a:rPr lang="en" sz="1100" u="sng">
                <a:solidFill>
                  <a:schemeClr val="hlink"/>
                </a:solidFill>
                <a:latin typeface="Arial"/>
                <a:ea typeface="Arial"/>
                <a:cs typeface="Arial"/>
                <a:sym typeface="Arial"/>
                <a:hlinkClick r:id="rId3"/>
              </a:rPr>
              <a:t>https://docs.openshift.com/container-platform/4.14/authentication/using-rbac.html</a:t>
            </a:r>
            <a:endParaRPr sz="1100">
              <a:latin typeface="Arial"/>
              <a:ea typeface="Arial"/>
              <a:cs typeface="Arial"/>
              <a:sym typeface="Arial"/>
            </a:endParaRPr>
          </a:p>
        </p:txBody>
      </p:sp>
      <p:sp>
        <p:nvSpPr>
          <p:cNvPr id="1256" name="Google Shape;1256;p9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Users and Service Accounts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9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62" name="Google Shape;1262;p93"/>
          <p:cNvSpPr txBox="1"/>
          <p:nvPr>
            <p:ph type="title"/>
          </p:nvPr>
        </p:nvSpPr>
        <p:spPr>
          <a:xfrm>
            <a:off x="885000" y="60467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RBAC</a:t>
            </a:r>
            <a:endParaRPr sz="3800">
              <a:solidFill>
                <a:srgbClr val="FF0000"/>
              </a:solidFill>
            </a:endParaRPr>
          </a:p>
        </p:txBody>
      </p:sp>
      <p:sp>
        <p:nvSpPr>
          <p:cNvPr id="1263" name="Google Shape;1263;p93"/>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Users and Service Accounts</a:t>
            </a:r>
            <a:endParaRPr sz="1100">
              <a:solidFill>
                <a:schemeClr val="accent1"/>
              </a:solidFill>
              <a:latin typeface="Red Hat Display Medium"/>
              <a:ea typeface="Red Hat Display Medium"/>
              <a:cs typeface="Red Hat Display Medium"/>
              <a:sym typeface="Red Hat Display Medium"/>
            </a:endParaRPr>
          </a:p>
        </p:txBody>
      </p:sp>
      <p:pic>
        <p:nvPicPr>
          <p:cNvPr id="1264" name="Google Shape;1264;p93" title="rbac (1).png"/>
          <p:cNvPicPr preferRelativeResize="0"/>
          <p:nvPr/>
        </p:nvPicPr>
        <p:blipFill>
          <a:blip r:embed="rId3">
            <a:alphaModFix/>
          </a:blip>
          <a:stretch>
            <a:fillRect/>
          </a:stretch>
        </p:blipFill>
        <p:spPr>
          <a:xfrm>
            <a:off x="2624875" y="1396925"/>
            <a:ext cx="7736694" cy="53953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94"/>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70" name="Google Shape;1270;p94"/>
          <p:cNvSpPr txBox="1"/>
          <p:nvPr>
            <p:ph type="title"/>
          </p:nvPr>
        </p:nvSpPr>
        <p:spPr>
          <a:xfrm>
            <a:off x="885000" y="60467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Users</a:t>
            </a:r>
            <a:endParaRPr sz="3800">
              <a:solidFill>
                <a:srgbClr val="FF0000"/>
              </a:solidFill>
            </a:endParaRPr>
          </a:p>
        </p:txBody>
      </p:sp>
      <p:sp>
        <p:nvSpPr>
          <p:cNvPr id="1271" name="Google Shape;1271;p94"/>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Users and Service Accounts</a:t>
            </a:r>
            <a:endParaRPr sz="1100">
              <a:solidFill>
                <a:srgbClr val="EE0000"/>
              </a:solidFill>
              <a:latin typeface="Red Hat Display Medium"/>
              <a:ea typeface="Red Hat Display Medium"/>
              <a:cs typeface="Red Hat Display Medium"/>
              <a:sym typeface="Red Hat Display Medium"/>
            </a:endParaRPr>
          </a:p>
        </p:txBody>
      </p:sp>
      <p:pic>
        <p:nvPicPr>
          <p:cNvPr id="1272" name="Google Shape;1272;p94"/>
          <p:cNvPicPr preferRelativeResize="0"/>
          <p:nvPr/>
        </p:nvPicPr>
        <p:blipFill>
          <a:blip r:embed="rId3">
            <a:alphaModFix/>
          </a:blip>
          <a:stretch>
            <a:fillRect/>
          </a:stretch>
        </p:blipFill>
        <p:spPr>
          <a:xfrm>
            <a:off x="1449475" y="1168700"/>
            <a:ext cx="9302650" cy="574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68"/>
          <p:cNvSpPr txBox="1"/>
          <p:nvPr>
            <p:ph type="title"/>
          </p:nvPr>
        </p:nvSpPr>
        <p:spPr>
          <a:xfrm>
            <a:off x="2076025" y="1883250"/>
            <a:ext cx="5863200" cy="30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Build efficient containers</a:t>
            </a:r>
            <a:endParaRPr/>
          </a:p>
        </p:txBody>
      </p:sp>
      <p:sp>
        <p:nvSpPr>
          <p:cNvPr id="952" name="Google Shape;952;p68"/>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95"/>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78" name="Google Shape;1278;p95"/>
          <p:cNvSpPr txBox="1"/>
          <p:nvPr>
            <p:ph type="title"/>
          </p:nvPr>
        </p:nvSpPr>
        <p:spPr>
          <a:xfrm>
            <a:off x="885000" y="60467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Groups</a:t>
            </a:r>
            <a:endParaRPr sz="3800">
              <a:solidFill>
                <a:srgbClr val="FF0000"/>
              </a:solidFill>
            </a:endParaRPr>
          </a:p>
        </p:txBody>
      </p:sp>
      <p:sp>
        <p:nvSpPr>
          <p:cNvPr id="1279" name="Google Shape;1279;p95"/>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Users and Service Accounts</a:t>
            </a:r>
            <a:endParaRPr sz="1100">
              <a:solidFill>
                <a:srgbClr val="EE0000"/>
              </a:solidFill>
              <a:latin typeface="Red Hat Display Medium"/>
              <a:ea typeface="Red Hat Display Medium"/>
              <a:cs typeface="Red Hat Display Medium"/>
              <a:sym typeface="Red Hat Display Medium"/>
            </a:endParaRPr>
          </a:p>
        </p:txBody>
      </p:sp>
      <p:sp>
        <p:nvSpPr>
          <p:cNvPr id="1280" name="Google Shape;1280;p95"/>
          <p:cNvSpPr txBox="1"/>
          <p:nvPr/>
        </p:nvSpPr>
        <p:spPr>
          <a:xfrm>
            <a:off x="1034975" y="1492750"/>
            <a:ext cx="10422000" cy="4340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ed Hat Display"/>
              <a:buChar char="-"/>
            </a:pPr>
            <a:r>
              <a:rPr lang="en" sz="1350">
                <a:solidFill>
                  <a:srgbClr val="151515"/>
                </a:solidFill>
                <a:highlight>
                  <a:srgbClr val="FFFFFF"/>
                </a:highlight>
                <a:latin typeface="Red Hat Text"/>
                <a:ea typeface="Red Hat Text"/>
                <a:cs typeface="Red Hat Text"/>
                <a:sym typeface="Red Hat Text"/>
              </a:rPr>
              <a:t>A user can be assigned to one or more groups</a:t>
            </a:r>
            <a:endParaRPr sz="1350">
              <a:solidFill>
                <a:srgbClr val="151515"/>
              </a:solidFill>
              <a:highlight>
                <a:srgbClr val="FFFFFF"/>
              </a:highlight>
              <a:latin typeface="Red Hat Text"/>
              <a:ea typeface="Red Hat Text"/>
              <a:cs typeface="Red Hat Text"/>
              <a:sym typeface="Red Hat Text"/>
            </a:endParaRPr>
          </a:p>
          <a:p>
            <a:pPr indent="-314325" lvl="0" marL="457200" rtl="0" algn="l">
              <a:spcBef>
                <a:spcPts val="0"/>
              </a:spcBef>
              <a:spcAft>
                <a:spcPts val="0"/>
              </a:spcAft>
              <a:buClr>
                <a:srgbClr val="151515"/>
              </a:buClr>
              <a:buSzPts val="1350"/>
              <a:buFont typeface="Red Hat Text"/>
              <a:buChar char="-"/>
            </a:pPr>
            <a:r>
              <a:rPr lang="en" sz="1350">
                <a:solidFill>
                  <a:srgbClr val="151515"/>
                </a:solidFill>
                <a:highlight>
                  <a:srgbClr val="FFFFFF"/>
                </a:highlight>
                <a:latin typeface="Red Hat Text"/>
                <a:ea typeface="Red Hat Text"/>
                <a:cs typeface="Red Hat Text"/>
                <a:sym typeface="Red Hat Text"/>
              </a:rPr>
              <a:t>Types Of groups:</a:t>
            </a:r>
            <a:endParaRPr sz="1350">
              <a:solidFill>
                <a:srgbClr val="151515"/>
              </a:solidFill>
              <a:highlight>
                <a:srgbClr val="FFFFFF"/>
              </a:highlight>
              <a:latin typeface="Red Hat Text"/>
              <a:ea typeface="Red Hat Text"/>
              <a:cs typeface="Red Hat Text"/>
              <a:sym typeface="Red Hat Text"/>
            </a:endParaRPr>
          </a:p>
          <a:p>
            <a:pPr indent="-314325" lvl="1" marL="914400" rtl="0" algn="l">
              <a:spcBef>
                <a:spcPts val="0"/>
              </a:spcBef>
              <a:spcAft>
                <a:spcPts val="0"/>
              </a:spcAft>
              <a:buClr>
                <a:srgbClr val="151515"/>
              </a:buClr>
              <a:buSzPts val="1350"/>
              <a:buFont typeface="Red Hat Text"/>
              <a:buChar char="-"/>
            </a:pPr>
            <a:r>
              <a:rPr lang="en" sz="1350">
                <a:solidFill>
                  <a:srgbClr val="151515"/>
                </a:solidFill>
                <a:highlight>
                  <a:srgbClr val="FFFFFF"/>
                </a:highlight>
                <a:latin typeface="Red Hat Text"/>
                <a:ea typeface="Red Hat Text"/>
                <a:cs typeface="Red Hat Text"/>
                <a:sym typeface="Red Hat Text"/>
              </a:rPr>
              <a:t>User groups</a:t>
            </a:r>
            <a:endParaRPr sz="1350">
              <a:solidFill>
                <a:srgbClr val="151515"/>
              </a:solidFill>
              <a:highlight>
                <a:srgbClr val="FFFFFF"/>
              </a:highlight>
              <a:latin typeface="Red Hat Text"/>
              <a:ea typeface="Red Hat Text"/>
              <a:cs typeface="Red Hat Text"/>
              <a:sym typeface="Red Hat Text"/>
            </a:endParaRPr>
          </a:p>
          <a:p>
            <a:pPr indent="-314325" lvl="1" marL="914400" rtl="0" algn="l">
              <a:spcBef>
                <a:spcPts val="0"/>
              </a:spcBef>
              <a:spcAft>
                <a:spcPts val="0"/>
              </a:spcAft>
              <a:buClr>
                <a:srgbClr val="151515"/>
              </a:buClr>
              <a:buSzPts val="1350"/>
              <a:buFont typeface="Red Hat Text"/>
              <a:buChar char="-"/>
            </a:pPr>
            <a:r>
              <a:rPr lang="en" sz="1350">
                <a:solidFill>
                  <a:srgbClr val="151515"/>
                </a:solidFill>
                <a:highlight>
                  <a:srgbClr val="FFFFFF"/>
                </a:highlight>
                <a:latin typeface="Red Hat Text"/>
                <a:ea typeface="Red Hat Text"/>
                <a:cs typeface="Red Hat Text"/>
                <a:sym typeface="Red Hat Text"/>
              </a:rPr>
              <a:t>System groups (virtual groups)</a:t>
            </a:r>
            <a:endParaRPr sz="1350">
              <a:solidFill>
                <a:srgbClr val="151515"/>
              </a:solidFill>
              <a:highlight>
                <a:srgbClr val="FFFFFF"/>
              </a:highlight>
              <a:latin typeface="Red Hat Text"/>
              <a:ea typeface="Red Hat Text"/>
              <a:cs typeface="Red Hat Text"/>
              <a:sym typeface="Red Hat Text"/>
            </a:endParaRPr>
          </a:p>
          <a:p>
            <a:pPr indent="0" lvl="0" marL="0" rtl="0" algn="l">
              <a:spcBef>
                <a:spcPts val="0"/>
              </a:spcBef>
              <a:spcAft>
                <a:spcPts val="0"/>
              </a:spcAft>
              <a:buNone/>
            </a:pPr>
            <a:r>
              <a:t/>
            </a:r>
            <a:endParaRPr sz="1350">
              <a:solidFill>
                <a:srgbClr val="151515"/>
              </a:solidFill>
              <a:highlight>
                <a:srgbClr val="FFFFFF"/>
              </a:highlight>
              <a:latin typeface="Red Hat Text"/>
              <a:ea typeface="Red Hat Text"/>
              <a:cs typeface="Red Hat Text"/>
              <a:sym typeface="Red Hat Text"/>
            </a:endParaRPr>
          </a:p>
          <a:p>
            <a:pPr indent="0" lvl="0" marL="0" rtl="0" algn="l">
              <a:spcBef>
                <a:spcPts val="0"/>
              </a:spcBef>
              <a:spcAft>
                <a:spcPts val="0"/>
              </a:spcAft>
              <a:buNone/>
            </a:pPr>
            <a:r>
              <a:t/>
            </a:r>
            <a:endParaRPr sz="1350">
              <a:solidFill>
                <a:srgbClr val="151515"/>
              </a:solidFill>
              <a:highlight>
                <a:srgbClr val="FFFFFF"/>
              </a:highlight>
              <a:latin typeface="Red Hat Text"/>
              <a:ea typeface="Red Hat Text"/>
              <a:cs typeface="Red Hat Text"/>
              <a:sym typeface="Red Hat Text"/>
            </a:endParaRPr>
          </a:p>
        </p:txBody>
      </p:sp>
      <p:pic>
        <p:nvPicPr>
          <p:cNvPr id="1281" name="Google Shape;1281;p95"/>
          <p:cNvPicPr preferRelativeResize="0"/>
          <p:nvPr/>
        </p:nvPicPr>
        <p:blipFill>
          <a:blip r:embed="rId3">
            <a:alphaModFix/>
          </a:blip>
          <a:stretch>
            <a:fillRect/>
          </a:stretch>
        </p:blipFill>
        <p:spPr>
          <a:xfrm>
            <a:off x="1424452" y="3117125"/>
            <a:ext cx="8886874" cy="2716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9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87" name="Google Shape;1287;p96"/>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Groups</a:t>
            </a:r>
            <a:endParaRPr sz="3800">
              <a:solidFill>
                <a:srgbClr val="FF0000"/>
              </a:solidFill>
            </a:endParaRPr>
          </a:p>
        </p:txBody>
      </p:sp>
      <p:sp>
        <p:nvSpPr>
          <p:cNvPr id="1288" name="Google Shape;1288;p96"/>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Users and Service Accounts</a:t>
            </a:r>
            <a:endParaRPr sz="1100">
              <a:solidFill>
                <a:srgbClr val="EE0000"/>
              </a:solidFill>
              <a:latin typeface="Red Hat Display Medium"/>
              <a:ea typeface="Red Hat Display Medium"/>
              <a:cs typeface="Red Hat Display Medium"/>
              <a:sym typeface="Red Hat Display Medium"/>
            </a:endParaRPr>
          </a:p>
        </p:txBody>
      </p:sp>
      <p:sp>
        <p:nvSpPr>
          <p:cNvPr id="1289" name="Google Shape;1289;p96"/>
          <p:cNvSpPr txBox="1"/>
          <p:nvPr/>
        </p:nvSpPr>
        <p:spPr>
          <a:xfrm>
            <a:off x="2898300" y="3005400"/>
            <a:ext cx="6395400" cy="8472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 Create a group named 'dev-team' and add users</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oc adm groups new dev-team</a:t>
            </a:r>
            <a:endParaRPr>
              <a:solidFill>
                <a:schemeClr val="lt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a:solidFill>
                  <a:schemeClr val="lt1"/>
                </a:solidFill>
                <a:latin typeface="Roboto Mono"/>
                <a:ea typeface="Roboto Mono"/>
                <a:cs typeface="Roboto Mono"/>
                <a:sym typeface="Roboto Mono"/>
              </a:rPr>
              <a:t>oc adm groups add-users dev-team developer user2 user3</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lt1"/>
              </a:solidFill>
              <a:latin typeface="Roboto Mono"/>
              <a:ea typeface="Roboto Mono"/>
              <a:cs typeface="Roboto Mono"/>
              <a:sym typeface="Roboto Mon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9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95" name="Google Shape;1295;p97"/>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Role</a:t>
            </a:r>
            <a:endParaRPr sz="3800">
              <a:solidFill>
                <a:srgbClr val="FF0000"/>
              </a:solidFill>
            </a:endParaRPr>
          </a:p>
        </p:txBody>
      </p:sp>
      <p:sp>
        <p:nvSpPr>
          <p:cNvPr id="1296" name="Google Shape;1296;p97"/>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Users and Service Accounts</a:t>
            </a:r>
            <a:endParaRPr sz="1100">
              <a:solidFill>
                <a:srgbClr val="EE0000"/>
              </a:solidFill>
              <a:latin typeface="Red Hat Display Medium"/>
              <a:ea typeface="Red Hat Display Medium"/>
              <a:cs typeface="Red Hat Display Medium"/>
              <a:sym typeface="Red Hat Display Medium"/>
            </a:endParaRPr>
          </a:p>
        </p:txBody>
      </p:sp>
      <p:pic>
        <p:nvPicPr>
          <p:cNvPr id="1297" name="Google Shape;1297;p97"/>
          <p:cNvPicPr preferRelativeResize="0"/>
          <p:nvPr/>
        </p:nvPicPr>
        <p:blipFill>
          <a:blip r:embed="rId3">
            <a:alphaModFix/>
          </a:blip>
          <a:stretch>
            <a:fillRect/>
          </a:stretch>
        </p:blipFill>
        <p:spPr>
          <a:xfrm>
            <a:off x="3600575" y="1583100"/>
            <a:ext cx="4990842" cy="50491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98"/>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03" name="Google Shape;1303;p98"/>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RoleBinding</a:t>
            </a:r>
            <a:endParaRPr sz="3800">
              <a:solidFill>
                <a:srgbClr val="FF0000"/>
              </a:solidFill>
            </a:endParaRPr>
          </a:p>
        </p:txBody>
      </p:sp>
      <p:sp>
        <p:nvSpPr>
          <p:cNvPr id="1304" name="Google Shape;1304;p98"/>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Users and Service Accounts</a:t>
            </a:r>
            <a:endParaRPr sz="1100">
              <a:solidFill>
                <a:srgbClr val="EE0000"/>
              </a:solidFill>
              <a:latin typeface="Red Hat Display Medium"/>
              <a:ea typeface="Red Hat Display Medium"/>
              <a:cs typeface="Red Hat Display Medium"/>
              <a:sym typeface="Red Hat Display Medium"/>
            </a:endParaRPr>
          </a:p>
        </p:txBody>
      </p:sp>
      <p:pic>
        <p:nvPicPr>
          <p:cNvPr id="1305" name="Google Shape;1305;p98"/>
          <p:cNvPicPr preferRelativeResize="0"/>
          <p:nvPr/>
        </p:nvPicPr>
        <p:blipFill>
          <a:blip r:embed="rId3">
            <a:alphaModFix/>
          </a:blip>
          <a:stretch>
            <a:fillRect/>
          </a:stretch>
        </p:blipFill>
        <p:spPr>
          <a:xfrm>
            <a:off x="3481388" y="1788875"/>
            <a:ext cx="5229225" cy="4524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99"/>
          <p:cNvSpPr txBox="1"/>
          <p:nvPr>
            <p:ph type="title"/>
          </p:nvPr>
        </p:nvSpPr>
        <p:spPr>
          <a:xfrm>
            <a:off x="2076025" y="1883250"/>
            <a:ext cx="5863200" cy="30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Root Containers and Security Context Constraints</a:t>
            </a:r>
            <a:endParaRPr/>
          </a:p>
        </p:txBody>
      </p:sp>
      <p:sp>
        <p:nvSpPr>
          <p:cNvPr id="1311" name="Google Shape;1311;p99"/>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00"/>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17" name="Google Shape;1317;p100"/>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Root Containers</a:t>
            </a:r>
            <a:endParaRPr sz="3800">
              <a:solidFill>
                <a:srgbClr val="FF0000"/>
              </a:solidFill>
            </a:endParaRPr>
          </a:p>
        </p:txBody>
      </p:sp>
      <p:sp>
        <p:nvSpPr>
          <p:cNvPr id="1318" name="Google Shape;1318;p100"/>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Root Containers</a:t>
            </a:r>
            <a:endParaRPr sz="1100">
              <a:solidFill>
                <a:srgbClr val="EE0000"/>
              </a:solidFill>
              <a:latin typeface="Red Hat Display Medium"/>
              <a:ea typeface="Red Hat Display Medium"/>
              <a:cs typeface="Red Hat Display Medium"/>
              <a:sym typeface="Red Hat Display Medium"/>
            </a:endParaRPr>
          </a:p>
        </p:txBody>
      </p:sp>
      <p:sp>
        <p:nvSpPr>
          <p:cNvPr id="1319" name="Google Shape;1319;p100"/>
          <p:cNvSpPr/>
          <p:nvPr/>
        </p:nvSpPr>
        <p:spPr>
          <a:xfrm>
            <a:off x="3920225" y="2032175"/>
            <a:ext cx="2175900" cy="1254600"/>
          </a:xfrm>
          <a:prstGeom prst="roundRect">
            <a:avLst>
              <a:gd fmla="val 16667" name="adj"/>
            </a:avLst>
          </a:prstGeom>
          <a:solidFill>
            <a:srgbClr val="0BA789">
              <a:alpha val="8180"/>
            </a:srgbClr>
          </a:solidFill>
          <a:ln cap="flat" cmpd="sng" w="9525">
            <a:solidFill>
              <a:srgbClr val="A3A3A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00"/>
          <p:cNvSpPr/>
          <p:nvPr/>
        </p:nvSpPr>
        <p:spPr>
          <a:xfrm>
            <a:off x="6096000" y="2032175"/>
            <a:ext cx="4752000" cy="1254600"/>
          </a:xfrm>
          <a:prstGeom prst="roundRect">
            <a:avLst>
              <a:gd fmla="val 16667" name="adj"/>
            </a:avLst>
          </a:prstGeom>
          <a:solidFill>
            <a:srgbClr val="FF0303">
              <a:alpha val="8180"/>
            </a:srgbClr>
          </a:solidFill>
          <a:ln cap="flat" cmpd="sng" w="9525">
            <a:solidFill>
              <a:srgbClr val="A3A3A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00"/>
          <p:cNvSpPr/>
          <p:nvPr/>
        </p:nvSpPr>
        <p:spPr>
          <a:xfrm>
            <a:off x="3920225" y="3545625"/>
            <a:ext cx="5346600" cy="1254600"/>
          </a:xfrm>
          <a:prstGeom prst="roundRect">
            <a:avLst>
              <a:gd fmla="val 16667" name="adj"/>
            </a:avLst>
          </a:prstGeom>
          <a:solidFill>
            <a:srgbClr val="0BA789">
              <a:alpha val="8180"/>
            </a:srgbClr>
          </a:solidFill>
          <a:ln cap="flat" cmpd="sng" w="9525">
            <a:solidFill>
              <a:srgbClr val="A3A3A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00"/>
          <p:cNvSpPr/>
          <p:nvPr/>
        </p:nvSpPr>
        <p:spPr>
          <a:xfrm>
            <a:off x="4259588" y="3941913"/>
            <a:ext cx="1398300" cy="402000"/>
          </a:xfrm>
          <a:prstGeom prst="roundRect">
            <a:avLst>
              <a:gd fmla="val 16667" name="adj"/>
            </a:avLst>
          </a:prstGeom>
          <a:solidFill>
            <a:srgbClr val="3B008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Podman</a:t>
            </a:r>
            <a:endParaRPr i="1" sz="1000">
              <a:solidFill>
                <a:srgbClr val="FFFFFF"/>
              </a:solidFill>
              <a:latin typeface="Red Hat Display"/>
              <a:ea typeface="Red Hat Display"/>
              <a:cs typeface="Red Hat Display"/>
              <a:sym typeface="Red Hat Display"/>
            </a:endParaRPr>
          </a:p>
        </p:txBody>
      </p:sp>
      <p:sp>
        <p:nvSpPr>
          <p:cNvPr id="1323" name="Google Shape;1323;p100"/>
          <p:cNvSpPr/>
          <p:nvPr/>
        </p:nvSpPr>
        <p:spPr>
          <a:xfrm>
            <a:off x="6471016" y="3941913"/>
            <a:ext cx="841200" cy="402000"/>
          </a:xfrm>
          <a:prstGeom prst="roundRect">
            <a:avLst>
              <a:gd fmla="val 16667" name="adj"/>
            </a:avLst>
          </a:prstGeom>
          <a:solidFill>
            <a:srgbClr val="8E7CC3"/>
          </a:solidFill>
          <a:ln cap="flat" cmpd="sng" w="19050">
            <a:solidFill>
              <a:srgbClr val="EE000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conmon</a:t>
            </a:r>
            <a:endParaRPr sz="1100">
              <a:solidFill>
                <a:srgbClr val="FFFFFF"/>
              </a:solidFill>
              <a:latin typeface="Red Hat Display"/>
              <a:ea typeface="Red Hat Display"/>
              <a:cs typeface="Red Hat Display"/>
              <a:sym typeface="Red Hat Display"/>
            </a:endParaRPr>
          </a:p>
        </p:txBody>
      </p:sp>
      <p:sp>
        <p:nvSpPr>
          <p:cNvPr id="1324" name="Google Shape;1324;p100"/>
          <p:cNvSpPr txBox="1"/>
          <p:nvPr/>
        </p:nvSpPr>
        <p:spPr>
          <a:xfrm>
            <a:off x="5685750" y="4176100"/>
            <a:ext cx="757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Proxima Nova"/>
                <a:ea typeface="Proxima Nova"/>
                <a:cs typeface="Proxima Nova"/>
                <a:sym typeface="Proxima Nova"/>
              </a:rPr>
              <a:t>fork/exec</a:t>
            </a:r>
            <a:endParaRPr sz="800">
              <a:latin typeface="Proxima Nova"/>
              <a:ea typeface="Proxima Nova"/>
              <a:cs typeface="Proxima Nova"/>
              <a:sym typeface="Proxima Nova"/>
            </a:endParaRPr>
          </a:p>
        </p:txBody>
      </p:sp>
      <p:pic>
        <p:nvPicPr>
          <p:cNvPr id="1325" name="Google Shape;1325;p100"/>
          <p:cNvPicPr preferRelativeResize="0"/>
          <p:nvPr/>
        </p:nvPicPr>
        <p:blipFill>
          <a:blip r:embed="rId3">
            <a:alphaModFix/>
          </a:blip>
          <a:stretch>
            <a:fillRect/>
          </a:stretch>
        </p:blipFill>
        <p:spPr>
          <a:xfrm>
            <a:off x="1084888" y="3854259"/>
            <a:ext cx="2494637" cy="637325"/>
          </a:xfrm>
          <a:prstGeom prst="rect">
            <a:avLst/>
          </a:prstGeom>
          <a:noFill/>
          <a:ln>
            <a:noFill/>
          </a:ln>
        </p:spPr>
      </p:pic>
      <p:sp>
        <p:nvSpPr>
          <p:cNvPr id="1326" name="Google Shape;1326;p100"/>
          <p:cNvSpPr/>
          <p:nvPr/>
        </p:nvSpPr>
        <p:spPr>
          <a:xfrm>
            <a:off x="8125353" y="3941925"/>
            <a:ext cx="841200" cy="402000"/>
          </a:xfrm>
          <a:prstGeom prst="roundRect">
            <a:avLst>
              <a:gd fmla="val 16667" name="adj"/>
            </a:avLst>
          </a:prstGeom>
          <a:solidFill>
            <a:srgbClr val="8E7CC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runtime</a:t>
            </a:r>
            <a:endParaRPr sz="1100">
              <a:solidFill>
                <a:srgbClr val="FFFFFF"/>
              </a:solidFill>
              <a:latin typeface="Red Hat Display"/>
              <a:ea typeface="Red Hat Display"/>
              <a:cs typeface="Red Hat Display"/>
              <a:sym typeface="Red Hat Display"/>
            </a:endParaRPr>
          </a:p>
        </p:txBody>
      </p:sp>
      <p:sp>
        <p:nvSpPr>
          <p:cNvPr id="1327" name="Google Shape;1327;p100"/>
          <p:cNvSpPr txBox="1"/>
          <p:nvPr/>
        </p:nvSpPr>
        <p:spPr>
          <a:xfrm>
            <a:off x="7340038" y="4176100"/>
            <a:ext cx="757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Proxima Nova"/>
                <a:ea typeface="Proxima Nova"/>
                <a:cs typeface="Proxima Nova"/>
                <a:sym typeface="Proxima Nova"/>
              </a:rPr>
              <a:t>fork/</a:t>
            </a:r>
            <a:r>
              <a:rPr lang="en" sz="800">
                <a:solidFill>
                  <a:srgbClr val="000000"/>
                </a:solidFill>
                <a:latin typeface="Proxima Nova"/>
                <a:ea typeface="Proxima Nova"/>
                <a:cs typeface="Proxima Nova"/>
                <a:sym typeface="Proxima Nova"/>
              </a:rPr>
              <a:t>ex</a:t>
            </a:r>
            <a:r>
              <a:rPr lang="en" sz="800">
                <a:latin typeface="Proxima Nova"/>
                <a:ea typeface="Proxima Nova"/>
                <a:cs typeface="Proxima Nova"/>
                <a:sym typeface="Proxima Nova"/>
              </a:rPr>
              <a:t>ec</a:t>
            </a:r>
            <a:endParaRPr sz="800">
              <a:latin typeface="Proxima Nova"/>
              <a:ea typeface="Proxima Nova"/>
              <a:cs typeface="Proxima Nova"/>
              <a:sym typeface="Proxima Nova"/>
            </a:endParaRPr>
          </a:p>
        </p:txBody>
      </p:sp>
      <p:cxnSp>
        <p:nvCxnSpPr>
          <p:cNvPr id="1328" name="Google Shape;1328;p100"/>
          <p:cNvCxnSpPr>
            <a:stCxn id="1322" idx="3"/>
            <a:endCxn id="1323" idx="1"/>
          </p:cNvCxnSpPr>
          <p:nvPr/>
        </p:nvCxnSpPr>
        <p:spPr>
          <a:xfrm>
            <a:off x="5657888" y="4142913"/>
            <a:ext cx="813000" cy="600"/>
          </a:xfrm>
          <a:prstGeom prst="bentConnector3">
            <a:avLst>
              <a:gd fmla="val 50008" name="adj1"/>
            </a:avLst>
          </a:prstGeom>
          <a:noFill/>
          <a:ln cap="flat" cmpd="sng" w="9525">
            <a:solidFill>
              <a:srgbClr val="595959"/>
            </a:solidFill>
            <a:prstDash val="solid"/>
            <a:round/>
            <a:headEnd len="med" w="med" type="none"/>
            <a:tailEnd len="med" w="med" type="triangle"/>
          </a:ln>
        </p:spPr>
      </p:cxnSp>
      <p:cxnSp>
        <p:nvCxnSpPr>
          <p:cNvPr id="1329" name="Google Shape;1329;p100"/>
          <p:cNvCxnSpPr>
            <a:stCxn id="1323" idx="3"/>
            <a:endCxn id="1326" idx="1"/>
          </p:cNvCxnSpPr>
          <p:nvPr/>
        </p:nvCxnSpPr>
        <p:spPr>
          <a:xfrm>
            <a:off x="7312216" y="4142913"/>
            <a:ext cx="813000" cy="600"/>
          </a:xfrm>
          <a:prstGeom prst="bentConnector3">
            <a:avLst>
              <a:gd fmla="val 50008" name="adj1"/>
            </a:avLst>
          </a:prstGeom>
          <a:noFill/>
          <a:ln cap="flat" cmpd="sng" w="9525">
            <a:solidFill>
              <a:srgbClr val="595959"/>
            </a:solidFill>
            <a:prstDash val="solid"/>
            <a:round/>
            <a:headEnd len="med" w="med" type="none"/>
            <a:tailEnd len="med" w="med" type="triangle"/>
          </a:ln>
        </p:spPr>
      </p:cxnSp>
      <p:cxnSp>
        <p:nvCxnSpPr>
          <p:cNvPr id="1330" name="Google Shape;1330;p100"/>
          <p:cNvCxnSpPr>
            <a:stCxn id="1323" idx="2"/>
            <a:endCxn id="1322" idx="2"/>
          </p:cNvCxnSpPr>
          <p:nvPr/>
        </p:nvCxnSpPr>
        <p:spPr>
          <a:xfrm rot="5400000">
            <a:off x="5924866" y="3377763"/>
            <a:ext cx="600" cy="1932900"/>
          </a:xfrm>
          <a:prstGeom prst="bentConnector3">
            <a:avLst>
              <a:gd fmla="val 39687500" name="adj1"/>
            </a:avLst>
          </a:prstGeom>
          <a:noFill/>
          <a:ln cap="flat" cmpd="sng" w="9525">
            <a:solidFill>
              <a:srgbClr val="595959"/>
            </a:solidFill>
            <a:prstDash val="solid"/>
            <a:round/>
            <a:headEnd len="med" w="med" type="none"/>
            <a:tailEnd len="med" w="med" type="triangle"/>
          </a:ln>
        </p:spPr>
      </p:cxnSp>
      <p:sp>
        <p:nvSpPr>
          <p:cNvPr id="1331" name="Google Shape;1331;p100"/>
          <p:cNvSpPr txBox="1"/>
          <p:nvPr/>
        </p:nvSpPr>
        <p:spPr>
          <a:xfrm>
            <a:off x="3920225" y="3545625"/>
            <a:ext cx="123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Proxima Nova"/>
                <a:ea typeface="Proxima Nova"/>
                <a:cs typeface="Proxima Nova"/>
                <a:sym typeface="Proxima Nova"/>
              </a:rPr>
              <a:t>rootless context</a:t>
            </a:r>
            <a:endParaRPr b="1" sz="800">
              <a:latin typeface="Proxima Nova"/>
              <a:ea typeface="Proxima Nova"/>
              <a:cs typeface="Proxima Nova"/>
              <a:sym typeface="Proxima Nova"/>
            </a:endParaRPr>
          </a:p>
        </p:txBody>
      </p:sp>
      <p:sp>
        <p:nvSpPr>
          <p:cNvPr id="1332" name="Google Shape;1332;p100"/>
          <p:cNvSpPr txBox="1"/>
          <p:nvPr/>
        </p:nvSpPr>
        <p:spPr>
          <a:xfrm>
            <a:off x="6272875" y="3634725"/>
            <a:ext cx="1237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EE0000"/>
                </a:solidFill>
                <a:latin typeface="Proxima Nova"/>
                <a:ea typeface="Proxima Nova"/>
                <a:cs typeface="Proxima Nova"/>
                <a:sym typeface="Proxima Nova"/>
              </a:rPr>
              <a:t>main PID</a:t>
            </a:r>
            <a:endParaRPr b="1" sz="800">
              <a:solidFill>
                <a:srgbClr val="EE0000"/>
              </a:solidFill>
              <a:latin typeface="Proxima Nova"/>
              <a:ea typeface="Proxima Nova"/>
              <a:cs typeface="Proxima Nova"/>
              <a:sym typeface="Proxima Nova"/>
            </a:endParaRPr>
          </a:p>
        </p:txBody>
      </p:sp>
      <p:pic>
        <p:nvPicPr>
          <p:cNvPr id="1333" name="Google Shape;1333;p100"/>
          <p:cNvPicPr preferRelativeResize="0"/>
          <p:nvPr/>
        </p:nvPicPr>
        <p:blipFill rotWithShape="1">
          <a:blip r:embed="rId4">
            <a:alphaModFix/>
          </a:blip>
          <a:srcRect b="33417" l="5194" r="3681" t="34909"/>
          <a:stretch/>
        </p:blipFill>
        <p:spPr>
          <a:xfrm>
            <a:off x="1244600" y="2343375"/>
            <a:ext cx="2383624" cy="553200"/>
          </a:xfrm>
          <a:prstGeom prst="rect">
            <a:avLst/>
          </a:prstGeom>
          <a:noFill/>
          <a:ln>
            <a:noFill/>
          </a:ln>
        </p:spPr>
      </p:pic>
      <p:sp>
        <p:nvSpPr>
          <p:cNvPr id="1334" name="Google Shape;1334;p100"/>
          <p:cNvSpPr/>
          <p:nvPr/>
        </p:nvSpPr>
        <p:spPr>
          <a:xfrm>
            <a:off x="4259600" y="2458475"/>
            <a:ext cx="1398300" cy="402000"/>
          </a:xfrm>
          <a:prstGeom prst="roundRect">
            <a:avLst>
              <a:gd fmla="val 16667" name="adj"/>
            </a:avLst>
          </a:prstGeom>
          <a:solidFill>
            <a:srgbClr val="365EAD"/>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Docker Daemon</a:t>
            </a:r>
            <a:endParaRPr sz="1100">
              <a:solidFill>
                <a:srgbClr val="FFFFFF"/>
              </a:solidFill>
              <a:latin typeface="Red Hat Display"/>
              <a:ea typeface="Red Hat Display"/>
              <a:cs typeface="Red Hat Display"/>
              <a:sym typeface="Red Hat Display"/>
            </a:endParaRPr>
          </a:p>
          <a:p>
            <a:pPr indent="0" lvl="0" marL="0" rtl="0" algn="ctr">
              <a:spcBef>
                <a:spcPts val="0"/>
              </a:spcBef>
              <a:spcAft>
                <a:spcPts val="0"/>
              </a:spcAft>
              <a:buNone/>
            </a:pPr>
            <a:r>
              <a:rPr i="1" lang="en" sz="1000">
                <a:solidFill>
                  <a:srgbClr val="FFFFFF"/>
                </a:solidFill>
                <a:latin typeface="Red Hat Display"/>
                <a:ea typeface="Red Hat Display"/>
                <a:cs typeface="Red Hat Display"/>
                <a:sym typeface="Red Hat Display"/>
              </a:rPr>
              <a:t>(child of init)</a:t>
            </a:r>
            <a:endParaRPr i="1" sz="1000">
              <a:solidFill>
                <a:srgbClr val="FFFFFF"/>
              </a:solidFill>
              <a:latin typeface="Red Hat Display"/>
              <a:ea typeface="Red Hat Display"/>
              <a:cs typeface="Red Hat Display"/>
              <a:sym typeface="Red Hat Display"/>
            </a:endParaRPr>
          </a:p>
        </p:txBody>
      </p:sp>
      <p:sp>
        <p:nvSpPr>
          <p:cNvPr id="1335" name="Google Shape;1335;p100"/>
          <p:cNvSpPr/>
          <p:nvPr/>
        </p:nvSpPr>
        <p:spPr>
          <a:xfrm>
            <a:off x="6471025" y="2458475"/>
            <a:ext cx="841200" cy="402000"/>
          </a:xfrm>
          <a:prstGeom prst="roundRect">
            <a:avLst>
              <a:gd fmla="val 16667" name="adj"/>
            </a:avLst>
          </a:prstGeom>
          <a:solidFill>
            <a:srgbClr val="316DC1">
              <a:alpha val="57590"/>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dockerd</a:t>
            </a:r>
            <a:endParaRPr sz="1100">
              <a:solidFill>
                <a:srgbClr val="FFFFFF"/>
              </a:solidFill>
              <a:latin typeface="Red Hat Display"/>
              <a:ea typeface="Red Hat Display"/>
              <a:cs typeface="Red Hat Display"/>
              <a:sym typeface="Red Hat Display"/>
            </a:endParaRPr>
          </a:p>
        </p:txBody>
      </p:sp>
      <p:sp>
        <p:nvSpPr>
          <p:cNvPr id="1336" name="Google Shape;1336;p100"/>
          <p:cNvSpPr/>
          <p:nvPr/>
        </p:nvSpPr>
        <p:spPr>
          <a:xfrm>
            <a:off x="8125350" y="2458475"/>
            <a:ext cx="841200" cy="402000"/>
          </a:xfrm>
          <a:prstGeom prst="roundRect">
            <a:avLst>
              <a:gd fmla="val 16667" name="adj"/>
            </a:avLst>
          </a:prstGeom>
          <a:solidFill>
            <a:srgbClr val="316DC1">
              <a:alpha val="57590"/>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containerd</a:t>
            </a:r>
            <a:endParaRPr sz="1100">
              <a:solidFill>
                <a:srgbClr val="FFFFFF"/>
              </a:solidFill>
              <a:latin typeface="Red Hat Display"/>
              <a:ea typeface="Red Hat Display"/>
              <a:cs typeface="Red Hat Display"/>
              <a:sym typeface="Red Hat Display"/>
            </a:endParaRPr>
          </a:p>
        </p:txBody>
      </p:sp>
      <p:sp>
        <p:nvSpPr>
          <p:cNvPr id="1337" name="Google Shape;1337;p100"/>
          <p:cNvSpPr txBox="1"/>
          <p:nvPr/>
        </p:nvSpPr>
        <p:spPr>
          <a:xfrm>
            <a:off x="3920225" y="2032163"/>
            <a:ext cx="123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Proxima Nova"/>
                <a:ea typeface="Proxima Nova"/>
                <a:cs typeface="Proxima Nova"/>
                <a:sym typeface="Proxima Nova"/>
              </a:rPr>
              <a:t>rootless context</a:t>
            </a:r>
            <a:endParaRPr b="1" sz="800">
              <a:latin typeface="Proxima Nova"/>
              <a:ea typeface="Proxima Nova"/>
              <a:cs typeface="Proxima Nova"/>
              <a:sym typeface="Proxima Nova"/>
            </a:endParaRPr>
          </a:p>
        </p:txBody>
      </p:sp>
      <p:sp>
        <p:nvSpPr>
          <p:cNvPr id="1338" name="Google Shape;1338;p100"/>
          <p:cNvSpPr txBox="1"/>
          <p:nvPr/>
        </p:nvSpPr>
        <p:spPr>
          <a:xfrm>
            <a:off x="6096125" y="2032163"/>
            <a:ext cx="123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Proxima Nova"/>
                <a:ea typeface="Proxima Nova"/>
                <a:cs typeface="Proxima Nova"/>
                <a:sym typeface="Proxima Nova"/>
              </a:rPr>
              <a:t>root context</a:t>
            </a:r>
            <a:endParaRPr b="1" sz="800">
              <a:latin typeface="Proxima Nova"/>
              <a:ea typeface="Proxima Nova"/>
              <a:cs typeface="Proxima Nova"/>
              <a:sym typeface="Proxima Nova"/>
            </a:endParaRPr>
          </a:p>
        </p:txBody>
      </p:sp>
      <p:sp>
        <p:nvSpPr>
          <p:cNvPr id="1339" name="Google Shape;1339;p100"/>
          <p:cNvSpPr txBox="1"/>
          <p:nvPr/>
        </p:nvSpPr>
        <p:spPr>
          <a:xfrm>
            <a:off x="5685713" y="2751025"/>
            <a:ext cx="757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Proxima Nova"/>
                <a:ea typeface="Proxima Nova"/>
                <a:cs typeface="Proxima Nova"/>
                <a:sym typeface="Proxima Nova"/>
              </a:rPr>
              <a:t>RPC</a:t>
            </a:r>
            <a:endParaRPr sz="800">
              <a:latin typeface="Proxima Nova"/>
              <a:ea typeface="Proxima Nova"/>
              <a:cs typeface="Proxima Nova"/>
              <a:sym typeface="Proxima Nova"/>
            </a:endParaRPr>
          </a:p>
        </p:txBody>
      </p:sp>
      <p:sp>
        <p:nvSpPr>
          <p:cNvPr id="1340" name="Google Shape;1340;p100"/>
          <p:cNvSpPr txBox="1"/>
          <p:nvPr/>
        </p:nvSpPr>
        <p:spPr>
          <a:xfrm>
            <a:off x="7340025" y="2751025"/>
            <a:ext cx="757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Proxima Nova"/>
                <a:ea typeface="Proxima Nova"/>
                <a:cs typeface="Proxima Nova"/>
                <a:sym typeface="Proxima Nova"/>
              </a:rPr>
              <a:t>RPC</a:t>
            </a:r>
            <a:endParaRPr sz="800">
              <a:latin typeface="Proxima Nova"/>
              <a:ea typeface="Proxima Nova"/>
              <a:cs typeface="Proxima Nova"/>
              <a:sym typeface="Proxima Nova"/>
            </a:endParaRPr>
          </a:p>
        </p:txBody>
      </p:sp>
      <p:sp>
        <p:nvSpPr>
          <p:cNvPr id="1341" name="Google Shape;1341;p100"/>
          <p:cNvSpPr txBox="1"/>
          <p:nvPr/>
        </p:nvSpPr>
        <p:spPr>
          <a:xfrm>
            <a:off x="8994363" y="2751025"/>
            <a:ext cx="757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Proxima Nova"/>
                <a:ea typeface="Proxima Nova"/>
                <a:cs typeface="Proxima Nova"/>
                <a:sym typeface="Proxima Nova"/>
              </a:rPr>
              <a:t>fork-exec</a:t>
            </a:r>
            <a:endParaRPr sz="800">
              <a:latin typeface="Proxima Nova"/>
              <a:ea typeface="Proxima Nova"/>
              <a:cs typeface="Proxima Nova"/>
              <a:sym typeface="Proxima Nova"/>
            </a:endParaRPr>
          </a:p>
        </p:txBody>
      </p:sp>
      <p:cxnSp>
        <p:nvCxnSpPr>
          <p:cNvPr id="1342" name="Google Shape;1342;p100"/>
          <p:cNvCxnSpPr>
            <a:stCxn id="1335" idx="3"/>
            <a:endCxn id="1336" idx="1"/>
          </p:cNvCxnSpPr>
          <p:nvPr/>
        </p:nvCxnSpPr>
        <p:spPr>
          <a:xfrm>
            <a:off x="7312225" y="2659475"/>
            <a:ext cx="813000" cy="600"/>
          </a:xfrm>
          <a:prstGeom prst="bentConnector3">
            <a:avLst>
              <a:gd fmla="val 50008" name="adj1"/>
            </a:avLst>
          </a:prstGeom>
          <a:noFill/>
          <a:ln cap="flat" cmpd="sng" w="9525">
            <a:solidFill>
              <a:srgbClr val="595959"/>
            </a:solidFill>
            <a:prstDash val="dash"/>
            <a:round/>
            <a:headEnd len="med" w="med" type="none"/>
            <a:tailEnd len="med" w="med" type="triangle"/>
          </a:ln>
        </p:spPr>
      </p:cxnSp>
      <p:cxnSp>
        <p:nvCxnSpPr>
          <p:cNvPr id="1343" name="Google Shape;1343;p100"/>
          <p:cNvCxnSpPr>
            <a:stCxn id="1336" idx="3"/>
          </p:cNvCxnSpPr>
          <p:nvPr/>
        </p:nvCxnSpPr>
        <p:spPr>
          <a:xfrm>
            <a:off x="8966550" y="2659475"/>
            <a:ext cx="813000" cy="600"/>
          </a:xfrm>
          <a:prstGeom prst="bentConnector3">
            <a:avLst>
              <a:gd fmla="val 50000" name="adj1"/>
            </a:avLst>
          </a:prstGeom>
          <a:noFill/>
          <a:ln cap="flat" cmpd="sng" w="9525">
            <a:solidFill>
              <a:srgbClr val="595959"/>
            </a:solidFill>
            <a:prstDash val="solid"/>
            <a:round/>
            <a:headEnd len="med" w="med" type="none"/>
            <a:tailEnd len="med" w="med" type="triangle"/>
          </a:ln>
        </p:spPr>
      </p:cxnSp>
      <p:cxnSp>
        <p:nvCxnSpPr>
          <p:cNvPr id="1344" name="Google Shape;1344;p100"/>
          <p:cNvCxnSpPr>
            <a:stCxn id="1334" idx="3"/>
            <a:endCxn id="1335" idx="1"/>
          </p:cNvCxnSpPr>
          <p:nvPr/>
        </p:nvCxnSpPr>
        <p:spPr>
          <a:xfrm>
            <a:off x="5657900" y="2659475"/>
            <a:ext cx="813000" cy="600"/>
          </a:xfrm>
          <a:prstGeom prst="bentConnector3">
            <a:avLst>
              <a:gd fmla="val 50008" name="adj1"/>
            </a:avLst>
          </a:prstGeom>
          <a:noFill/>
          <a:ln cap="flat" cmpd="sng" w="9525">
            <a:solidFill>
              <a:srgbClr val="595959"/>
            </a:solidFill>
            <a:prstDash val="dash"/>
            <a:round/>
            <a:headEnd len="med" w="med" type="none"/>
            <a:tailEnd len="med" w="med" type="triangle"/>
          </a:ln>
        </p:spPr>
      </p:cxnSp>
      <p:sp>
        <p:nvSpPr>
          <p:cNvPr id="1345" name="Google Shape;1345;p100"/>
          <p:cNvSpPr/>
          <p:nvPr/>
        </p:nvSpPr>
        <p:spPr>
          <a:xfrm>
            <a:off x="9779675" y="2458475"/>
            <a:ext cx="841200" cy="402000"/>
          </a:xfrm>
          <a:prstGeom prst="roundRect">
            <a:avLst>
              <a:gd fmla="val 16667" name="adj"/>
            </a:avLst>
          </a:prstGeom>
          <a:solidFill>
            <a:srgbClr val="316DC1">
              <a:alpha val="57590"/>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runtime</a:t>
            </a:r>
            <a:endParaRPr sz="1100">
              <a:solidFill>
                <a:srgbClr val="FFFFFF"/>
              </a:solidFill>
              <a:latin typeface="Red Hat Display"/>
              <a:ea typeface="Red Hat Display"/>
              <a:cs typeface="Red Hat Display"/>
              <a:sym typeface="Red Hat Display"/>
            </a:endParaRPr>
          </a:p>
        </p:txBody>
      </p:sp>
      <p:sp>
        <p:nvSpPr>
          <p:cNvPr id="1346" name="Google Shape;1346;p100"/>
          <p:cNvSpPr/>
          <p:nvPr/>
        </p:nvSpPr>
        <p:spPr>
          <a:xfrm>
            <a:off x="3920225" y="5059075"/>
            <a:ext cx="6927900" cy="1110600"/>
          </a:xfrm>
          <a:prstGeom prst="roundRect">
            <a:avLst>
              <a:gd fmla="val 16667" name="adj"/>
            </a:avLst>
          </a:prstGeom>
          <a:solidFill>
            <a:srgbClr val="0BA789">
              <a:alpha val="8180"/>
            </a:srgbClr>
          </a:solidFill>
          <a:ln cap="flat" cmpd="sng" w="9525">
            <a:solidFill>
              <a:srgbClr val="A3A3A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00"/>
          <p:cNvSpPr/>
          <p:nvPr/>
        </p:nvSpPr>
        <p:spPr>
          <a:xfrm>
            <a:off x="4259575" y="5455363"/>
            <a:ext cx="1398300" cy="402000"/>
          </a:xfrm>
          <a:prstGeom prst="roundRect">
            <a:avLst>
              <a:gd fmla="val 16667" name="adj"/>
            </a:avLst>
          </a:prstGeom>
          <a:solidFill>
            <a:schemeClr val="lt1"/>
          </a:solidFill>
          <a:ln cap="flat" cmpd="sng" w="9525">
            <a:solidFill>
              <a:schemeClr val="accent4"/>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chemeClr val="accent4"/>
                </a:solidFill>
                <a:latin typeface="Red Hat Display"/>
                <a:ea typeface="Red Hat Display"/>
                <a:cs typeface="Red Hat Display"/>
                <a:sym typeface="Red Hat Display"/>
              </a:rPr>
              <a:t>OpenShift</a:t>
            </a:r>
            <a:endParaRPr i="1" sz="1000">
              <a:solidFill>
                <a:schemeClr val="accent4"/>
              </a:solidFill>
              <a:latin typeface="Red Hat Display"/>
              <a:ea typeface="Red Hat Display"/>
              <a:cs typeface="Red Hat Display"/>
              <a:sym typeface="Red Hat Display"/>
            </a:endParaRPr>
          </a:p>
        </p:txBody>
      </p:sp>
      <p:sp>
        <p:nvSpPr>
          <p:cNvPr id="1348" name="Google Shape;1348;p100"/>
          <p:cNvSpPr/>
          <p:nvPr/>
        </p:nvSpPr>
        <p:spPr>
          <a:xfrm>
            <a:off x="6471003" y="5455363"/>
            <a:ext cx="841200" cy="402000"/>
          </a:xfrm>
          <a:prstGeom prst="roundRect">
            <a:avLst>
              <a:gd fmla="val 16667" name="adj"/>
            </a:avLst>
          </a:prstGeom>
          <a:solidFill>
            <a:srgbClr val="E6B8A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chemeClr val="dk2"/>
                </a:solidFill>
                <a:latin typeface="Red Hat Display"/>
                <a:ea typeface="Red Hat Display"/>
                <a:cs typeface="Red Hat Display"/>
                <a:sym typeface="Red Hat Display"/>
              </a:rPr>
              <a:t>SCC Validation</a:t>
            </a:r>
            <a:endParaRPr sz="1100">
              <a:solidFill>
                <a:schemeClr val="dk2"/>
              </a:solidFill>
              <a:latin typeface="Red Hat Display"/>
              <a:ea typeface="Red Hat Display"/>
              <a:cs typeface="Red Hat Display"/>
              <a:sym typeface="Red Hat Display"/>
            </a:endParaRPr>
          </a:p>
        </p:txBody>
      </p:sp>
      <p:sp>
        <p:nvSpPr>
          <p:cNvPr id="1349" name="Google Shape;1349;p100"/>
          <p:cNvSpPr/>
          <p:nvPr/>
        </p:nvSpPr>
        <p:spPr>
          <a:xfrm>
            <a:off x="8125341" y="5455375"/>
            <a:ext cx="841200" cy="402000"/>
          </a:xfrm>
          <a:prstGeom prst="roundRect">
            <a:avLst>
              <a:gd fmla="val 16667" name="adj"/>
            </a:avLst>
          </a:prstGeom>
          <a:solidFill>
            <a:srgbClr val="E6B8A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chemeClr val="dk2"/>
                </a:solidFill>
                <a:latin typeface="Red Hat Display"/>
                <a:ea typeface="Red Hat Display"/>
                <a:cs typeface="Red Hat Display"/>
                <a:sym typeface="Red Hat Display"/>
              </a:rPr>
              <a:t>Random UID</a:t>
            </a:r>
            <a:endParaRPr sz="1100">
              <a:solidFill>
                <a:schemeClr val="dk2"/>
              </a:solidFill>
              <a:latin typeface="Red Hat Display"/>
              <a:ea typeface="Red Hat Display"/>
              <a:cs typeface="Red Hat Display"/>
              <a:sym typeface="Red Hat Display"/>
            </a:endParaRPr>
          </a:p>
        </p:txBody>
      </p:sp>
      <p:cxnSp>
        <p:nvCxnSpPr>
          <p:cNvPr id="1350" name="Google Shape;1350;p100"/>
          <p:cNvCxnSpPr>
            <a:stCxn id="1347" idx="3"/>
            <a:endCxn id="1348" idx="1"/>
          </p:cNvCxnSpPr>
          <p:nvPr/>
        </p:nvCxnSpPr>
        <p:spPr>
          <a:xfrm>
            <a:off x="5657875" y="5656363"/>
            <a:ext cx="813000" cy="600"/>
          </a:xfrm>
          <a:prstGeom prst="bentConnector3">
            <a:avLst>
              <a:gd fmla="val 50008" name="adj1"/>
            </a:avLst>
          </a:prstGeom>
          <a:noFill/>
          <a:ln cap="flat" cmpd="sng" w="9525">
            <a:solidFill>
              <a:srgbClr val="595959"/>
            </a:solidFill>
            <a:prstDash val="solid"/>
            <a:round/>
            <a:headEnd len="med" w="med" type="none"/>
            <a:tailEnd len="med" w="med" type="triangle"/>
          </a:ln>
        </p:spPr>
      </p:cxnSp>
      <p:cxnSp>
        <p:nvCxnSpPr>
          <p:cNvPr id="1351" name="Google Shape;1351;p100"/>
          <p:cNvCxnSpPr>
            <a:stCxn id="1348" idx="3"/>
            <a:endCxn id="1349" idx="1"/>
          </p:cNvCxnSpPr>
          <p:nvPr/>
        </p:nvCxnSpPr>
        <p:spPr>
          <a:xfrm>
            <a:off x="7312203" y="5656363"/>
            <a:ext cx="813000" cy="600"/>
          </a:xfrm>
          <a:prstGeom prst="bentConnector3">
            <a:avLst>
              <a:gd fmla="val 50008" name="adj1"/>
            </a:avLst>
          </a:prstGeom>
          <a:noFill/>
          <a:ln cap="flat" cmpd="sng" w="9525">
            <a:solidFill>
              <a:srgbClr val="595959"/>
            </a:solidFill>
            <a:prstDash val="solid"/>
            <a:round/>
            <a:headEnd len="med" w="med" type="none"/>
            <a:tailEnd len="med" w="med" type="triangle"/>
          </a:ln>
        </p:spPr>
      </p:cxnSp>
      <p:sp>
        <p:nvSpPr>
          <p:cNvPr id="1352" name="Google Shape;1352;p100"/>
          <p:cNvSpPr txBox="1"/>
          <p:nvPr/>
        </p:nvSpPr>
        <p:spPr>
          <a:xfrm>
            <a:off x="3920213" y="5059075"/>
            <a:ext cx="1237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Proxima Nova"/>
                <a:ea typeface="Proxima Nova"/>
                <a:cs typeface="Proxima Nova"/>
                <a:sym typeface="Proxima Nova"/>
              </a:rPr>
              <a:t>rootless context</a:t>
            </a:r>
            <a:endParaRPr b="1" sz="800">
              <a:latin typeface="Proxima Nova"/>
              <a:ea typeface="Proxima Nova"/>
              <a:cs typeface="Proxima Nova"/>
              <a:sym typeface="Proxima Nova"/>
            </a:endParaRPr>
          </a:p>
        </p:txBody>
      </p:sp>
      <p:sp>
        <p:nvSpPr>
          <p:cNvPr id="1353" name="Google Shape;1353;p100"/>
          <p:cNvSpPr/>
          <p:nvPr/>
        </p:nvSpPr>
        <p:spPr>
          <a:xfrm>
            <a:off x="9779691" y="5455375"/>
            <a:ext cx="841200" cy="402000"/>
          </a:xfrm>
          <a:prstGeom prst="roundRect">
            <a:avLst>
              <a:gd fmla="val 16667" name="adj"/>
            </a:avLst>
          </a:prstGeom>
          <a:solidFill>
            <a:schemeClr val="accent4"/>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Container</a:t>
            </a:r>
            <a:endParaRPr sz="1100">
              <a:solidFill>
                <a:srgbClr val="FFFFFF"/>
              </a:solidFill>
              <a:latin typeface="Red Hat Display"/>
              <a:ea typeface="Red Hat Display"/>
              <a:cs typeface="Red Hat Display"/>
              <a:sym typeface="Red Hat Display"/>
            </a:endParaRPr>
          </a:p>
        </p:txBody>
      </p:sp>
      <p:cxnSp>
        <p:nvCxnSpPr>
          <p:cNvPr id="1354" name="Google Shape;1354;p100"/>
          <p:cNvCxnSpPr>
            <a:stCxn id="1349" idx="3"/>
            <a:endCxn id="1353" idx="1"/>
          </p:cNvCxnSpPr>
          <p:nvPr/>
        </p:nvCxnSpPr>
        <p:spPr>
          <a:xfrm>
            <a:off x="8966541" y="5656375"/>
            <a:ext cx="813300" cy="600"/>
          </a:xfrm>
          <a:prstGeom prst="bentConnector3">
            <a:avLst>
              <a:gd fmla="val 49991" name="adj1"/>
            </a:avLst>
          </a:prstGeom>
          <a:noFill/>
          <a:ln cap="flat" cmpd="sng" w="9525">
            <a:solidFill>
              <a:srgbClr val="595959"/>
            </a:solidFill>
            <a:prstDash val="solid"/>
            <a:round/>
            <a:headEnd len="med" w="med" type="none"/>
            <a:tailEnd len="med" w="med" type="triangle"/>
          </a:ln>
        </p:spPr>
      </p:cxnSp>
      <p:pic>
        <p:nvPicPr>
          <p:cNvPr id="1355" name="Google Shape;1355;p100"/>
          <p:cNvPicPr preferRelativeResize="0"/>
          <p:nvPr/>
        </p:nvPicPr>
        <p:blipFill>
          <a:blip r:embed="rId5">
            <a:alphaModFix/>
          </a:blip>
          <a:stretch>
            <a:fillRect/>
          </a:stretch>
        </p:blipFill>
        <p:spPr>
          <a:xfrm>
            <a:off x="1270559" y="5156136"/>
            <a:ext cx="2175899" cy="7714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01"/>
          <p:cNvSpPr txBox="1"/>
          <p:nvPr>
            <p:ph type="title"/>
          </p:nvPr>
        </p:nvSpPr>
        <p:spPr>
          <a:xfrm>
            <a:off x="885000" y="485875"/>
            <a:ext cx="10422000" cy="81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Security Context Constraints (SCCs)</a:t>
            </a:r>
            <a:endParaRPr/>
          </a:p>
        </p:txBody>
      </p:sp>
      <p:sp>
        <p:nvSpPr>
          <p:cNvPr id="1361" name="Google Shape;1361;p10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62" name="Google Shape;1362;p101"/>
          <p:cNvSpPr/>
          <p:nvPr/>
        </p:nvSpPr>
        <p:spPr>
          <a:xfrm>
            <a:off x="447775" y="3102601"/>
            <a:ext cx="4442400" cy="836100"/>
          </a:xfrm>
          <a:prstGeom prst="roundRect">
            <a:avLst>
              <a:gd fmla="val 16667" name="adj"/>
            </a:avLst>
          </a:prstGeom>
          <a:solidFill>
            <a:srgbClr val="3C8FF7">
              <a:alpha val="18820"/>
            </a:srgbClr>
          </a:solidFill>
          <a:ln cap="flat" cmpd="sng" w="28575">
            <a:solidFill>
              <a:srgbClr val="4891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Relaxed security context constraints to access resources that are forbidden by default,</a:t>
            </a:r>
            <a:endParaRPr/>
          </a:p>
        </p:txBody>
      </p:sp>
      <p:sp>
        <p:nvSpPr>
          <p:cNvPr id="1363" name="Google Shape;1363;p101"/>
          <p:cNvSpPr/>
          <p:nvPr/>
        </p:nvSpPr>
        <p:spPr>
          <a:xfrm>
            <a:off x="447775" y="4256928"/>
            <a:ext cx="4442400" cy="836100"/>
          </a:xfrm>
          <a:prstGeom prst="roundRect">
            <a:avLst>
              <a:gd fmla="val 16667" name="adj"/>
            </a:avLst>
          </a:prstGeom>
          <a:solidFill>
            <a:srgbClr val="3C8FF7">
              <a:alpha val="18820"/>
            </a:srgbClr>
          </a:solidFill>
          <a:ln cap="flat" cmpd="sng" w="28575">
            <a:solidFill>
              <a:srgbClr val="4891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Limit the access from a running pod in OpenShift to the host environment</a:t>
            </a:r>
            <a:endParaRPr/>
          </a:p>
        </p:txBody>
      </p:sp>
      <p:sp>
        <p:nvSpPr>
          <p:cNvPr id="1364" name="Google Shape;1364;p101"/>
          <p:cNvSpPr/>
          <p:nvPr/>
        </p:nvSpPr>
        <p:spPr>
          <a:xfrm>
            <a:off x="447775" y="1948275"/>
            <a:ext cx="4442400" cy="836100"/>
          </a:xfrm>
          <a:prstGeom prst="roundRect">
            <a:avLst>
              <a:gd fmla="val 16667" name="adj"/>
            </a:avLst>
          </a:prstGeom>
          <a:solidFill>
            <a:srgbClr val="3C8FF7">
              <a:alpha val="18820"/>
            </a:srgbClr>
          </a:solidFill>
          <a:ln cap="flat" cmpd="sng" w="28575">
            <a:solidFill>
              <a:srgbClr val="4891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Security mechanism that restricts access to resources, but not to operations in OpenShift.</a:t>
            </a:r>
            <a:endParaRPr/>
          </a:p>
        </p:txBody>
      </p:sp>
      <p:sp>
        <p:nvSpPr>
          <p:cNvPr id="1365" name="Google Shape;1365;p101"/>
          <p:cNvSpPr txBox="1"/>
          <p:nvPr/>
        </p:nvSpPr>
        <p:spPr>
          <a:xfrm>
            <a:off x="5071825" y="1356175"/>
            <a:ext cx="6935100" cy="4957200"/>
          </a:xfrm>
          <a:prstGeom prst="rect">
            <a:avLst/>
          </a:prstGeom>
          <a:noFill/>
          <a:ln>
            <a:noFill/>
          </a:ln>
        </p:spPr>
        <p:txBody>
          <a:bodyPr anchorCtr="0" anchor="t" bIns="0" lIns="0" spcFirstLastPara="1" rIns="0" wrap="square" tIns="0">
            <a:noAutofit/>
          </a:bodyPr>
          <a:lstStyle/>
          <a:p>
            <a:pPr indent="0" lvl="0" marL="0" rtl="0" algn="l">
              <a:lnSpc>
                <a:spcPct val="140000"/>
              </a:lnSpc>
              <a:spcBef>
                <a:spcPts val="0"/>
              </a:spcBef>
              <a:spcAft>
                <a:spcPts val="0"/>
              </a:spcAft>
              <a:buNone/>
            </a:pPr>
            <a:r>
              <a:rPr lang="en" sz="1800">
                <a:latin typeface="Red Hat Text"/>
                <a:ea typeface="Red Hat Text"/>
                <a:cs typeface="Red Hat Text"/>
                <a:sym typeface="Red Hat Text"/>
              </a:rPr>
              <a:t>SCCs controls:</a:t>
            </a:r>
            <a:endParaRPr sz="1800">
              <a:latin typeface="Red Hat Text"/>
              <a:ea typeface="Red Hat Text"/>
              <a:cs typeface="Red Hat Text"/>
              <a:sym typeface="Red Hat Text"/>
            </a:endParaRPr>
          </a:p>
          <a:p>
            <a:pPr indent="-342900" lvl="0" marL="457200" rtl="0" algn="l">
              <a:lnSpc>
                <a:spcPct val="140000"/>
              </a:lnSpc>
              <a:spcBef>
                <a:spcPts val="500"/>
              </a:spcBef>
              <a:spcAft>
                <a:spcPts val="0"/>
              </a:spcAft>
              <a:buClr>
                <a:srgbClr val="EE0000"/>
              </a:buClr>
              <a:buSzPts val="1800"/>
              <a:buFont typeface="Red Hat Text"/>
              <a:buChar char="▸"/>
            </a:pPr>
            <a:r>
              <a:rPr lang="en" sz="1800">
                <a:latin typeface="Red Hat Text"/>
                <a:ea typeface="Red Hat Text"/>
                <a:cs typeface="Red Hat Text"/>
                <a:sym typeface="Red Hat Text"/>
              </a:rPr>
              <a:t>Whether a pod can run privileged containers</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capabilities that a container can request</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use of host directories as volumes</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SELinux context of the container</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container user ID</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use of host namespaces and networking</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allocation of an FSGroup that owns the pod’s volumes</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configuration of allowable supplemental groups</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Whether a container requires the use of a read only root file system</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usage of volume types</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The configuration of allowable seccomp profiles</a:t>
            </a:r>
            <a:endParaRPr sz="1800">
              <a:latin typeface="Red Hat Text"/>
              <a:ea typeface="Red Hat Text"/>
              <a:cs typeface="Red Hat Text"/>
              <a:sym typeface="Red Hat Text"/>
            </a:endParaRPr>
          </a:p>
          <a:p>
            <a:pPr indent="0" lvl="0" marL="0" rtl="0" algn="l">
              <a:lnSpc>
                <a:spcPct val="140000"/>
              </a:lnSpc>
              <a:spcBef>
                <a:spcPts val="500"/>
              </a:spcBef>
              <a:spcAft>
                <a:spcPts val="500"/>
              </a:spcAft>
              <a:buNone/>
            </a:pPr>
            <a:r>
              <a:t/>
            </a:r>
            <a:endParaRPr sz="1800">
              <a:latin typeface="Red Hat Text"/>
              <a:ea typeface="Red Hat Text"/>
              <a:cs typeface="Red Hat Text"/>
              <a:sym typeface="Red Hat Text"/>
            </a:endParaRPr>
          </a:p>
        </p:txBody>
      </p:sp>
      <p:sp>
        <p:nvSpPr>
          <p:cNvPr id="1366" name="Google Shape;1366;p101"/>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Security Context Constraints</a:t>
            </a:r>
            <a:endParaRPr sz="1100">
              <a:solidFill>
                <a:schemeClr val="accent1"/>
              </a:solidFill>
              <a:latin typeface="Red Hat Display Medium"/>
              <a:ea typeface="Red Hat Display Medium"/>
              <a:cs typeface="Red Hat Display Medium"/>
              <a:sym typeface="Red Hat Display Medium"/>
            </a:endParaRPr>
          </a:p>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02"/>
          <p:cNvSpPr txBox="1"/>
          <p:nvPr>
            <p:ph type="title"/>
          </p:nvPr>
        </p:nvSpPr>
        <p:spPr>
          <a:xfrm>
            <a:off x="885000" y="485875"/>
            <a:ext cx="10422000" cy="81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Default SCCs</a:t>
            </a:r>
            <a:endParaRPr/>
          </a:p>
        </p:txBody>
      </p:sp>
      <p:sp>
        <p:nvSpPr>
          <p:cNvPr id="1372" name="Google Shape;1372;p10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73" name="Google Shape;1373;p102"/>
          <p:cNvSpPr txBox="1"/>
          <p:nvPr/>
        </p:nvSpPr>
        <p:spPr>
          <a:xfrm>
            <a:off x="885000" y="1356175"/>
            <a:ext cx="6312900" cy="3936300"/>
          </a:xfrm>
          <a:prstGeom prst="rect">
            <a:avLst/>
          </a:prstGeom>
          <a:noFill/>
          <a:ln>
            <a:noFill/>
          </a:ln>
        </p:spPr>
        <p:txBody>
          <a:bodyPr anchorCtr="0" anchor="t" bIns="0" lIns="0" spcFirstLastPara="1" rIns="0" wrap="square" tIns="0">
            <a:noAutofit/>
          </a:bodyPr>
          <a:lstStyle/>
          <a:p>
            <a:pPr indent="0" lvl="0" marL="0" rtl="0" algn="l">
              <a:lnSpc>
                <a:spcPct val="140000"/>
              </a:lnSpc>
              <a:spcBef>
                <a:spcPts val="0"/>
              </a:spcBef>
              <a:spcAft>
                <a:spcPts val="0"/>
              </a:spcAft>
              <a:buNone/>
            </a:pPr>
            <a:r>
              <a:rPr lang="en" sz="1800">
                <a:latin typeface="Red Hat Text"/>
                <a:ea typeface="Red Hat Text"/>
                <a:cs typeface="Red Hat Text"/>
                <a:sym typeface="Red Hat Text"/>
              </a:rPr>
              <a:t>The cluster contains nine default SCCs:</a:t>
            </a:r>
            <a:endParaRPr sz="1800">
              <a:latin typeface="Red Hat Text"/>
              <a:ea typeface="Red Hat Text"/>
              <a:cs typeface="Red Hat Text"/>
              <a:sym typeface="Red Hat Text"/>
            </a:endParaRPr>
          </a:p>
          <a:p>
            <a:pPr indent="-342900" lvl="0" marL="457200" rtl="0" algn="l">
              <a:lnSpc>
                <a:spcPct val="140000"/>
              </a:lnSpc>
              <a:spcBef>
                <a:spcPts val="500"/>
              </a:spcBef>
              <a:spcAft>
                <a:spcPts val="0"/>
              </a:spcAft>
              <a:buClr>
                <a:srgbClr val="EE0000"/>
              </a:buClr>
              <a:buSzPts val="1800"/>
              <a:buFont typeface="Red Hat Text"/>
              <a:buChar char="▸"/>
            </a:pPr>
            <a:r>
              <a:rPr lang="en" sz="1800">
                <a:latin typeface="Red Hat Text"/>
                <a:ea typeface="Red Hat Text"/>
                <a:cs typeface="Red Hat Text"/>
                <a:sym typeface="Red Hat Text"/>
              </a:rPr>
              <a:t>anyuid</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hostaccess</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hostmount-anyuid</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Hostnetwork</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hostnetwork-v2</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node-exporter</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nonroot</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nonroot-v2</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privileged</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restricted</a:t>
            </a:r>
            <a:endParaRPr sz="1800">
              <a:latin typeface="Red Hat Text"/>
              <a:ea typeface="Red Hat Text"/>
              <a:cs typeface="Red Hat Text"/>
              <a:sym typeface="Red Hat Text"/>
            </a:endParaRPr>
          </a:p>
          <a:p>
            <a:pPr indent="-342900" lvl="0" marL="457200" rtl="0" algn="l">
              <a:lnSpc>
                <a:spcPct val="140000"/>
              </a:lnSpc>
              <a:spcBef>
                <a:spcPts val="0"/>
              </a:spcBef>
              <a:spcAft>
                <a:spcPts val="0"/>
              </a:spcAft>
              <a:buClr>
                <a:srgbClr val="EE0000"/>
              </a:buClr>
              <a:buSzPts val="1800"/>
              <a:buFont typeface="Red Hat Text"/>
              <a:buChar char="▸"/>
            </a:pPr>
            <a:r>
              <a:rPr lang="en" sz="1800">
                <a:latin typeface="Red Hat Text"/>
                <a:ea typeface="Red Hat Text"/>
                <a:cs typeface="Red Hat Text"/>
                <a:sym typeface="Red Hat Text"/>
              </a:rPr>
              <a:t>restricted-v2</a:t>
            </a:r>
            <a:endParaRPr sz="1800">
              <a:latin typeface="Red Hat Text"/>
              <a:ea typeface="Red Hat Text"/>
              <a:cs typeface="Red Hat Text"/>
              <a:sym typeface="Red Hat Text"/>
            </a:endParaRPr>
          </a:p>
          <a:p>
            <a:pPr indent="0" lvl="0" marL="457200" rtl="0" algn="l">
              <a:lnSpc>
                <a:spcPct val="140000"/>
              </a:lnSpc>
              <a:spcBef>
                <a:spcPts val="500"/>
              </a:spcBef>
              <a:spcAft>
                <a:spcPts val="500"/>
              </a:spcAft>
              <a:buNone/>
            </a:pPr>
            <a:r>
              <a:rPr lang="en" sz="1800" u="sng">
                <a:solidFill>
                  <a:schemeClr val="hlink"/>
                </a:solidFill>
                <a:latin typeface="Red Hat Text"/>
                <a:ea typeface="Red Hat Text"/>
                <a:cs typeface="Red Hat Text"/>
                <a:sym typeface="Red Hat Text"/>
                <a:hlinkClick r:id="rId3"/>
              </a:rPr>
              <a:t>Link to documentation for detailed discription</a:t>
            </a:r>
            <a:endParaRPr sz="1800">
              <a:latin typeface="Red Hat Text"/>
              <a:ea typeface="Red Hat Text"/>
              <a:cs typeface="Red Hat Text"/>
              <a:sym typeface="Red Hat Text"/>
            </a:endParaRPr>
          </a:p>
        </p:txBody>
      </p:sp>
      <p:sp>
        <p:nvSpPr>
          <p:cNvPr id="1374" name="Google Shape;1374;p102"/>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Security Context Constraints</a:t>
            </a:r>
            <a:endParaRPr/>
          </a:p>
        </p:txBody>
      </p:sp>
      <p:pic>
        <p:nvPicPr>
          <p:cNvPr id="1375" name="Google Shape;1375;p102"/>
          <p:cNvPicPr preferRelativeResize="0"/>
          <p:nvPr/>
        </p:nvPicPr>
        <p:blipFill>
          <a:blip r:embed="rId4">
            <a:alphaModFix/>
          </a:blip>
          <a:stretch>
            <a:fillRect/>
          </a:stretch>
        </p:blipFill>
        <p:spPr>
          <a:xfrm>
            <a:off x="6999350" y="1585950"/>
            <a:ext cx="915899" cy="915899"/>
          </a:xfrm>
          <a:prstGeom prst="rect">
            <a:avLst/>
          </a:prstGeom>
          <a:noFill/>
          <a:ln>
            <a:noFill/>
          </a:ln>
        </p:spPr>
      </p:pic>
      <p:sp>
        <p:nvSpPr>
          <p:cNvPr id="1376" name="Google Shape;1376;p102"/>
          <p:cNvSpPr txBox="1"/>
          <p:nvPr/>
        </p:nvSpPr>
        <p:spPr>
          <a:xfrm>
            <a:off x="3560325" y="2501850"/>
            <a:ext cx="8501700" cy="24654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800">
                <a:solidFill>
                  <a:schemeClr val="accent1"/>
                </a:solidFill>
                <a:latin typeface="Red Hat Text"/>
                <a:ea typeface="Red Hat Text"/>
                <a:cs typeface="Red Hat Text"/>
                <a:sym typeface="Red Hat Text"/>
              </a:rPr>
              <a:t>Do not modify the default SCCs. Customizing the default SCCs can lead to issues when some of the platform pods deploy or OpenShift Container Platform is upgraded.</a:t>
            </a:r>
            <a:endParaRPr sz="1800">
              <a:solidFill>
                <a:schemeClr val="accent1"/>
              </a:solidFill>
              <a:latin typeface="Red Hat Text"/>
              <a:ea typeface="Red Hat Text"/>
              <a:cs typeface="Red Hat Text"/>
              <a:sym typeface="Red Hat Text"/>
            </a:endParaRPr>
          </a:p>
          <a:p>
            <a:pPr indent="0" lvl="0" marL="0" rtl="0" algn="l">
              <a:lnSpc>
                <a:spcPct val="140000"/>
              </a:lnSpc>
              <a:spcBef>
                <a:spcPts val="500"/>
              </a:spcBef>
              <a:spcAft>
                <a:spcPts val="500"/>
              </a:spcAft>
              <a:buNone/>
            </a:pPr>
            <a:r>
              <a:rPr lang="en" sz="1800">
                <a:solidFill>
                  <a:schemeClr val="accent1"/>
                </a:solidFill>
                <a:latin typeface="Red Hat Text"/>
                <a:ea typeface="Red Hat Text"/>
                <a:cs typeface="Red Hat Text"/>
                <a:sym typeface="Red Hat Text"/>
              </a:rPr>
              <a:t>During upgrades between some versions of OpenShift Container Platform, the values of the default SCCs are reset to the default values, which discards all customizations to those SCCs. Instead, create new SCCs.</a:t>
            </a:r>
            <a:endParaRPr sz="1800">
              <a:solidFill>
                <a:schemeClr val="accent1"/>
              </a:solidFill>
              <a:latin typeface="Red Hat Text"/>
              <a:ea typeface="Red Hat Text"/>
              <a:cs typeface="Red Hat Text"/>
              <a:sym typeface="Red Hat Tex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0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82" name="Google Shape;1382;p103"/>
          <p:cNvSpPr txBox="1"/>
          <p:nvPr/>
        </p:nvSpPr>
        <p:spPr>
          <a:xfrm>
            <a:off x="496925" y="531075"/>
            <a:ext cx="6559500" cy="10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latin typeface="Red Hat Display"/>
                <a:ea typeface="Red Hat Display"/>
                <a:cs typeface="Red Hat Display"/>
                <a:sym typeface="Red Hat Display"/>
              </a:rPr>
              <a:t>SCCs Management (CLI)</a:t>
            </a:r>
            <a:endParaRPr sz="2800">
              <a:latin typeface="Red Hat Display"/>
              <a:ea typeface="Red Hat Display"/>
              <a:cs typeface="Red Hat Display"/>
              <a:sym typeface="Red Hat Display"/>
            </a:endParaRPr>
          </a:p>
        </p:txBody>
      </p:sp>
      <p:sp>
        <p:nvSpPr>
          <p:cNvPr id="1383" name="Google Shape;1383;p103"/>
          <p:cNvSpPr txBox="1"/>
          <p:nvPr/>
        </p:nvSpPr>
        <p:spPr>
          <a:xfrm>
            <a:off x="908500" y="1766088"/>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List the SCCs</a:t>
            </a:r>
            <a:endParaRPr sz="2000">
              <a:latin typeface="Red Hat Display"/>
              <a:ea typeface="Red Hat Display"/>
              <a:cs typeface="Red Hat Display"/>
              <a:sym typeface="Red Hat Display"/>
            </a:endParaRPr>
          </a:p>
        </p:txBody>
      </p:sp>
      <p:sp>
        <p:nvSpPr>
          <p:cNvPr id="1384" name="Google Shape;1384;p103"/>
          <p:cNvSpPr/>
          <p:nvPr/>
        </p:nvSpPr>
        <p:spPr>
          <a:xfrm>
            <a:off x="887125" y="2249300"/>
            <a:ext cx="8074800" cy="3471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get scc</a:t>
            </a:r>
            <a:endParaRPr/>
          </a:p>
        </p:txBody>
      </p:sp>
      <p:sp>
        <p:nvSpPr>
          <p:cNvPr id="1385" name="Google Shape;1385;p103"/>
          <p:cNvSpPr txBox="1"/>
          <p:nvPr/>
        </p:nvSpPr>
        <p:spPr>
          <a:xfrm>
            <a:off x="908488" y="2694113"/>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Get additional information about a SCC</a:t>
            </a:r>
            <a:endParaRPr sz="2000">
              <a:latin typeface="Red Hat Display"/>
              <a:ea typeface="Red Hat Display"/>
              <a:cs typeface="Red Hat Display"/>
              <a:sym typeface="Red Hat Display"/>
            </a:endParaRPr>
          </a:p>
        </p:txBody>
      </p:sp>
      <p:sp>
        <p:nvSpPr>
          <p:cNvPr id="1386" name="Google Shape;1386;p103"/>
          <p:cNvSpPr/>
          <p:nvPr/>
        </p:nvSpPr>
        <p:spPr>
          <a:xfrm>
            <a:off x="908500" y="3198850"/>
            <a:ext cx="8074800" cy="3471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describe scc anyuid</a:t>
            </a:r>
            <a:endParaRPr/>
          </a:p>
        </p:txBody>
      </p:sp>
      <p:sp>
        <p:nvSpPr>
          <p:cNvPr id="1387" name="Google Shape;1387;p103"/>
          <p:cNvSpPr txBox="1"/>
          <p:nvPr/>
        </p:nvSpPr>
        <p:spPr>
          <a:xfrm>
            <a:off x="908488" y="3698350"/>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Associate the service account with an SCC</a:t>
            </a:r>
            <a:endParaRPr sz="2000">
              <a:latin typeface="Red Hat Display"/>
              <a:ea typeface="Red Hat Display"/>
              <a:cs typeface="Red Hat Display"/>
              <a:sym typeface="Red Hat Display"/>
            </a:endParaRPr>
          </a:p>
        </p:txBody>
      </p:sp>
      <p:sp>
        <p:nvSpPr>
          <p:cNvPr id="1388" name="Google Shape;1388;p103"/>
          <p:cNvSpPr/>
          <p:nvPr/>
        </p:nvSpPr>
        <p:spPr>
          <a:xfrm>
            <a:off x="908500" y="4181638"/>
            <a:ext cx="8074800" cy="3471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adm policy add-scc-to-user SCC -z service-account</a:t>
            </a:r>
            <a:endParaRPr/>
          </a:p>
        </p:txBody>
      </p:sp>
      <p:sp>
        <p:nvSpPr>
          <p:cNvPr id="1389" name="Google Shape;1389;p103"/>
          <p:cNvSpPr txBox="1"/>
          <p:nvPr/>
        </p:nvSpPr>
        <p:spPr>
          <a:xfrm>
            <a:off x="908500" y="4674725"/>
            <a:ext cx="81210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Identify which account can create a particular pod </a:t>
            </a:r>
            <a:endParaRPr sz="2000">
              <a:latin typeface="Red Hat Display"/>
              <a:ea typeface="Red Hat Display"/>
              <a:cs typeface="Red Hat Display"/>
              <a:sym typeface="Red Hat Display"/>
            </a:endParaRPr>
          </a:p>
        </p:txBody>
      </p:sp>
      <p:sp>
        <p:nvSpPr>
          <p:cNvPr id="1390" name="Google Shape;1390;p103"/>
          <p:cNvSpPr/>
          <p:nvPr/>
        </p:nvSpPr>
        <p:spPr>
          <a:xfrm>
            <a:off x="908488" y="5179488"/>
            <a:ext cx="8074800" cy="3471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get pod podname -o yaml | oc adm policy scc-subject-review -f -</a:t>
            </a:r>
            <a:endParaRPr>
              <a:latin typeface="Roboto Mono Medium"/>
              <a:ea typeface="Roboto Mono Medium"/>
              <a:cs typeface="Roboto Mono Medium"/>
              <a:sym typeface="Roboto Mono Medium"/>
            </a:endParaRPr>
          </a:p>
        </p:txBody>
      </p:sp>
      <p:sp>
        <p:nvSpPr>
          <p:cNvPr id="1391" name="Google Shape;1391;p103"/>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Security Context Constraints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104"/>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97" name="Google Shape;1397;p104"/>
          <p:cNvSpPr txBox="1"/>
          <p:nvPr/>
        </p:nvSpPr>
        <p:spPr>
          <a:xfrm>
            <a:off x="496925" y="531075"/>
            <a:ext cx="6559500" cy="10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800">
                <a:latin typeface="Red Hat Display"/>
                <a:ea typeface="Red Hat Display"/>
                <a:cs typeface="Red Hat Display"/>
                <a:sym typeface="Red Hat Display"/>
              </a:rPr>
              <a:t>SCCs Management (Role-based access)</a:t>
            </a:r>
            <a:endParaRPr sz="2800">
              <a:latin typeface="Red Hat Display"/>
              <a:ea typeface="Red Hat Display"/>
              <a:cs typeface="Red Hat Display"/>
              <a:sym typeface="Red Hat Display"/>
            </a:endParaRPr>
          </a:p>
        </p:txBody>
      </p:sp>
      <p:sp>
        <p:nvSpPr>
          <p:cNvPr id="1398" name="Google Shape;1398;p104"/>
          <p:cNvSpPr txBox="1"/>
          <p:nvPr/>
        </p:nvSpPr>
        <p:spPr>
          <a:xfrm>
            <a:off x="518300" y="1401188"/>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Red Hat Display"/>
                <a:ea typeface="Red Hat Display"/>
                <a:cs typeface="Red Hat Display"/>
                <a:sym typeface="Red Hat Display"/>
              </a:rPr>
              <a:t>Specify the SCC resource when creating a role</a:t>
            </a:r>
            <a:endParaRPr sz="2000">
              <a:latin typeface="Red Hat Display"/>
              <a:ea typeface="Red Hat Display"/>
              <a:cs typeface="Red Hat Display"/>
              <a:sym typeface="Red Hat Display"/>
            </a:endParaRPr>
          </a:p>
        </p:txBody>
      </p:sp>
      <p:sp>
        <p:nvSpPr>
          <p:cNvPr id="1399" name="Google Shape;1399;p104"/>
          <p:cNvSpPr/>
          <p:nvPr/>
        </p:nvSpPr>
        <p:spPr>
          <a:xfrm>
            <a:off x="496925" y="1884400"/>
            <a:ext cx="10594500" cy="408000"/>
          </a:xfrm>
          <a:prstGeom prst="rect">
            <a:avLst/>
          </a:prstGeom>
          <a:solidFill>
            <a:srgbClr val="F3F3F3"/>
          </a:solidFill>
          <a:ln cap="flat" cmpd="sng" w="28575">
            <a:solidFill>
              <a:srgbClr val="0042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 oc create role &lt;role-name&gt; --verb=use --resource=scc --resource-name=&lt;scc-name&gt; -n &lt;namespace&gt;</a:t>
            </a:r>
            <a:endParaRPr/>
          </a:p>
        </p:txBody>
      </p:sp>
      <p:sp>
        <p:nvSpPr>
          <p:cNvPr id="1400" name="Google Shape;1400;p104"/>
          <p:cNvSpPr txBox="1"/>
          <p:nvPr>
            <p:ph idx="1" type="subTitle"/>
          </p:nvPr>
        </p:nvSpPr>
        <p:spPr>
          <a:xfrm>
            <a:off x="447775" y="55441"/>
            <a:ext cx="5148900" cy="816300"/>
          </a:xfrm>
          <a:prstGeom prst="rect">
            <a:avLst/>
          </a:prstGeom>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Security Context Constraints</a:t>
            </a:r>
            <a:endParaRPr/>
          </a:p>
        </p:txBody>
      </p:sp>
      <p:pic>
        <p:nvPicPr>
          <p:cNvPr id="1401" name="Google Shape;1401;p104"/>
          <p:cNvPicPr preferRelativeResize="0"/>
          <p:nvPr/>
        </p:nvPicPr>
        <p:blipFill>
          <a:blip r:embed="rId3">
            <a:alphaModFix/>
          </a:blip>
          <a:stretch>
            <a:fillRect/>
          </a:stretch>
        </p:blipFill>
        <p:spPr>
          <a:xfrm>
            <a:off x="614951" y="2556938"/>
            <a:ext cx="4214551" cy="3591975"/>
          </a:xfrm>
          <a:prstGeom prst="rect">
            <a:avLst/>
          </a:prstGeom>
          <a:noFill/>
          <a:ln>
            <a:noFill/>
          </a:ln>
        </p:spPr>
      </p:pic>
      <p:sp>
        <p:nvSpPr>
          <p:cNvPr id="1402" name="Google Shape;1402;p104"/>
          <p:cNvSpPr/>
          <p:nvPr/>
        </p:nvSpPr>
        <p:spPr>
          <a:xfrm>
            <a:off x="2962125" y="4444300"/>
            <a:ext cx="2047800" cy="328500"/>
          </a:xfrm>
          <a:prstGeom prs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04"/>
          <p:cNvSpPr txBox="1"/>
          <p:nvPr/>
        </p:nvSpPr>
        <p:spPr>
          <a:xfrm>
            <a:off x="5104250" y="4366888"/>
            <a:ext cx="6559500" cy="4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Red Hat Display"/>
                <a:ea typeface="Red Hat Display"/>
                <a:cs typeface="Red Hat Display"/>
                <a:sym typeface="Red Hat Display"/>
              </a:rPr>
              <a:t>Automatically defined when scc is specified as a resource</a:t>
            </a:r>
            <a:endParaRPr sz="1800">
              <a:latin typeface="Red Hat Display"/>
              <a:ea typeface="Red Hat Display"/>
              <a:cs typeface="Red Hat Display"/>
              <a:sym typeface="Red Hat Display"/>
            </a:endParaRPr>
          </a:p>
        </p:txBody>
      </p:sp>
      <p:sp>
        <p:nvSpPr>
          <p:cNvPr id="1404" name="Google Shape;1404;p104"/>
          <p:cNvSpPr/>
          <p:nvPr/>
        </p:nvSpPr>
        <p:spPr>
          <a:xfrm>
            <a:off x="2160525" y="4898500"/>
            <a:ext cx="2849400" cy="328500"/>
          </a:xfrm>
          <a:prstGeom prs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04"/>
          <p:cNvSpPr txBox="1"/>
          <p:nvPr/>
        </p:nvSpPr>
        <p:spPr>
          <a:xfrm>
            <a:off x="5104250" y="4898500"/>
            <a:ext cx="5987100" cy="74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Red Hat Display"/>
                <a:ea typeface="Red Hat Display"/>
                <a:cs typeface="Red Hat Display"/>
                <a:sym typeface="Red Hat Display"/>
              </a:rPr>
              <a:t>Name of the scc that Subjects bounded to this role can use </a:t>
            </a:r>
            <a:endParaRPr sz="1800">
              <a:latin typeface="Red Hat Display"/>
              <a:ea typeface="Red Hat Display"/>
              <a:cs typeface="Red Hat Display"/>
              <a:sym typeface="Red Hat Display"/>
            </a:endParaRPr>
          </a:p>
        </p:txBody>
      </p:sp>
      <p:sp>
        <p:nvSpPr>
          <p:cNvPr id="1406" name="Google Shape;1406;p104"/>
          <p:cNvSpPr/>
          <p:nvPr/>
        </p:nvSpPr>
        <p:spPr>
          <a:xfrm>
            <a:off x="5104250" y="2825250"/>
            <a:ext cx="5987100" cy="600900"/>
          </a:xfrm>
          <a:prstGeom prst="roundRect">
            <a:avLst>
              <a:gd fmla="val 16667" name="adj"/>
            </a:avLst>
          </a:prstGeom>
          <a:solidFill>
            <a:srgbClr val="0042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ed Hat Text Medium"/>
                <a:ea typeface="Red Hat Text Medium"/>
                <a:cs typeface="Red Hat Text Medium"/>
                <a:sym typeface="Red Hat Text Medium"/>
              </a:rPr>
              <a:t>          NOTE: You must have cluster-admin privileges to manage SCCs.</a:t>
            </a:r>
            <a:endParaRPr>
              <a:solidFill>
                <a:srgbClr val="FFFFFF"/>
              </a:solidFill>
              <a:latin typeface="Red Hat Text Medium"/>
              <a:ea typeface="Red Hat Text Medium"/>
              <a:cs typeface="Red Hat Text Medium"/>
              <a:sym typeface="Red Hat Text Medium"/>
            </a:endParaRPr>
          </a:p>
        </p:txBody>
      </p:sp>
      <p:pic>
        <p:nvPicPr>
          <p:cNvPr id="1407" name="Google Shape;1407;p104"/>
          <p:cNvPicPr preferRelativeResize="0"/>
          <p:nvPr/>
        </p:nvPicPr>
        <p:blipFill rotWithShape="1">
          <a:blip r:embed="rId4">
            <a:alphaModFix/>
          </a:blip>
          <a:srcRect b="0" l="18628" r="18628" t="0"/>
          <a:stretch/>
        </p:blipFill>
        <p:spPr>
          <a:xfrm>
            <a:off x="5230000" y="2825300"/>
            <a:ext cx="376950" cy="60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cxnSp>
        <p:nvCxnSpPr>
          <p:cNvPr id="957" name="Google Shape;957;p69"/>
          <p:cNvCxnSpPr/>
          <p:nvPr/>
        </p:nvCxnSpPr>
        <p:spPr>
          <a:xfrm>
            <a:off x="4700517" y="3509292"/>
            <a:ext cx="2578500" cy="0"/>
          </a:xfrm>
          <a:prstGeom prst="straightConnector1">
            <a:avLst/>
          </a:prstGeom>
          <a:noFill/>
          <a:ln cap="flat" cmpd="sng" w="25400">
            <a:solidFill>
              <a:srgbClr val="EE0000"/>
            </a:solidFill>
            <a:prstDash val="solid"/>
            <a:round/>
            <a:headEnd len="sm" w="sm" type="none"/>
            <a:tailEnd len="med" w="med" type="triangle"/>
          </a:ln>
        </p:spPr>
      </p:cxnSp>
      <p:sp>
        <p:nvSpPr>
          <p:cNvPr id="958" name="Google Shape;958;p69"/>
          <p:cNvSpPr txBox="1"/>
          <p:nvPr/>
        </p:nvSpPr>
        <p:spPr>
          <a:xfrm>
            <a:off x="3782085" y="4629480"/>
            <a:ext cx="995700" cy="477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Red Hat Display"/>
                <a:ea typeface="Red Hat Display"/>
                <a:cs typeface="Red Hat Display"/>
                <a:sym typeface="Red Hat Display"/>
              </a:rPr>
              <a:t>BINARY</a:t>
            </a:r>
            <a:endParaRPr b="0" i="0" sz="1600" u="none" cap="none" strike="noStrike">
              <a:solidFill>
                <a:srgbClr val="000000"/>
              </a:solidFill>
              <a:latin typeface="Red Hat Display"/>
              <a:ea typeface="Red Hat Display"/>
              <a:cs typeface="Red Hat Display"/>
              <a:sym typeface="Red Hat Display"/>
            </a:endParaRPr>
          </a:p>
        </p:txBody>
      </p:sp>
      <p:sp>
        <p:nvSpPr>
          <p:cNvPr id="959" name="Google Shape;959;p69"/>
          <p:cNvSpPr txBox="1"/>
          <p:nvPr/>
        </p:nvSpPr>
        <p:spPr>
          <a:xfrm>
            <a:off x="7061483" y="4629480"/>
            <a:ext cx="1421700" cy="477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Red Hat Display"/>
                <a:ea typeface="Red Hat Display"/>
                <a:cs typeface="Red Hat Display"/>
                <a:sym typeface="Red Hat Display"/>
              </a:rPr>
              <a:t>RUNTIME</a:t>
            </a:r>
            <a:endParaRPr b="0" i="0" sz="1600" u="none" cap="none" strike="noStrike">
              <a:solidFill>
                <a:srgbClr val="000000"/>
              </a:solidFill>
              <a:latin typeface="Red Hat Display"/>
              <a:ea typeface="Red Hat Display"/>
              <a:cs typeface="Red Hat Display"/>
              <a:sym typeface="Red Hat Display"/>
            </a:endParaRPr>
          </a:p>
        </p:txBody>
      </p:sp>
      <p:pic>
        <p:nvPicPr>
          <p:cNvPr descr="Shape&#10;&#10;Description automatically generated" id="960" name="Google Shape;960;p69"/>
          <p:cNvPicPr preferRelativeResize="0"/>
          <p:nvPr/>
        </p:nvPicPr>
        <p:blipFill rotWithShape="1">
          <a:blip r:embed="rId3">
            <a:alphaModFix/>
          </a:blip>
          <a:srcRect b="0" l="0" r="0" t="0"/>
          <a:stretch/>
        </p:blipFill>
        <p:spPr>
          <a:xfrm>
            <a:off x="7100719" y="2932305"/>
            <a:ext cx="1154746" cy="1154746"/>
          </a:xfrm>
          <a:prstGeom prst="rect">
            <a:avLst/>
          </a:prstGeom>
          <a:noFill/>
          <a:ln>
            <a:noFill/>
          </a:ln>
        </p:spPr>
      </p:pic>
      <p:sp>
        <p:nvSpPr>
          <p:cNvPr id="961" name="Google Shape;961;p69"/>
          <p:cNvSpPr txBox="1"/>
          <p:nvPr/>
        </p:nvSpPr>
        <p:spPr>
          <a:xfrm>
            <a:off x="7172371" y="4024952"/>
            <a:ext cx="993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ed Hat Text"/>
                <a:ea typeface="Red Hat Text"/>
                <a:cs typeface="Red Hat Text"/>
                <a:sym typeface="Red Hat Text"/>
              </a:rPr>
              <a:t>CONTAINER</a:t>
            </a:r>
            <a:endParaRPr sz="1500"/>
          </a:p>
        </p:txBody>
      </p:sp>
      <p:pic>
        <p:nvPicPr>
          <p:cNvPr descr="A picture containing text, sign, clock, gauge&#10;&#10;Description automatically generated" id="962" name="Google Shape;962;p69"/>
          <p:cNvPicPr preferRelativeResize="0"/>
          <p:nvPr/>
        </p:nvPicPr>
        <p:blipFill rotWithShape="1">
          <a:blip r:embed="rId4">
            <a:alphaModFix/>
          </a:blip>
          <a:srcRect b="0" l="0" r="0" t="0"/>
          <a:stretch/>
        </p:blipFill>
        <p:spPr>
          <a:xfrm>
            <a:off x="3708835" y="2932305"/>
            <a:ext cx="1154744" cy="1154744"/>
          </a:xfrm>
          <a:prstGeom prst="rect">
            <a:avLst/>
          </a:prstGeom>
          <a:noFill/>
          <a:ln>
            <a:noFill/>
          </a:ln>
        </p:spPr>
      </p:pic>
      <p:sp>
        <p:nvSpPr>
          <p:cNvPr id="963" name="Google Shape;963;p69"/>
          <p:cNvSpPr txBox="1"/>
          <p:nvPr/>
        </p:nvSpPr>
        <p:spPr>
          <a:xfrm>
            <a:off x="3785798" y="4036246"/>
            <a:ext cx="9936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ed Hat Text"/>
                <a:ea typeface="Red Hat Text"/>
                <a:cs typeface="Red Hat Text"/>
                <a:sym typeface="Red Hat Text"/>
              </a:rPr>
              <a:t>CONTAINER</a:t>
            </a:r>
            <a:endParaRPr sz="1500"/>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ed Hat Text"/>
                <a:ea typeface="Red Hat Text"/>
                <a:cs typeface="Red Hat Text"/>
                <a:sym typeface="Red Hat Text"/>
              </a:rPr>
              <a:t>IMAGE</a:t>
            </a:r>
            <a:endParaRPr b="0" i="0" sz="1100" u="none" cap="none" strike="noStrike">
              <a:solidFill>
                <a:srgbClr val="000000"/>
              </a:solidFill>
              <a:latin typeface="Red Hat Text"/>
              <a:ea typeface="Red Hat Text"/>
              <a:cs typeface="Red Hat Text"/>
              <a:sym typeface="Red Hat Text"/>
            </a:endParaRPr>
          </a:p>
        </p:txBody>
      </p:sp>
      <p:sp>
        <p:nvSpPr>
          <p:cNvPr id="964" name="Google Shape;964;p69"/>
          <p:cNvSpPr txBox="1"/>
          <p:nvPr>
            <p:ph type="title"/>
          </p:nvPr>
        </p:nvSpPr>
        <p:spPr>
          <a:xfrm>
            <a:off x="1752567" y="1319267"/>
            <a:ext cx="8686800" cy="9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500"/>
              <a:buFont typeface="Arial"/>
              <a:buNone/>
            </a:pPr>
            <a:r>
              <a:rPr lang="en">
                <a:solidFill>
                  <a:schemeClr val="dk1"/>
                </a:solidFill>
                <a:latin typeface="Red Hat Display"/>
                <a:ea typeface="Red Hat Display"/>
                <a:cs typeface="Red Hat Display"/>
                <a:sym typeface="Red Hat Display"/>
              </a:rPr>
              <a:t>Containers are created from container images</a:t>
            </a:r>
            <a:endParaRPr>
              <a:solidFill>
                <a:schemeClr val="dk1"/>
              </a:solidFill>
              <a:latin typeface="Red Hat Display"/>
              <a:ea typeface="Red Hat Display"/>
              <a:cs typeface="Red Hat Display"/>
              <a:sym typeface="Red Hat Display"/>
            </a:endParaRPr>
          </a:p>
          <a:p>
            <a:pPr indent="0" lvl="0" marL="0" rtl="0" algn="ctr">
              <a:lnSpc>
                <a:spcPct val="130000"/>
              </a:lnSpc>
              <a:spcBef>
                <a:spcPts val="0"/>
              </a:spcBef>
              <a:spcAft>
                <a:spcPts val="0"/>
              </a:spcAft>
              <a:buSzPts val="3500"/>
              <a:buNone/>
            </a:pPr>
            <a:r>
              <a:t/>
            </a:r>
            <a:endParaRPr/>
          </a:p>
        </p:txBody>
      </p:sp>
      <p:sp>
        <p:nvSpPr>
          <p:cNvPr id="965" name="Google Shape;965;p69"/>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105"/>
          <p:cNvSpPr txBox="1"/>
          <p:nvPr>
            <p:ph type="title"/>
          </p:nvPr>
        </p:nvSpPr>
        <p:spPr>
          <a:xfrm>
            <a:off x="2076025" y="1883250"/>
            <a:ext cx="5863200" cy="30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Using Secrets and Vaults</a:t>
            </a:r>
            <a:endParaRPr/>
          </a:p>
        </p:txBody>
      </p:sp>
      <p:sp>
        <p:nvSpPr>
          <p:cNvPr id="1413" name="Google Shape;1413;p105"/>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0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19" name="Google Shape;1419;p106"/>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Configuring Deployments</a:t>
            </a:r>
            <a:endParaRPr sz="3800">
              <a:solidFill>
                <a:srgbClr val="FF0000"/>
              </a:solidFill>
            </a:endParaRPr>
          </a:p>
        </p:txBody>
      </p:sp>
      <p:sp>
        <p:nvSpPr>
          <p:cNvPr id="1420" name="Google Shape;1420;p106"/>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pic>
        <p:nvPicPr>
          <p:cNvPr id="1421" name="Google Shape;1421;p106"/>
          <p:cNvPicPr preferRelativeResize="0"/>
          <p:nvPr/>
        </p:nvPicPr>
        <p:blipFill>
          <a:blip r:embed="rId3">
            <a:alphaModFix/>
          </a:blip>
          <a:stretch>
            <a:fillRect/>
          </a:stretch>
        </p:blipFill>
        <p:spPr>
          <a:xfrm>
            <a:off x="6660125" y="1943525"/>
            <a:ext cx="3968775" cy="4547550"/>
          </a:xfrm>
          <a:prstGeom prst="rect">
            <a:avLst/>
          </a:prstGeom>
          <a:noFill/>
          <a:ln>
            <a:noFill/>
          </a:ln>
        </p:spPr>
      </p:pic>
      <p:sp>
        <p:nvSpPr>
          <p:cNvPr id="1422" name="Google Shape;1422;p106"/>
          <p:cNvSpPr txBox="1"/>
          <p:nvPr/>
        </p:nvSpPr>
        <p:spPr>
          <a:xfrm>
            <a:off x="1134850" y="21236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Why is this not the best </a:t>
            </a:r>
            <a:r>
              <a:rPr lang="en" sz="1600">
                <a:latin typeface="Overpass"/>
                <a:ea typeface="Overpass"/>
                <a:cs typeface="Overpass"/>
                <a:sym typeface="Overpass"/>
              </a:rPr>
              <a:t>usage</a:t>
            </a:r>
            <a:r>
              <a:rPr lang="en" sz="1600">
                <a:latin typeface="Overpass"/>
                <a:ea typeface="Overpass"/>
                <a:cs typeface="Overpass"/>
                <a:sym typeface="Overpass"/>
              </a:rPr>
              <a:t> for configuration?:</a:t>
            </a:r>
            <a:endParaRPr sz="1600">
              <a:latin typeface="Overpass"/>
              <a:ea typeface="Overpass"/>
              <a:cs typeface="Overpass"/>
              <a:sym typeface="Overpass"/>
            </a:endParaRPr>
          </a:p>
        </p:txBody>
      </p:sp>
      <p:sp>
        <p:nvSpPr>
          <p:cNvPr id="1423" name="Google Shape;1423;p106"/>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Separation of Configuration and Code</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Improved security</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Simplified versioning and auditing</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RBAC control</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15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Enhanced portability</a:t>
            </a:r>
            <a:endParaRPr sz="1600">
              <a:solidFill>
                <a:schemeClr val="dk1"/>
              </a:solidFill>
              <a:latin typeface="Red Hat Display Medium"/>
              <a:ea typeface="Red Hat Display Medium"/>
              <a:cs typeface="Red Hat Display Medium"/>
              <a:sym typeface="Red Hat Display Medium"/>
            </a:endParaRPr>
          </a:p>
        </p:txBody>
      </p:sp>
      <p:sp>
        <p:nvSpPr>
          <p:cNvPr id="1424" name="Google Shape;1424;p106"/>
          <p:cNvSpPr/>
          <p:nvPr/>
        </p:nvSpPr>
        <p:spPr>
          <a:xfrm>
            <a:off x="7449550" y="5830125"/>
            <a:ext cx="3023100" cy="6114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pic>
        <p:nvPicPr>
          <p:cNvPr id="1429" name="Google Shape;1429;p107"/>
          <p:cNvPicPr preferRelativeResize="0"/>
          <p:nvPr/>
        </p:nvPicPr>
        <p:blipFill>
          <a:blip r:embed="rId3">
            <a:alphaModFix/>
          </a:blip>
          <a:stretch>
            <a:fillRect/>
          </a:stretch>
        </p:blipFill>
        <p:spPr>
          <a:xfrm>
            <a:off x="6350600" y="1895801"/>
            <a:ext cx="4151951" cy="4757425"/>
          </a:xfrm>
          <a:prstGeom prst="rect">
            <a:avLst/>
          </a:prstGeom>
          <a:noFill/>
          <a:ln>
            <a:noFill/>
          </a:ln>
        </p:spPr>
      </p:pic>
      <p:sp>
        <p:nvSpPr>
          <p:cNvPr id="1430" name="Google Shape;1430;p10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31" name="Google Shape;1431;p107"/>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ConfigMaps</a:t>
            </a:r>
            <a:endParaRPr sz="3800">
              <a:solidFill>
                <a:srgbClr val="FF0000"/>
              </a:solidFill>
            </a:endParaRPr>
          </a:p>
        </p:txBody>
      </p:sp>
      <p:sp>
        <p:nvSpPr>
          <p:cNvPr id="1432" name="Google Shape;1432;p107"/>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sp>
        <p:nvSpPr>
          <p:cNvPr id="1433" name="Google Shape;1433;p107"/>
          <p:cNvSpPr/>
          <p:nvPr/>
        </p:nvSpPr>
        <p:spPr>
          <a:xfrm>
            <a:off x="6982775" y="5935700"/>
            <a:ext cx="3023100" cy="6114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pic>
        <p:nvPicPr>
          <p:cNvPr id="1434" name="Google Shape;1434;p107"/>
          <p:cNvPicPr preferRelativeResize="0"/>
          <p:nvPr/>
        </p:nvPicPr>
        <p:blipFill>
          <a:blip r:embed="rId4">
            <a:alphaModFix/>
          </a:blip>
          <a:stretch>
            <a:fillRect/>
          </a:stretch>
        </p:blipFill>
        <p:spPr>
          <a:xfrm>
            <a:off x="1398213" y="3204713"/>
            <a:ext cx="3248025" cy="1847850"/>
          </a:xfrm>
          <a:prstGeom prst="rect">
            <a:avLst/>
          </a:prstGeom>
          <a:noFill/>
          <a:ln>
            <a:noFill/>
          </a:ln>
        </p:spPr>
      </p:pic>
      <p:cxnSp>
        <p:nvCxnSpPr>
          <p:cNvPr id="1435" name="Google Shape;1435;p107"/>
          <p:cNvCxnSpPr>
            <a:stCxn id="1434" idx="3"/>
            <a:endCxn id="1433" idx="1"/>
          </p:cNvCxnSpPr>
          <p:nvPr/>
        </p:nvCxnSpPr>
        <p:spPr>
          <a:xfrm>
            <a:off x="4646238" y="4128638"/>
            <a:ext cx="2336400" cy="2112900"/>
          </a:xfrm>
          <a:prstGeom prst="straightConnector1">
            <a:avLst/>
          </a:prstGeom>
          <a:noFill/>
          <a:ln cap="flat" cmpd="sng" w="28575">
            <a:solidFill>
              <a:schemeClr val="accent1"/>
            </a:solidFill>
            <a:prstDash val="solid"/>
            <a:round/>
            <a:headEnd len="med" w="med" type="none"/>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pic>
        <p:nvPicPr>
          <p:cNvPr id="1440" name="Google Shape;1440;p108"/>
          <p:cNvPicPr preferRelativeResize="0"/>
          <p:nvPr/>
        </p:nvPicPr>
        <p:blipFill>
          <a:blip r:embed="rId3">
            <a:alphaModFix/>
          </a:blip>
          <a:stretch>
            <a:fillRect/>
          </a:stretch>
        </p:blipFill>
        <p:spPr>
          <a:xfrm>
            <a:off x="6693800" y="1784550"/>
            <a:ext cx="3767725" cy="4762550"/>
          </a:xfrm>
          <a:prstGeom prst="rect">
            <a:avLst/>
          </a:prstGeom>
          <a:noFill/>
          <a:ln>
            <a:noFill/>
          </a:ln>
        </p:spPr>
      </p:pic>
      <p:sp>
        <p:nvSpPr>
          <p:cNvPr id="1441" name="Google Shape;1441;p108"/>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42" name="Google Shape;1442;p108"/>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Secrets</a:t>
            </a:r>
            <a:endParaRPr sz="3800">
              <a:solidFill>
                <a:srgbClr val="FF0000"/>
              </a:solidFill>
            </a:endParaRPr>
          </a:p>
        </p:txBody>
      </p:sp>
      <p:sp>
        <p:nvSpPr>
          <p:cNvPr id="1443" name="Google Shape;1443;p108"/>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sp>
        <p:nvSpPr>
          <p:cNvPr id="1444" name="Google Shape;1444;p108"/>
          <p:cNvSpPr/>
          <p:nvPr/>
        </p:nvSpPr>
        <p:spPr>
          <a:xfrm>
            <a:off x="7260625" y="5835675"/>
            <a:ext cx="3023100" cy="6114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cxnSp>
        <p:nvCxnSpPr>
          <p:cNvPr id="1445" name="Google Shape;1445;p108"/>
          <p:cNvCxnSpPr>
            <a:stCxn id="1446" idx="3"/>
            <a:endCxn id="1444" idx="1"/>
          </p:cNvCxnSpPr>
          <p:nvPr/>
        </p:nvCxnSpPr>
        <p:spPr>
          <a:xfrm>
            <a:off x="4804425" y="3429000"/>
            <a:ext cx="2456100" cy="2712300"/>
          </a:xfrm>
          <a:prstGeom prst="straightConnector1">
            <a:avLst/>
          </a:prstGeom>
          <a:noFill/>
          <a:ln cap="flat" cmpd="sng" w="28575">
            <a:solidFill>
              <a:schemeClr val="accent1"/>
            </a:solidFill>
            <a:prstDash val="solid"/>
            <a:round/>
            <a:headEnd len="med" w="med" type="none"/>
            <a:tailEnd len="med" w="med" type="triangle"/>
          </a:ln>
        </p:spPr>
      </p:cxnSp>
      <p:pic>
        <p:nvPicPr>
          <p:cNvPr id="1446" name="Google Shape;1446;p108"/>
          <p:cNvPicPr preferRelativeResize="0"/>
          <p:nvPr/>
        </p:nvPicPr>
        <p:blipFill>
          <a:blip r:embed="rId4">
            <a:alphaModFix/>
          </a:blip>
          <a:stretch>
            <a:fillRect/>
          </a:stretch>
        </p:blipFill>
        <p:spPr>
          <a:xfrm>
            <a:off x="1474975" y="2522463"/>
            <a:ext cx="3329450" cy="18130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109"/>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52" name="Google Shape;1452;p109"/>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And.. with GitOps?</a:t>
            </a:r>
            <a:endParaRPr sz="3800">
              <a:solidFill>
                <a:srgbClr val="FF0000"/>
              </a:solidFill>
            </a:endParaRPr>
          </a:p>
        </p:txBody>
      </p:sp>
      <p:sp>
        <p:nvSpPr>
          <p:cNvPr id="1453" name="Google Shape;1453;p109"/>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sp>
        <p:nvSpPr>
          <p:cNvPr id="1454" name="Google Shape;1454;p109"/>
          <p:cNvSpPr txBox="1"/>
          <p:nvPr/>
        </p:nvSpPr>
        <p:spPr>
          <a:xfrm>
            <a:off x="885000" y="1754563"/>
            <a:ext cx="10422000" cy="553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sz="2800">
              <a:solidFill>
                <a:srgbClr val="000000"/>
              </a:solidFill>
              <a:latin typeface="Red Hat Display Medium"/>
              <a:ea typeface="Red Hat Display Medium"/>
              <a:cs typeface="Red Hat Display Medium"/>
              <a:sym typeface="Red Hat Display Medium"/>
            </a:endParaRPr>
          </a:p>
          <a:p>
            <a:pPr indent="0" lvl="0" marL="0" rtl="0" algn="ctr">
              <a:spcBef>
                <a:spcPts val="0"/>
              </a:spcBef>
              <a:spcAft>
                <a:spcPts val="0"/>
              </a:spcAft>
              <a:buNone/>
            </a:pPr>
            <a:r>
              <a:t/>
            </a:r>
            <a:endParaRPr sz="2800">
              <a:solidFill>
                <a:srgbClr val="000000"/>
              </a:solidFill>
              <a:latin typeface="Red Hat Display Medium"/>
              <a:ea typeface="Red Hat Display Medium"/>
              <a:cs typeface="Red Hat Display Medium"/>
              <a:sym typeface="Red Hat Display Medium"/>
            </a:endParaRPr>
          </a:p>
          <a:p>
            <a:pPr indent="0" lvl="0" marL="0" rtl="0" algn="ctr">
              <a:lnSpc>
                <a:spcPct val="115000"/>
              </a:lnSpc>
              <a:spcBef>
                <a:spcPts val="0"/>
              </a:spcBef>
              <a:spcAft>
                <a:spcPts val="2000"/>
              </a:spcAft>
              <a:buNone/>
            </a:pPr>
            <a:r>
              <a:rPr b="1" lang="en" sz="1600" u="sng">
                <a:solidFill>
                  <a:srgbClr val="353535"/>
                </a:solidFill>
                <a:latin typeface="Red Hat Display"/>
                <a:ea typeface="Red Hat Display"/>
                <a:cs typeface="Red Hat Display"/>
                <a:sym typeface="Red Hat Display"/>
              </a:rPr>
              <a:t>Git Repository as the single source of truth for system's desired state</a:t>
            </a:r>
            <a:endParaRPr sz="2800" u="sng">
              <a:solidFill>
                <a:srgbClr val="353535"/>
              </a:solidFill>
              <a:latin typeface="Red Hat Display Medium"/>
              <a:ea typeface="Red Hat Display Medium"/>
              <a:cs typeface="Red Hat Display Medium"/>
              <a:sym typeface="Red Hat Display Medium"/>
            </a:endParaRPr>
          </a:p>
        </p:txBody>
      </p:sp>
      <p:sp>
        <p:nvSpPr>
          <p:cNvPr id="1455" name="Google Shape;1455;p109"/>
          <p:cNvSpPr txBox="1"/>
          <p:nvPr/>
        </p:nvSpPr>
        <p:spPr>
          <a:xfrm>
            <a:off x="2572609" y="3806238"/>
            <a:ext cx="148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595959"/>
                </a:solidFill>
                <a:latin typeface="Overpass Light"/>
                <a:ea typeface="Overpass Light"/>
                <a:cs typeface="Overpass Light"/>
                <a:sym typeface="Overpass Light"/>
              </a:rPr>
              <a:t>Git</a:t>
            </a:r>
            <a:endParaRPr>
              <a:solidFill>
                <a:srgbClr val="595959"/>
              </a:solidFill>
              <a:latin typeface="Overpass Light"/>
              <a:ea typeface="Overpass Light"/>
              <a:cs typeface="Overpass Light"/>
              <a:sym typeface="Overpass Light"/>
            </a:endParaRPr>
          </a:p>
          <a:p>
            <a:pPr indent="0" lvl="0" marL="0" rtl="0" algn="ctr">
              <a:spcBef>
                <a:spcPts val="0"/>
              </a:spcBef>
              <a:spcAft>
                <a:spcPts val="0"/>
              </a:spcAft>
              <a:buNone/>
            </a:pPr>
            <a:r>
              <a:rPr lang="en">
                <a:solidFill>
                  <a:srgbClr val="595959"/>
                </a:solidFill>
                <a:latin typeface="Overpass Light"/>
                <a:ea typeface="Overpass Light"/>
                <a:cs typeface="Overpass Light"/>
                <a:sym typeface="Overpass Light"/>
              </a:rPr>
              <a:t>Repository</a:t>
            </a:r>
            <a:endParaRPr>
              <a:solidFill>
                <a:srgbClr val="595959"/>
              </a:solidFill>
              <a:latin typeface="Overpass Light"/>
              <a:ea typeface="Overpass Light"/>
              <a:cs typeface="Overpass Light"/>
              <a:sym typeface="Overpass Light"/>
            </a:endParaRPr>
          </a:p>
        </p:txBody>
      </p:sp>
      <p:pic>
        <p:nvPicPr>
          <p:cNvPr id="1456" name="Google Shape;1456;p109"/>
          <p:cNvPicPr preferRelativeResize="0"/>
          <p:nvPr/>
        </p:nvPicPr>
        <p:blipFill>
          <a:blip r:embed="rId3">
            <a:alphaModFix/>
          </a:blip>
          <a:stretch>
            <a:fillRect/>
          </a:stretch>
        </p:blipFill>
        <p:spPr>
          <a:xfrm>
            <a:off x="7553602" y="3932659"/>
            <a:ext cx="510839" cy="507337"/>
          </a:xfrm>
          <a:prstGeom prst="rect">
            <a:avLst/>
          </a:prstGeom>
          <a:noFill/>
          <a:ln>
            <a:noFill/>
          </a:ln>
        </p:spPr>
      </p:pic>
      <p:cxnSp>
        <p:nvCxnSpPr>
          <p:cNvPr id="1457" name="Google Shape;1457;p109"/>
          <p:cNvCxnSpPr>
            <a:stCxn id="1458" idx="3"/>
            <a:endCxn id="1456" idx="1"/>
          </p:cNvCxnSpPr>
          <p:nvPr/>
        </p:nvCxnSpPr>
        <p:spPr>
          <a:xfrm>
            <a:off x="4878005" y="4186026"/>
            <a:ext cx="2675700" cy="600"/>
          </a:xfrm>
          <a:prstGeom prst="curvedConnector3">
            <a:avLst>
              <a:gd fmla="val 49998" name="adj1"/>
            </a:avLst>
          </a:prstGeom>
          <a:noFill/>
          <a:ln cap="flat" cmpd="sng" w="9525">
            <a:solidFill>
              <a:srgbClr val="595959"/>
            </a:solidFill>
            <a:prstDash val="dash"/>
            <a:round/>
            <a:headEnd len="med" w="med" type="none"/>
            <a:tailEnd len="med" w="med" type="triangle"/>
          </a:ln>
        </p:spPr>
      </p:cxnSp>
      <p:sp>
        <p:nvSpPr>
          <p:cNvPr id="1459" name="Google Shape;1459;p109"/>
          <p:cNvSpPr txBox="1"/>
          <p:nvPr/>
        </p:nvSpPr>
        <p:spPr>
          <a:xfrm>
            <a:off x="7888799" y="3987200"/>
            <a:ext cx="173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595959"/>
                </a:solidFill>
                <a:latin typeface="Overpass Light"/>
                <a:ea typeface="Overpass Light"/>
                <a:cs typeface="Overpass Light"/>
                <a:sym typeface="Overpass Light"/>
              </a:rPr>
              <a:t>Kubernetes</a:t>
            </a:r>
            <a:endParaRPr>
              <a:solidFill>
                <a:srgbClr val="595959"/>
              </a:solidFill>
              <a:latin typeface="Overpass Light"/>
              <a:ea typeface="Overpass Light"/>
              <a:cs typeface="Overpass Light"/>
              <a:sym typeface="Overpass Light"/>
            </a:endParaRPr>
          </a:p>
        </p:txBody>
      </p:sp>
      <p:pic>
        <p:nvPicPr>
          <p:cNvPr id="1458" name="Google Shape;1458;p109"/>
          <p:cNvPicPr preferRelativeResize="0"/>
          <p:nvPr/>
        </p:nvPicPr>
        <p:blipFill>
          <a:blip r:embed="rId4">
            <a:alphaModFix/>
          </a:blip>
          <a:stretch>
            <a:fillRect/>
          </a:stretch>
        </p:blipFill>
        <p:spPr>
          <a:xfrm>
            <a:off x="4262407" y="3878227"/>
            <a:ext cx="615598" cy="615598"/>
          </a:xfrm>
          <a:prstGeom prst="rect">
            <a:avLst/>
          </a:prstGeom>
          <a:noFill/>
          <a:ln>
            <a:noFill/>
          </a:ln>
        </p:spPr>
      </p:pic>
      <p:sp>
        <p:nvSpPr>
          <p:cNvPr id="1460" name="Google Shape;1460;p109"/>
          <p:cNvSpPr txBox="1"/>
          <p:nvPr>
            <p:ph idx="2" type="subTitle"/>
          </p:nvPr>
        </p:nvSpPr>
        <p:spPr>
          <a:xfrm>
            <a:off x="4061200" y="5652300"/>
            <a:ext cx="5148900" cy="279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600">
                <a:solidFill>
                  <a:schemeClr val="dk1"/>
                </a:solidFill>
                <a:latin typeface="Red Hat Display Medium"/>
                <a:ea typeface="Red Hat Display Medium"/>
                <a:cs typeface="Red Hat Display Medium"/>
                <a:sym typeface="Red Hat Display Medium"/>
              </a:rPr>
              <a:t>❌ Secret content exposed - </a:t>
            </a:r>
            <a:r>
              <a:rPr i="1" lang="en" sz="1600">
                <a:solidFill>
                  <a:schemeClr val="accent1"/>
                </a:solidFill>
                <a:latin typeface="Red Hat Display Medium"/>
                <a:ea typeface="Red Hat Display Medium"/>
                <a:cs typeface="Red Hat Display Medium"/>
                <a:sym typeface="Red Hat Display Medium"/>
              </a:rPr>
              <a:t>c2VjcmV0IG1lc3NhZ2U</a:t>
            </a:r>
            <a:r>
              <a:rPr lang="en" sz="1600">
                <a:solidFill>
                  <a:schemeClr val="accent1"/>
                </a:solidFill>
                <a:latin typeface="Red Hat Display Medium"/>
                <a:ea typeface="Red Hat Display Medium"/>
                <a:cs typeface="Red Hat Display Medium"/>
                <a:sym typeface="Red Hat Display Medium"/>
              </a:rPr>
              <a:t>K</a:t>
            </a:r>
            <a:endParaRPr sz="1700">
              <a:solidFill>
                <a:schemeClr val="accent1"/>
              </a:solidFill>
            </a:endParaRPr>
          </a:p>
        </p:txBody>
      </p:sp>
      <p:pic>
        <p:nvPicPr>
          <p:cNvPr id="1461" name="Google Shape;1461;p109"/>
          <p:cNvPicPr preferRelativeResize="0"/>
          <p:nvPr/>
        </p:nvPicPr>
        <p:blipFill>
          <a:blip r:embed="rId5">
            <a:alphaModFix/>
          </a:blip>
          <a:stretch>
            <a:fillRect/>
          </a:stretch>
        </p:blipFill>
        <p:spPr>
          <a:xfrm>
            <a:off x="1227644" y="4440003"/>
            <a:ext cx="2739625" cy="1491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0"/>
          <p:cNvSpPr/>
          <p:nvPr/>
        </p:nvSpPr>
        <p:spPr>
          <a:xfrm>
            <a:off x="2262950" y="2426100"/>
            <a:ext cx="2379300" cy="27996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467" name="Google Shape;1467;p110"/>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68" name="Google Shape;1468;p110"/>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Vault Usage</a:t>
            </a:r>
            <a:endParaRPr sz="3800">
              <a:solidFill>
                <a:srgbClr val="FF0000"/>
              </a:solidFill>
            </a:endParaRPr>
          </a:p>
        </p:txBody>
      </p:sp>
      <p:sp>
        <p:nvSpPr>
          <p:cNvPr id="1469" name="Google Shape;1469;p110"/>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pic>
        <p:nvPicPr>
          <p:cNvPr id="1470" name="Google Shape;1470;p110"/>
          <p:cNvPicPr preferRelativeResize="0"/>
          <p:nvPr/>
        </p:nvPicPr>
        <p:blipFill rotWithShape="1">
          <a:blip r:embed="rId3">
            <a:alphaModFix/>
          </a:blip>
          <a:srcRect b="24115" l="6170" r="6918" t="0"/>
          <a:stretch/>
        </p:blipFill>
        <p:spPr>
          <a:xfrm>
            <a:off x="2326194" y="2503610"/>
            <a:ext cx="187463" cy="174884"/>
          </a:xfrm>
          <a:prstGeom prst="rect">
            <a:avLst/>
          </a:prstGeom>
          <a:noFill/>
          <a:ln>
            <a:noFill/>
          </a:ln>
        </p:spPr>
      </p:pic>
      <p:sp>
        <p:nvSpPr>
          <p:cNvPr id="1471" name="Google Shape;1471;p110"/>
          <p:cNvSpPr/>
          <p:nvPr/>
        </p:nvSpPr>
        <p:spPr>
          <a:xfrm>
            <a:off x="7615200" y="2466825"/>
            <a:ext cx="2159700" cy="2844600"/>
          </a:xfrm>
          <a:prstGeom prst="rect">
            <a:avLst/>
          </a:prstGeom>
          <a:noFill/>
          <a:ln cap="flat" cmpd="sng" w="19050">
            <a:solidFill>
              <a:schemeClr val="accent4"/>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Vault Service</a:t>
            </a:r>
            <a:endParaRPr b="1" i="1" sz="900">
              <a:latin typeface="Red Hat Display"/>
              <a:ea typeface="Red Hat Display"/>
              <a:cs typeface="Red Hat Display"/>
              <a:sym typeface="Red Hat Display"/>
            </a:endParaRPr>
          </a:p>
        </p:txBody>
      </p:sp>
      <p:pic>
        <p:nvPicPr>
          <p:cNvPr id="1472" name="Google Shape;1472;p110"/>
          <p:cNvPicPr preferRelativeResize="0"/>
          <p:nvPr/>
        </p:nvPicPr>
        <p:blipFill>
          <a:blip r:embed="rId4">
            <a:alphaModFix/>
          </a:blip>
          <a:stretch>
            <a:fillRect/>
          </a:stretch>
        </p:blipFill>
        <p:spPr>
          <a:xfrm>
            <a:off x="9604950" y="2280450"/>
            <a:ext cx="320300" cy="320300"/>
          </a:xfrm>
          <a:prstGeom prst="rect">
            <a:avLst/>
          </a:prstGeom>
          <a:noFill/>
          <a:ln>
            <a:noFill/>
          </a:ln>
        </p:spPr>
      </p:pic>
      <p:sp>
        <p:nvSpPr>
          <p:cNvPr id="1473" name="Google Shape;1473;p110"/>
          <p:cNvSpPr/>
          <p:nvPr/>
        </p:nvSpPr>
        <p:spPr>
          <a:xfrm>
            <a:off x="3452600" y="3793450"/>
            <a:ext cx="1115100" cy="243300"/>
          </a:xfrm>
          <a:prstGeom prst="roundRect">
            <a:avLst>
              <a:gd fmla="val 16667" name="adj"/>
            </a:avLst>
          </a:prstGeom>
          <a:solidFill>
            <a:schemeClr val="accent4"/>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i="1" lang="en" sz="1100">
                <a:solidFill>
                  <a:schemeClr val="lt1"/>
                </a:solidFill>
                <a:latin typeface="Red Hat Display"/>
                <a:ea typeface="Red Hat Display"/>
                <a:cs typeface="Red Hat Display"/>
                <a:sym typeface="Red Hat Display"/>
              </a:rPr>
              <a:t>Vault Secret</a:t>
            </a:r>
            <a:endParaRPr i="1" sz="1100">
              <a:solidFill>
                <a:schemeClr val="lt1"/>
              </a:solidFill>
              <a:latin typeface="Red Hat Display"/>
              <a:ea typeface="Red Hat Display"/>
              <a:cs typeface="Red Hat Display"/>
              <a:sym typeface="Red Hat Display"/>
            </a:endParaRPr>
          </a:p>
        </p:txBody>
      </p:sp>
      <p:sp>
        <p:nvSpPr>
          <p:cNvPr id="1474" name="Google Shape;1474;p110"/>
          <p:cNvSpPr/>
          <p:nvPr/>
        </p:nvSpPr>
        <p:spPr>
          <a:xfrm>
            <a:off x="2753450" y="2945675"/>
            <a:ext cx="1398300" cy="483300"/>
          </a:xfrm>
          <a:prstGeom prst="roundRect">
            <a:avLst>
              <a:gd fmla="val 16667" name="adj"/>
            </a:avLst>
          </a:prstGeom>
          <a:solidFill>
            <a:schemeClr val="accent4"/>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Vault Agent</a:t>
            </a:r>
            <a:endParaRPr sz="1100">
              <a:solidFill>
                <a:srgbClr val="FFFFFF"/>
              </a:solidFill>
              <a:latin typeface="Red Hat Display"/>
              <a:ea typeface="Red Hat Display"/>
              <a:cs typeface="Red Hat Display"/>
              <a:sym typeface="Red Hat Display"/>
            </a:endParaRPr>
          </a:p>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(operator/helm)</a:t>
            </a:r>
            <a:endParaRPr sz="1100">
              <a:solidFill>
                <a:srgbClr val="FFFFFF"/>
              </a:solidFill>
              <a:latin typeface="Red Hat Display"/>
              <a:ea typeface="Red Hat Display"/>
              <a:cs typeface="Red Hat Display"/>
              <a:sym typeface="Red Hat Display"/>
            </a:endParaRPr>
          </a:p>
        </p:txBody>
      </p:sp>
      <p:sp>
        <p:nvSpPr>
          <p:cNvPr id="1475" name="Google Shape;1475;p110"/>
          <p:cNvSpPr/>
          <p:nvPr/>
        </p:nvSpPr>
        <p:spPr>
          <a:xfrm>
            <a:off x="2412101" y="418657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t>
            </a:r>
            <a:endParaRPr sz="1100">
              <a:solidFill>
                <a:srgbClr val="FFFFFF"/>
              </a:solidFill>
              <a:latin typeface="Red Hat Display"/>
              <a:ea typeface="Red Hat Display"/>
              <a:cs typeface="Red Hat Display"/>
              <a:sym typeface="Red Hat Display"/>
            </a:endParaRPr>
          </a:p>
        </p:txBody>
      </p:sp>
      <p:sp>
        <p:nvSpPr>
          <p:cNvPr id="1476" name="Google Shape;1476;p110"/>
          <p:cNvSpPr/>
          <p:nvPr/>
        </p:nvSpPr>
        <p:spPr>
          <a:xfrm>
            <a:off x="2548738" y="442990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477" name="Google Shape;1477;p110"/>
          <p:cNvCxnSpPr>
            <a:stCxn id="1474" idx="3"/>
          </p:cNvCxnSpPr>
          <p:nvPr/>
        </p:nvCxnSpPr>
        <p:spPr>
          <a:xfrm>
            <a:off x="4151750" y="3187325"/>
            <a:ext cx="3459300" cy="15000"/>
          </a:xfrm>
          <a:prstGeom prst="straightConnector1">
            <a:avLst/>
          </a:prstGeom>
          <a:noFill/>
          <a:ln cap="flat" cmpd="sng" w="9525">
            <a:solidFill>
              <a:srgbClr val="595959"/>
            </a:solidFill>
            <a:prstDash val="solid"/>
            <a:round/>
            <a:headEnd len="med" w="med" type="none"/>
            <a:tailEnd len="med" w="med" type="triangle"/>
          </a:ln>
        </p:spPr>
      </p:cxnSp>
      <p:cxnSp>
        <p:nvCxnSpPr>
          <p:cNvPr id="1478" name="Google Shape;1478;p110"/>
          <p:cNvCxnSpPr>
            <a:stCxn id="1474" idx="2"/>
            <a:endCxn id="1473" idx="0"/>
          </p:cNvCxnSpPr>
          <p:nvPr/>
        </p:nvCxnSpPr>
        <p:spPr>
          <a:xfrm flipH="1" rot="-5400000">
            <a:off x="3549200" y="3332375"/>
            <a:ext cx="364500" cy="557700"/>
          </a:xfrm>
          <a:prstGeom prst="bentConnector3">
            <a:avLst>
              <a:gd fmla="val 49997" name="adj1"/>
            </a:avLst>
          </a:prstGeom>
          <a:noFill/>
          <a:ln cap="flat" cmpd="sng" w="9525">
            <a:solidFill>
              <a:srgbClr val="595959"/>
            </a:solidFill>
            <a:prstDash val="solid"/>
            <a:round/>
            <a:headEnd len="med" w="med" type="none"/>
            <a:tailEnd len="med" w="med" type="triangle"/>
          </a:ln>
        </p:spPr>
      </p:cxnSp>
      <p:cxnSp>
        <p:nvCxnSpPr>
          <p:cNvPr id="1479" name="Google Shape;1479;p110"/>
          <p:cNvCxnSpPr>
            <a:stCxn id="1473" idx="2"/>
            <a:endCxn id="1476" idx="4"/>
          </p:cNvCxnSpPr>
          <p:nvPr/>
        </p:nvCxnSpPr>
        <p:spPr>
          <a:xfrm rot="5400000">
            <a:off x="3419300" y="3991000"/>
            <a:ext cx="545100" cy="636600"/>
          </a:xfrm>
          <a:prstGeom prst="bentConnector2">
            <a:avLst/>
          </a:prstGeom>
          <a:noFill/>
          <a:ln cap="flat" cmpd="sng" w="9525">
            <a:solidFill>
              <a:srgbClr val="595959"/>
            </a:solidFill>
            <a:prstDash val="solid"/>
            <a:round/>
            <a:headEnd len="med" w="med" type="none"/>
            <a:tailEnd len="med" w="med" type="triangle"/>
          </a:ln>
        </p:spPr>
      </p:cxnSp>
      <p:sp>
        <p:nvSpPr>
          <p:cNvPr id="1480" name="Google Shape;1480;p110"/>
          <p:cNvSpPr txBox="1"/>
          <p:nvPr/>
        </p:nvSpPr>
        <p:spPr>
          <a:xfrm>
            <a:off x="4905212" y="2914600"/>
            <a:ext cx="1368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EE0000"/>
                </a:solidFill>
                <a:latin typeface="Overpass Light"/>
                <a:ea typeface="Overpass Light"/>
                <a:cs typeface="Overpass Light"/>
                <a:sym typeface="Overpass Light"/>
              </a:rPr>
              <a:t>(2) - Authenticate</a:t>
            </a:r>
            <a:endParaRPr sz="1000">
              <a:solidFill>
                <a:srgbClr val="EE0000"/>
              </a:solidFill>
              <a:latin typeface="Overpass Light"/>
              <a:ea typeface="Overpass Light"/>
              <a:cs typeface="Overpass Light"/>
              <a:sym typeface="Overpass Light"/>
            </a:endParaRPr>
          </a:p>
        </p:txBody>
      </p:sp>
      <p:sp>
        <p:nvSpPr>
          <p:cNvPr id="1481" name="Google Shape;1481;p110"/>
          <p:cNvSpPr txBox="1"/>
          <p:nvPr/>
        </p:nvSpPr>
        <p:spPr>
          <a:xfrm>
            <a:off x="3836376" y="3441850"/>
            <a:ext cx="2268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EE0000"/>
                </a:solidFill>
                <a:latin typeface="Overpass Light"/>
                <a:ea typeface="Overpass Light"/>
                <a:cs typeface="Overpass Light"/>
                <a:sym typeface="Overpass Light"/>
              </a:rPr>
              <a:t>(3) - Generate/Get Secrets Data</a:t>
            </a:r>
            <a:endParaRPr sz="1000">
              <a:solidFill>
                <a:srgbClr val="EE0000"/>
              </a:solidFill>
              <a:latin typeface="Overpass Light"/>
              <a:ea typeface="Overpass Light"/>
              <a:cs typeface="Overpass Light"/>
              <a:sym typeface="Overpass Light"/>
            </a:endParaRPr>
          </a:p>
        </p:txBody>
      </p:sp>
      <p:sp>
        <p:nvSpPr>
          <p:cNvPr id="1482" name="Google Shape;1482;p110"/>
          <p:cNvSpPr txBox="1"/>
          <p:nvPr/>
        </p:nvSpPr>
        <p:spPr>
          <a:xfrm>
            <a:off x="3867600" y="4138875"/>
            <a:ext cx="1398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EE0000"/>
                </a:solidFill>
                <a:latin typeface="Overpass Light"/>
                <a:ea typeface="Overpass Light"/>
                <a:cs typeface="Overpass Light"/>
                <a:sym typeface="Overpass Light"/>
              </a:rPr>
              <a:t>(5) - Inject Data</a:t>
            </a:r>
            <a:endParaRPr sz="1000">
              <a:solidFill>
                <a:srgbClr val="EE0000"/>
              </a:solidFill>
              <a:latin typeface="Overpass Light"/>
              <a:ea typeface="Overpass Light"/>
              <a:cs typeface="Overpass Light"/>
              <a:sym typeface="Overpass Light"/>
            </a:endParaRPr>
          </a:p>
        </p:txBody>
      </p:sp>
      <p:sp>
        <p:nvSpPr>
          <p:cNvPr id="1483" name="Google Shape;1483;p110"/>
          <p:cNvSpPr/>
          <p:nvPr/>
        </p:nvSpPr>
        <p:spPr>
          <a:xfrm>
            <a:off x="7776700" y="3050825"/>
            <a:ext cx="1760700" cy="20418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t/>
            </a:r>
            <a:endParaRPr b="1" i="1" sz="900">
              <a:latin typeface="Red Hat Display"/>
              <a:ea typeface="Red Hat Display"/>
              <a:cs typeface="Red Hat Display"/>
              <a:sym typeface="Red Hat Display"/>
            </a:endParaRPr>
          </a:p>
        </p:txBody>
      </p:sp>
      <p:sp>
        <p:nvSpPr>
          <p:cNvPr id="1484" name="Google Shape;1484;p110"/>
          <p:cNvSpPr/>
          <p:nvPr/>
        </p:nvSpPr>
        <p:spPr>
          <a:xfrm>
            <a:off x="7957910" y="3149375"/>
            <a:ext cx="1398300" cy="243300"/>
          </a:xfrm>
          <a:prstGeom prst="roundRect">
            <a:avLst>
              <a:gd fmla="val 16667" name="adj"/>
            </a:avLst>
          </a:prstGeom>
          <a:solidFill>
            <a:schemeClr val="accent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Organisation</a:t>
            </a:r>
            <a:endParaRPr sz="1100">
              <a:solidFill>
                <a:srgbClr val="FFFFFF"/>
              </a:solidFill>
              <a:latin typeface="Red Hat Display"/>
              <a:ea typeface="Red Hat Display"/>
              <a:cs typeface="Red Hat Display"/>
              <a:sym typeface="Red Hat Display"/>
            </a:endParaRPr>
          </a:p>
        </p:txBody>
      </p:sp>
      <p:sp>
        <p:nvSpPr>
          <p:cNvPr id="1485" name="Google Shape;1485;p110"/>
          <p:cNvSpPr/>
          <p:nvPr/>
        </p:nvSpPr>
        <p:spPr>
          <a:xfrm>
            <a:off x="7957888" y="3479741"/>
            <a:ext cx="1398300" cy="174900"/>
          </a:xfrm>
          <a:prstGeom prst="roundRect">
            <a:avLst>
              <a:gd fmla="val 16667" name="adj"/>
            </a:avLst>
          </a:prstGeom>
          <a:solidFill>
            <a:srgbClr val="E6B8A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i="1" lang="en" sz="900">
                <a:solidFill>
                  <a:srgbClr val="FFFFFF"/>
                </a:solidFill>
                <a:latin typeface="Red Hat Display"/>
                <a:ea typeface="Red Hat Display"/>
                <a:cs typeface="Red Hat Display"/>
                <a:sym typeface="Red Hat Display"/>
              </a:rPr>
              <a:t>Secret 1</a:t>
            </a:r>
            <a:endParaRPr i="1" sz="900">
              <a:solidFill>
                <a:srgbClr val="FFFFFF"/>
              </a:solidFill>
              <a:latin typeface="Red Hat Display"/>
              <a:ea typeface="Red Hat Display"/>
              <a:cs typeface="Red Hat Display"/>
              <a:sym typeface="Red Hat Display"/>
            </a:endParaRPr>
          </a:p>
        </p:txBody>
      </p:sp>
      <p:sp>
        <p:nvSpPr>
          <p:cNvPr id="1486" name="Google Shape;1486;p110"/>
          <p:cNvSpPr/>
          <p:nvPr/>
        </p:nvSpPr>
        <p:spPr>
          <a:xfrm>
            <a:off x="7957888" y="3702178"/>
            <a:ext cx="1398300" cy="174900"/>
          </a:xfrm>
          <a:prstGeom prst="roundRect">
            <a:avLst>
              <a:gd fmla="val 16667" name="adj"/>
            </a:avLst>
          </a:prstGeom>
          <a:solidFill>
            <a:srgbClr val="E6B8A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i="1" lang="en" sz="900">
                <a:solidFill>
                  <a:srgbClr val="FFFFFF"/>
                </a:solidFill>
                <a:latin typeface="Red Hat Display"/>
                <a:ea typeface="Red Hat Display"/>
                <a:cs typeface="Red Hat Display"/>
                <a:sym typeface="Red Hat Display"/>
              </a:rPr>
              <a:t>Secret 2</a:t>
            </a:r>
            <a:endParaRPr i="1" sz="900">
              <a:solidFill>
                <a:srgbClr val="FFFFFF"/>
              </a:solidFill>
              <a:latin typeface="Red Hat Display"/>
              <a:ea typeface="Red Hat Display"/>
              <a:cs typeface="Red Hat Display"/>
              <a:sym typeface="Red Hat Display"/>
            </a:endParaRPr>
          </a:p>
        </p:txBody>
      </p:sp>
      <p:sp>
        <p:nvSpPr>
          <p:cNvPr id="1487" name="Google Shape;1487;p110"/>
          <p:cNvSpPr/>
          <p:nvPr/>
        </p:nvSpPr>
        <p:spPr>
          <a:xfrm>
            <a:off x="7957888" y="3924591"/>
            <a:ext cx="1398300" cy="174900"/>
          </a:xfrm>
          <a:prstGeom prst="roundRect">
            <a:avLst>
              <a:gd fmla="val 16667" name="adj"/>
            </a:avLst>
          </a:prstGeom>
          <a:solidFill>
            <a:srgbClr val="E6B8A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i="1" lang="en" sz="900">
                <a:solidFill>
                  <a:srgbClr val="FFFFFF"/>
                </a:solidFill>
                <a:latin typeface="Red Hat Display"/>
                <a:ea typeface="Red Hat Display"/>
                <a:cs typeface="Red Hat Display"/>
                <a:sym typeface="Red Hat Display"/>
              </a:rPr>
              <a:t>…</a:t>
            </a:r>
            <a:endParaRPr i="1" sz="900">
              <a:solidFill>
                <a:srgbClr val="FFFFFF"/>
              </a:solidFill>
              <a:latin typeface="Red Hat Display"/>
              <a:ea typeface="Red Hat Display"/>
              <a:cs typeface="Red Hat Display"/>
              <a:sym typeface="Red Hat Display"/>
            </a:endParaRPr>
          </a:p>
        </p:txBody>
      </p:sp>
      <p:sp>
        <p:nvSpPr>
          <p:cNvPr id="1488" name="Google Shape;1488;p110"/>
          <p:cNvSpPr/>
          <p:nvPr/>
        </p:nvSpPr>
        <p:spPr>
          <a:xfrm>
            <a:off x="7976950" y="4186575"/>
            <a:ext cx="1360200" cy="727200"/>
          </a:xfrm>
          <a:prstGeom prst="roundRect">
            <a:avLst>
              <a:gd fmla="val 16667" name="adj"/>
            </a:avLst>
          </a:prstGeom>
          <a:noFill/>
          <a:ln cap="flat" cmpd="sng" w="9525">
            <a:solidFill>
              <a:schemeClr val="accent4"/>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i="1" lang="en" sz="900">
                <a:solidFill>
                  <a:schemeClr val="dk2"/>
                </a:solidFill>
                <a:latin typeface="Red Hat Display"/>
                <a:ea typeface="Red Hat Display"/>
                <a:cs typeface="Red Hat Display"/>
                <a:sym typeface="Red Hat Display"/>
              </a:rPr>
              <a:t>policies</a:t>
            </a:r>
            <a:endParaRPr i="1" sz="900">
              <a:solidFill>
                <a:schemeClr val="dk2"/>
              </a:solidFill>
              <a:latin typeface="Red Hat Display"/>
              <a:ea typeface="Red Hat Display"/>
              <a:cs typeface="Red Hat Display"/>
              <a:sym typeface="Red Hat Display"/>
            </a:endParaRPr>
          </a:p>
        </p:txBody>
      </p:sp>
      <p:sp>
        <p:nvSpPr>
          <p:cNvPr id="1489" name="Google Shape;1489;p110"/>
          <p:cNvSpPr txBox="1"/>
          <p:nvPr/>
        </p:nvSpPr>
        <p:spPr>
          <a:xfrm>
            <a:off x="2768312" y="2675950"/>
            <a:ext cx="1368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EE0000"/>
                </a:solidFill>
                <a:latin typeface="Overpass Light"/>
                <a:ea typeface="Overpass Light"/>
                <a:cs typeface="Overpass Light"/>
                <a:sym typeface="Overpass Light"/>
              </a:rPr>
              <a:t>(1) - Deploy Agent</a:t>
            </a:r>
            <a:endParaRPr sz="1000">
              <a:solidFill>
                <a:srgbClr val="EE0000"/>
              </a:solidFill>
              <a:latin typeface="Overpass Light"/>
              <a:ea typeface="Overpass Light"/>
              <a:cs typeface="Overpass Light"/>
              <a:sym typeface="Overpass Light"/>
            </a:endParaRPr>
          </a:p>
        </p:txBody>
      </p:sp>
      <p:cxnSp>
        <p:nvCxnSpPr>
          <p:cNvPr id="1490" name="Google Shape;1490;p110"/>
          <p:cNvCxnSpPr>
            <a:stCxn id="1473" idx="3"/>
            <a:endCxn id="1486" idx="1"/>
          </p:cNvCxnSpPr>
          <p:nvPr/>
        </p:nvCxnSpPr>
        <p:spPr>
          <a:xfrm flipH="1" rot="10800000">
            <a:off x="4567700" y="3789700"/>
            <a:ext cx="3390300" cy="125400"/>
          </a:xfrm>
          <a:prstGeom prst="bentConnector3">
            <a:avLst>
              <a:gd fmla="val 49998" name="adj1"/>
            </a:avLst>
          </a:prstGeom>
          <a:noFill/>
          <a:ln cap="flat" cmpd="sng" w="9525">
            <a:solidFill>
              <a:srgbClr val="595959"/>
            </a:solidFill>
            <a:prstDash val="solid"/>
            <a:round/>
            <a:headEnd len="med" w="med" type="none"/>
            <a:tailEnd len="med" w="med" type="triangle"/>
          </a:ln>
        </p:spPr>
      </p:cxnSp>
      <p:cxnSp>
        <p:nvCxnSpPr>
          <p:cNvPr id="1491" name="Google Shape;1491;p110"/>
          <p:cNvCxnSpPr>
            <a:stCxn id="1486" idx="3"/>
            <a:endCxn id="1488" idx="3"/>
          </p:cNvCxnSpPr>
          <p:nvPr/>
        </p:nvCxnSpPr>
        <p:spPr>
          <a:xfrm flipH="1">
            <a:off x="9337288" y="3789628"/>
            <a:ext cx="18900" cy="760500"/>
          </a:xfrm>
          <a:prstGeom prst="bentConnector3">
            <a:avLst>
              <a:gd fmla="val -1632606" name="adj1"/>
            </a:avLst>
          </a:prstGeom>
          <a:noFill/>
          <a:ln cap="flat" cmpd="sng" w="9525">
            <a:solidFill>
              <a:srgbClr val="595959"/>
            </a:solidFill>
            <a:prstDash val="solid"/>
            <a:round/>
            <a:headEnd len="med" w="med" type="none"/>
            <a:tailEnd len="med" w="med" type="triangle"/>
          </a:ln>
        </p:spPr>
      </p:cxnSp>
      <p:sp>
        <p:nvSpPr>
          <p:cNvPr id="1492" name="Google Shape;1492;p110"/>
          <p:cNvSpPr txBox="1"/>
          <p:nvPr/>
        </p:nvSpPr>
        <p:spPr>
          <a:xfrm>
            <a:off x="9599701" y="4036750"/>
            <a:ext cx="2268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EE0000"/>
                </a:solidFill>
                <a:latin typeface="Overpass Light"/>
                <a:ea typeface="Overpass Light"/>
                <a:cs typeface="Overpass Light"/>
                <a:sym typeface="Overpass Light"/>
              </a:rPr>
              <a:t>(4) - Validate </a:t>
            </a:r>
            <a:r>
              <a:rPr lang="en" sz="1000">
                <a:solidFill>
                  <a:srgbClr val="EE0000"/>
                </a:solidFill>
                <a:latin typeface="Overpass Light"/>
                <a:ea typeface="Overpass Light"/>
                <a:cs typeface="Overpass Light"/>
                <a:sym typeface="Overpass Light"/>
              </a:rPr>
              <a:t>Permissions</a:t>
            </a:r>
            <a:r>
              <a:rPr lang="en" sz="1000">
                <a:solidFill>
                  <a:srgbClr val="EE0000"/>
                </a:solidFill>
                <a:latin typeface="Overpass Light"/>
                <a:ea typeface="Overpass Light"/>
                <a:cs typeface="Overpass Light"/>
                <a:sym typeface="Overpass Light"/>
              </a:rPr>
              <a:t> </a:t>
            </a:r>
            <a:endParaRPr sz="1000">
              <a:solidFill>
                <a:srgbClr val="EE0000"/>
              </a:solidFill>
              <a:latin typeface="Overpass Light"/>
              <a:ea typeface="Overpass Light"/>
              <a:cs typeface="Overpass Light"/>
              <a:sym typeface="Overpass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111"/>
          <p:cNvSpPr/>
          <p:nvPr/>
        </p:nvSpPr>
        <p:spPr>
          <a:xfrm>
            <a:off x="2624975" y="2293150"/>
            <a:ext cx="8007600" cy="25932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498" name="Google Shape;1498;p111"/>
          <p:cNvSpPr/>
          <p:nvPr/>
        </p:nvSpPr>
        <p:spPr>
          <a:xfrm>
            <a:off x="5538713" y="2630650"/>
            <a:ext cx="2159700" cy="18798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499" name="Google Shape;1499;p11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500" name="Google Shape;1500;p111"/>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 Application</a:t>
            </a:r>
            <a:endParaRPr sz="3800">
              <a:solidFill>
                <a:srgbClr val="FF0000"/>
              </a:solidFill>
            </a:endParaRPr>
          </a:p>
        </p:txBody>
      </p:sp>
      <p:sp>
        <p:nvSpPr>
          <p:cNvPr id="1501" name="Google Shape;1501;p111"/>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sp>
        <p:nvSpPr>
          <p:cNvPr id="1502" name="Google Shape;1502;p111"/>
          <p:cNvSpPr/>
          <p:nvPr/>
        </p:nvSpPr>
        <p:spPr>
          <a:xfrm>
            <a:off x="2738913" y="2630650"/>
            <a:ext cx="2159700" cy="20682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a:t>
            </a:r>
            <a:r>
              <a:rPr i="1" lang="en" sz="1100">
                <a:latin typeface="Red Hat Display"/>
                <a:ea typeface="Red Hat Display"/>
                <a:cs typeface="Red Hat Display"/>
                <a:sym typeface="Red Hat Display"/>
              </a:rPr>
              <a:t>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503" name="Google Shape;1503;p111"/>
          <p:cNvSpPr/>
          <p:nvPr/>
        </p:nvSpPr>
        <p:spPr>
          <a:xfrm>
            <a:off x="3239013" y="29798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504" name="Google Shape;1504;p111"/>
          <p:cNvSpPr/>
          <p:nvPr/>
        </p:nvSpPr>
        <p:spPr>
          <a:xfrm>
            <a:off x="3239013" y="35019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505" name="Google Shape;1505;p111"/>
          <p:cNvSpPr/>
          <p:nvPr/>
        </p:nvSpPr>
        <p:spPr>
          <a:xfrm>
            <a:off x="3239013" y="40239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506" name="Google Shape;1506;p111"/>
          <p:cNvCxnSpPr>
            <a:stCxn id="1503" idx="2"/>
            <a:endCxn id="1504" idx="0"/>
          </p:cNvCxnSpPr>
          <p:nvPr/>
        </p:nvCxnSpPr>
        <p:spPr>
          <a:xfrm>
            <a:off x="3818763" y="32231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507" name="Google Shape;1507;p111"/>
          <p:cNvSpPr/>
          <p:nvPr/>
        </p:nvSpPr>
        <p:spPr>
          <a:xfrm>
            <a:off x="3375650" y="42672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508" name="Google Shape;1508;p111"/>
          <p:cNvCxnSpPr>
            <a:stCxn id="1504" idx="2"/>
            <a:endCxn id="1505" idx="0"/>
          </p:cNvCxnSpPr>
          <p:nvPr/>
        </p:nvCxnSpPr>
        <p:spPr>
          <a:xfrm>
            <a:off x="3818763" y="37452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509" name="Google Shape;1509;p111"/>
          <p:cNvSpPr/>
          <p:nvPr/>
        </p:nvSpPr>
        <p:spPr>
          <a:xfrm>
            <a:off x="6075163" y="29799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510" name="Google Shape;1510;p111"/>
          <p:cNvSpPr/>
          <p:nvPr/>
        </p:nvSpPr>
        <p:spPr>
          <a:xfrm>
            <a:off x="6075163" y="35019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511" name="Google Shape;1511;p111"/>
          <p:cNvSpPr/>
          <p:nvPr/>
        </p:nvSpPr>
        <p:spPr>
          <a:xfrm>
            <a:off x="6211800" y="37452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512" name="Google Shape;1512;p111"/>
          <p:cNvCxnSpPr>
            <a:stCxn id="1509" idx="2"/>
            <a:endCxn id="1510" idx="0"/>
          </p:cNvCxnSpPr>
          <p:nvPr/>
        </p:nvCxnSpPr>
        <p:spPr>
          <a:xfrm>
            <a:off x="6654913" y="32232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513" name="Google Shape;1513;p111"/>
          <p:cNvSpPr/>
          <p:nvPr/>
        </p:nvSpPr>
        <p:spPr>
          <a:xfrm>
            <a:off x="8338513" y="2630650"/>
            <a:ext cx="2159700" cy="15765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514" name="Google Shape;1514;p111"/>
          <p:cNvSpPr/>
          <p:nvPr/>
        </p:nvSpPr>
        <p:spPr>
          <a:xfrm>
            <a:off x="8838613" y="30210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515" name="Google Shape;1515;p111"/>
          <p:cNvSpPr/>
          <p:nvPr/>
        </p:nvSpPr>
        <p:spPr>
          <a:xfrm>
            <a:off x="8838613" y="35431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516" name="Google Shape;1516;p111"/>
          <p:cNvSpPr/>
          <p:nvPr/>
        </p:nvSpPr>
        <p:spPr>
          <a:xfrm>
            <a:off x="8975250" y="37864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517" name="Google Shape;1517;p111"/>
          <p:cNvCxnSpPr>
            <a:stCxn id="1514" idx="2"/>
            <a:endCxn id="1515" idx="0"/>
          </p:cNvCxnSpPr>
          <p:nvPr/>
        </p:nvCxnSpPr>
        <p:spPr>
          <a:xfrm>
            <a:off x="9418363" y="32643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518" name="Google Shape;1518;p111"/>
          <p:cNvCxnSpPr>
            <a:stCxn id="1505" idx="3"/>
            <a:endCxn id="1509" idx="1"/>
          </p:cNvCxnSpPr>
          <p:nvPr/>
        </p:nvCxnSpPr>
        <p:spPr>
          <a:xfrm flipH="1" rot="10800000">
            <a:off x="4398513" y="3101575"/>
            <a:ext cx="1676700" cy="1044000"/>
          </a:xfrm>
          <a:prstGeom prst="curvedConnector3">
            <a:avLst>
              <a:gd fmla="val 49999" name="adj1"/>
            </a:avLst>
          </a:prstGeom>
          <a:noFill/>
          <a:ln cap="flat" cmpd="sng" w="9525">
            <a:solidFill>
              <a:srgbClr val="595959"/>
            </a:solidFill>
            <a:prstDash val="solid"/>
            <a:round/>
            <a:headEnd len="med" w="med" type="none"/>
            <a:tailEnd len="med" w="med" type="triangle"/>
          </a:ln>
        </p:spPr>
      </p:cxnSp>
      <p:cxnSp>
        <p:nvCxnSpPr>
          <p:cNvPr id="1519" name="Google Shape;1519;p111"/>
          <p:cNvCxnSpPr>
            <a:stCxn id="1511" idx="4"/>
            <a:endCxn id="1514" idx="1"/>
          </p:cNvCxnSpPr>
          <p:nvPr/>
        </p:nvCxnSpPr>
        <p:spPr>
          <a:xfrm flipH="1" rot="10800000">
            <a:off x="7036575" y="3142838"/>
            <a:ext cx="1802100" cy="754500"/>
          </a:xfrm>
          <a:prstGeom prst="curvedConnector3">
            <a:avLst>
              <a:gd fmla="val 51686" name="adj1"/>
            </a:avLst>
          </a:prstGeom>
          <a:noFill/>
          <a:ln cap="flat" cmpd="sng" w="9525">
            <a:solidFill>
              <a:srgbClr val="595959"/>
            </a:solidFill>
            <a:prstDash val="solid"/>
            <a:round/>
            <a:headEnd len="med" w="med" type="none"/>
            <a:tailEnd len="med" w="med" type="triangle"/>
          </a:ln>
        </p:spPr>
      </p:cxnSp>
      <p:cxnSp>
        <p:nvCxnSpPr>
          <p:cNvPr id="1520" name="Google Shape;1520;p111"/>
          <p:cNvCxnSpPr>
            <a:stCxn id="1521" idx="2"/>
            <a:endCxn id="1503" idx="0"/>
          </p:cNvCxnSpPr>
          <p:nvPr/>
        </p:nvCxnSpPr>
        <p:spPr>
          <a:xfrm>
            <a:off x="3818762" y="2228113"/>
            <a:ext cx="0" cy="751800"/>
          </a:xfrm>
          <a:prstGeom prst="straightConnector1">
            <a:avLst/>
          </a:prstGeom>
          <a:noFill/>
          <a:ln cap="flat" cmpd="sng" w="9525">
            <a:solidFill>
              <a:srgbClr val="595959"/>
            </a:solidFill>
            <a:prstDash val="solid"/>
            <a:round/>
            <a:headEnd len="med" w="med" type="none"/>
            <a:tailEnd len="med" w="med" type="triangle"/>
          </a:ln>
        </p:spPr>
      </p:cxnSp>
      <p:pic>
        <p:nvPicPr>
          <p:cNvPr id="1521" name="Google Shape;1521;p111"/>
          <p:cNvPicPr preferRelativeResize="0"/>
          <p:nvPr/>
        </p:nvPicPr>
        <p:blipFill rotWithShape="1">
          <a:blip r:embed="rId3">
            <a:alphaModFix/>
          </a:blip>
          <a:srcRect b="14573" l="0" r="0" t="0"/>
          <a:stretch/>
        </p:blipFill>
        <p:spPr>
          <a:xfrm>
            <a:off x="3286163" y="1621488"/>
            <a:ext cx="1065200" cy="606625"/>
          </a:xfrm>
          <a:prstGeom prst="rect">
            <a:avLst/>
          </a:prstGeom>
          <a:noFill/>
          <a:ln>
            <a:noFill/>
          </a:ln>
        </p:spPr>
      </p:pic>
      <p:pic>
        <p:nvPicPr>
          <p:cNvPr id="1522" name="Google Shape;1522;p111"/>
          <p:cNvPicPr preferRelativeResize="0"/>
          <p:nvPr/>
        </p:nvPicPr>
        <p:blipFill rotWithShape="1">
          <a:blip r:embed="rId4">
            <a:alphaModFix/>
          </a:blip>
          <a:srcRect b="24115" l="6170" r="6918" t="0"/>
          <a:stretch/>
        </p:blipFill>
        <p:spPr>
          <a:xfrm>
            <a:off x="9694423" y="2364185"/>
            <a:ext cx="195812" cy="174884"/>
          </a:xfrm>
          <a:prstGeom prst="rect">
            <a:avLst/>
          </a:prstGeom>
          <a:noFill/>
          <a:ln>
            <a:noFill/>
          </a:ln>
        </p:spPr>
      </p:pic>
      <p:pic>
        <p:nvPicPr>
          <p:cNvPr id="1523" name="Google Shape;1523;p111"/>
          <p:cNvPicPr preferRelativeResize="0"/>
          <p:nvPr/>
        </p:nvPicPr>
        <p:blipFill rotWithShape="1">
          <a:blip r:embed="rId5">
            <a:alphaModFix/>
          </a:blip>
          <a:srcRect b="0" l="0" r="0" t="8441"/>
          <a:stretch/>
        </p:blipFill>
        <p:spPr>
          <a:xfrm>
            <a:off x="1559429" y="3383650"/>
            <a:ext cx="641400" cy="562200"/>
          </a:xfrm>
          <a:prstGeom prst="rect">
            <a:avLst/>
          </a:prstGeom>
          <a:noFill/>
          <a:ln>
            <a:noFill/>
          </a:ln>
        </p:spPr>
      </p:pic>
      <p:cxnSp>
        <p:nvCxnSpPr>
          <p:cNvPr id="1524" name="Google Shape;1524;p111"/>
          <p:cNvCxnSpPr>
            <a:stCxn id="1525" idx="2"/>
            <a:endCxn id="1523" idx="0"/>
          </p:cNvCxnSpPr>
          <p:nvPr/>
        </p:nvCxnSpPr>
        <p:spPr>
          <a:xfrm flipH="1" rot="-5400000">
            <a:off x="1662937" y="31658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525" name="Google Shape;1525;p111"/>
          <p:cNvPicPr preferRelativeResize="0"/>
          <p:nvPr/>
        </p:nvPicPr>
        <p:blipFill>
          <a:blip r:embed="rId6">
            <a:alphaModFix/>
          </a:blip>
          <a:stretch>
            <a:fillRect/>
          </a:stretch>
        </p:blipFill>
        <p:spPr>
          <a:xfrm>
            <a:off x="1697957" y="2599800"/>
            <a:ext cx="364360" cy="348826"/>
          </a:xfrm>
          <a:prstGeom prst="rect">
            <a:avLst/>
          </a:prstGeom>
          <a:noFill/>
          <a:ln>
            <a:noFill/>
          </a:ln>
        </p:spPr>
      </p:pic>
      <p:sp>
        <p:nvSpPr>
          <p:cNvPr id="1526" name="Google Shape;1526;p111"/>
          <p:cNvSpPr/>
          <p:nvPr/>
        </p:nvSpPr>
        <p:spPr>
          <a:xfrm>
            <a:off x="2246838" y="26306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527" name="Google Shape;1527;p111"/>
          <p:cNvSpPr/>
          <p:nvPr/>
        </p:nvSpPr>
        <p:spPr>
          <a:xfrm>
            <a:off x="6749850" y="41644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528" name="Google Shape;1528;p111"/>
          <p:cNvSpPr/>
          <p:nvPr/>
        </p:nvSpPr>
        <p:spPr>
          <a:xfrm>
            <a:off x="5755550" y="41644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secret</a:t>
            </a:r>
            <a:endParaRPr b="1" i="1" sz="900">
              <a:solidFill>
                <a:srgbClr val="FFFFFF"/>
              </a:solidFill>
              <a:latin typeface="Red Hat Display"/>
              <a:ea typeface="Red Hat Display"/>
              <a:cs typeface="Red Hat Display"/>
              <a:sym typeface="Red Hat Display"/>
            </a:endParaRPr>
          </a:p>
        </p:txBody>
      </p:sp>
      <p:cxnSp>
        <p:nvCxnSpPr>
          <p:cNvPr id="1529" name="Google Shape;1529;p111"/>
          <p:cNvCxnSpPr>
            <a:endCxn id="1528" idx="0"/>
          </p:cNvCxnSpPr>
          <p:nvPr/>
        </p:nvCxnSpPr>
        <p:spPr>
          <a:xfrm flipH="1">
            <a:off x="6121400" y="39886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530" name="Google Shape;1530;p111"/>
          <p:cNvCxnSpPr>
            <a:endCxn id="1527" idx="0"/>
          </p:cNvCxnSpPr>
          <p:nvPr/>
        </p:nvCxnSpPr>
        <p:spPr>
          <a:xfrm>
            <a:off x="6587700" y="3988600"/>
            <a:ext cx="528000" cy="175800"/>
          </a:xfrm>
          <a:prstGeom prst="straightConnector1">
            <a:avLst/>
          </a:prstGeom>
          <a:noFill/>
          <a:ln cap="flat" cmpd="sng" w="9525">
            <a:solidFill>
              <a:srgbClr val="595959"/>
            </a:solidFill>
            <a:prstDash val="dash"/>
            <a:round/>
            <a:headEnd len="med" w="med" type="none"/>
            <a:tailEnd len="med" w="med" type="none"/>
          </a:ln>
        </p:spPr>
      </p:cxnSp>
      <p:sp>
        <p:nvSpPr>
          <p:cNvPr id="1531" name="Google Shape;1531;p111"/>
          <p:cNvSpPr txBox="1"/>
          <p:nvPr>
            <p:ph idx="2" type="subTitle"/>
          </p:nvPr>
        </p:nvSpPr>
        <p:spPr>
          <a:xfrm>
            <a:off x="5682875" y="4270400"/>
            <a:ext cx="364500" cy="279600"/>
          </a:xfrm>
          <a:prstGeom prst="rect">
            <a:avLst/>
          </a:prstGeom>
        </p:spPr>
        <p:txBody>
          <a:bodyPr anchorCtr="0" anchor="t" bIns="0" lIns="0" spcFirstLastPara="1" rIns="0" wrap="square" tIns="0">
            <a:noAutofit/>
          </a:bodyPr>
          <a:lstStyle/>
          <a:p>
            <a:pPr indent="0" lvl="0" marL="0" rtl="0" algn="ctr">
              <a:lnSpc>
                <a:spcPct val="115000"/>
              </a:lnSpc>
              <a:spcBef>
                <a:spcPts val="0"/>
              </a:spcBef>
              <a:spcAft>
                <a:spcPts val="2000"/>
              </a:spcAft>
              <a:buNone/>
            </a:pPr>
            <a:r>
              <a:rPr lang="en" sz="1600">
                <a:solidFill>
                  <a:schemeClr val="dk1"/>
                </a:solidFill>
                <a:latin typeface="Red Hat Display Medium"/>
                <a:ea typeface="Red Hat Display Medium"/>
                <a:cs typeface="Red Hat Display Medium"/>
                <a:sym typeface="Red Hat Display Medium"/>
              </a:rPr>
              <a:t>❌</a:t>
            </a:r>
            <a:endParaRPr sz="1700">
              <a:solidFill>
                <a:schemeClr val="accent1"/>
              </a:solidFill>
            </a:endParaRPr>
          </a:p>
        </p:txBody>
      </p:sp>
      <p:cxnSp>
        <p:nvCxnSpPr>
          <p:cNvPr id="1532" name="Google Shape;1532;p111"/>
          <p:cNvCxnSpPr>
            <a:stCxn id="1525" idx="1"/>
            <a:endCxn id="1531" idx="2"/>
          </p:cNvCxnSpPr>
          <p:nvPr/>
        </p:nvCxnSpPr>
        <p:spPr>
          <a:xfrm>
            <a:off x="1697957" y="2774213"/>
            <a:ext cx="4167300" cy="1775700"/>
          </a:xfrm>
          <a:prstGeom prst="bentConnector4">
            <a:avLst>
              <a:gd fmla="val -5714" name="adj1"/>
              <a:gd fmla="val 129403" name="adj2"/>
            </a:avLst>
          </a:prstGeom>
          <a:noFill/>
          <a:ln cap="flat" cmpd="sng" w="9525">
            <a:solidFill>
              <a:schemeClr val="accent2"/>
            </a:solidFill>
            <a:prstDash val="dot"/>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12"/>
          <p:cNvSpPr/>
          <p:nvPr/>
        </p:nvSpPr>
        <p:spPr>
          <a:xfrm>
            <a:off x="2624975" y="2293150"/>
            <a:ext cx="8007600" cy="38763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538" name="Google Shape;1538;p112"/>
          <p:cNvSpPr/>
          <p:nvPr/>
        </p:nvSpPr>
        <p:spPr>
          <a:xfrm>
            <a:off x="5538725" y="2630650"/>
            <a:ext cx="2159700" cy="28212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539" name="Google Shape;1539;p11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540" name="Google Shape;1540;p112"/>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a:t>
            </a:r>
            <a:r>
              <a:rPr lang="en" sz="3800">
                <a:solidFill>
                  <a:srgbClr val="FF0000"/>
                </a:solidFill>
              </a:rPr>
              <a:t> Application</a:t>
            </a:r>
            <a:r>
              <a:rPr lang="en" sz="3800">
                <a:solidFill>
                  <a:srgbClr val="FF0000"/>
                </a:solidFill>
              </a:rPr>
              <a:t> + </a:t>
            </a:r>
            <a:r>
              <a:rPr lang="en" sz="3800">
                <a:solidFill>
                  <a:srgbClr val="316DC1"/>
                </a:solidFill>
              </a:rPr>
              <a:t>BitWarden</a:t>
            </a:r>
            <a:endParaRPr sz="3800">
              <a:solidFill>
                <a:srgbClr val="FF0000"/>
              </a:solidFill>
            </a:endParaRPr>
          </a:p>
        </p:txBody>
      </p:sp>
      <p:sp>
        <p:nvSpPr>
          <p:cNvPr id="1541" name="Google Shape;1541;p112"/>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Using Secrets and Vaults</a:t>
            </a:r>
            <a:endParaRPr sz="1100">
              <a:solidFill>
                <a:srgbClr val="EE0000"/>
              </a:solidFill>
              <a:latin typeface="Red Hat Display Medium"/>
              <a:ea typeface="Red Hat Display Medium"/>
              <a:cs typeface="Red Hat Display Medium"/>
              <a:sym typeface="Red Hat Display Medium"/>
            </a:endParaRPr>
          </a:p>
        </p:txBody>
      </p:sp>
      <p:sp>
        <p:nvSpPr>
          <p:cNvPr id="1542" name="Google Shape;1542;p112"/>
          <p:cNvSpPr/>
          <p:nvPr/>
        </p:nvSpPr>
        <p:spPr>
          <a:xfrm>
            <a:off x="2738913" y="2630650"/>
            <a:ext cx="2159700" cy="20682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543" name="Google Shape;1543;p112"/>
          <p:cNvSpPr/>
          <p:nvPr/>
        </p:nvSpPr>
        <p:spPr>
          <a:xfrm>
            <a:off x="3239013" y="29798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544" name="Google Shape;1544;p112"/>
          <p:cNvSpPr/>
          <p:nvPr/>
        </p:nvSpPr>
        <p:spPr>
          <a:xfrm>
            <a:off x="3239013" y="35019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545" name="Google Shape;1545;p112"/>
          <p:cNvSpPr/>
          <p:nvPr/>
        </p:nvSpPr>
        <p:spPr>
          <a:xfrm>
            <a:off x="3239013" y="40239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546" name="Google Shape;1546;p112"/>
          <p:cNvCxnSpPr>
            <a:stCxn id="1543" idx="2"/>
            <a:endCxn id="1544" idx="0"/>
          </p:cNvCxnSpPr>
          <p:nvPr/>
        </p:nvCxnSpPr>
        <p:spPr>
          <a:xfrm>
            <a:off x="3818763" y="32231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547" name="Google Shape;1547;p112"/>
          <p:cNvSpPr/>
          <p:nvPr/>
        </p:nvSpPr>
        <p:spPr>
          <a:xfrm>
            <a:off x="3375650" y="42672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548" name="Google Shape;1548;p112"/>
          <p:cNvCxnSpPr>
            <a:stCxn id="1544" idx="2"/>
            <a:endCxn id="1545" idx="0"/>
          </p:cNvCxnSpPr>
          <p:nvPr/>
        </p:nvCxnSpPr>
        <p:spPr>
          <a:xfrm>
            <a:off x="3818763" y="37452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549" name="Google Shape;1549;p112"/>
          <p:cNvSpPr/>
          <p:nvPr/>
        </p:nvSpPr>
        <p:spPr>
          <a:xfrm>
            <a:off x="6075163" y="29799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550" name="Google Shape;1550;p112"/>
          <p:cNvSpPr/>
          <p:nvPr/>
        </p:nvSpPr>
        <p:spPr>
          <a:xfrm>
            <a:off x="6075163" y="35019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551" name="Google Shape;1551;p112"/>
          <p:cNvSpPr/>
          <p:nvPr/>
        </p:nvSpPr>
        <p:spPr>
          <a:xfrm>
            <a:off x="6211800" y="37452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552" name="Google Shape;1552;p112"/>
          <p:cNvCxnSpPr>
            <a:stCxn id="1549" idx="2"/>
            <a:endCxn id="1550" idx="0"/>
          </p:cNvCxnSpPr>
          <p:nvPr/>
        </p:nvCxnSpPr>
        <p:spPr>
          <a:xfrm>
            <a:off x="6654913" y="32232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553" name="Google Shape;1553;p112"/>
          <p:cNvSpPr/>
          <p:nvPr/>
        </p:nvSpPr>
        <p:spPr>
          <a:xfrm>
            <a:off x="8338513" y="2630650"/>
            <a:ext cx="2159700" cy="15765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554" name="Google Shape;1554;p112"/>
          <p:cNvSpPr/>
          <p:nvPr/>
        </p:nvSpPr>
        <p:spPr>
          <a:xfrm>
            <a:off x="8838613" y="30210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555" name="Google Shape;1555;p112"/>
          <p:cNvSpPr/>
          <p:nvPr/>
        </p:nvSpPr>
        <p:spPr>
          <a:xfrm>
            <a:off x="8838613" y="35431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556" name="Google Shape;1556;p112"/>
          <p:cNvSpPr/>
          <p:nvPr/>
        </p:nvSpPr>
        <p:spPr>
          <a:xfrm>
            <a:off x="8975250" y="37864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557" name="Google Shape;1557;p112"/>
          <p:cNvCxnSpPr>
            <a:stCxn id="1554" idx="2"/>
            <a:endCxn id="1555" idx="0"/>
          </p:cNvCxnSpPr>
          <p:nvPr/>
        </p:nvCxnSpPr>
        <p:spPr>
          <a:xfrm>
            <a:off x="9418363" y="32643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558" name="Google Shape;1558;p112"/>
          <p:cNvCxnSpPr>
            <a:stCxn id="1545" idx="3"/>
            <a:endCxn id="1549" idx="1"/>
          </p:cNvCxnSpPr>
          <p:nvPr/>
        </p:nvCxnSpPr>
        <p:spPr>
          <a:xfrm flipH="1" rot="10800000">
            <a:off x="4398513" y="3101575"/>
            <a:ext cx="1676700" cy="1044000"/>
          </a:xfrm>
          <a:prstGeom prst="curvedConnector3">
            <a:avLst>
              <a:gd fmla="val 49999" name="adj1"/>
            </a:avLst>
          </a:prstGeom>
          <a:noFill/>
          <a:ln cap="flat" cmpd="sng" w="9525">
            <a:solidFill>
              <a:srgbClr val="595959"/>
            </a:solidFill>
            <a:prstDash val="solid"/>
            <a:round/>
            <a:headEnd len="med" w="med" type="none"/>
            <a:tailEnd len="med" w="med" type="triangle"/>
          </a:ln>
        </p:spPr>
      </p:cxnSp>
      <p:cxnSp>
        <p:nvCxnSpPr>
          <p:cNvPr id="1559" name="Google Shape;1559;p112"/>
          <p:cNvCxnSpPr>
            <a:stCxn id="1551" idx="4"/>
            <a:endCxn id="1554" idx="1"/>
          </p:cNvCxnSpPr>
          <p:nvPr/>
        </p:nvCxnSpPr>
        <p:spPr>
          <a:xfrm flipH="1" rot="10800000">
            <a:off x="7036575" y="3142838"/>
            <a:ext cx="1802100" cy="754500"/>
          </a:xfrm>
          <a:prstGeom prst="curvedConnector3">
            <a:avLst>
              <a:gd fmla="val 51686" name="adj1"/>
            </a:avLst>
          </a:prstGeom>
          <a:noFill/>
          <a:ln cap="flat" cmpd="sng" w="9525">
            <a:solidFill>
              <a:srgbClr val="595959"/>
            </a:solidFill>
            <a:prstDash val="solid"/>
            <a:round/>
            <a:headEnd len="med" w="med" type="none"/>
            <a:tailEnd len="med" w="med" type="triangle"/>
          </a:ln>
        </p:spPr>
      </p:cxnSp>
      <p:cxnSp>
        <p:nvCxnSpPr>
          <p:cNvPr id="1560" name="Google Shape;1560;p112"/>
          <p:cNvCxnSpPr>
            <a:stCxn id="1561" idx="2"/>
            <a:endCxn id="1543" idx="0"/>
          </p:cNvCxnSpPr>
          <p:nvPr/>
        </p:nvCxnSpPr>
        <p:spPr>
          <a:xfrm>
            <a:off x="3818762" y="2228113"/>
            <a:ext cx="0" cy="751800"/>
          </a:xfrm>
          <a:prstGeom prst="straightConnector1">
            <a:avLst/>
          </a:prstGeom>
          <a:noFill/>
          <a:ln cap="flat" cmpd="sng" w="9525">
            <a:solidFill>
              <a:srgbClr val="595959"/>
            </a:solidFill>
            <a:prstDash val="solid"/>
            <a:round/>
            <a:headEnd len="med" w="med" type="none"/>
            <a:tailEnd len="med" w="med" type="triangle"/>
          </a:ln>
        </p:spPr>
      </p:cxnSp>
      <p:pic>
        <p:nvPicPr>
          <p:cNvPr id="1561" name="Google Shape;1561;p112"/>
          <p:cNvPicPr preferRelativeResize="0"/>
          <p:nvPr/>
        </p:nvPicPr>
        <p:blipFill rotWithShape="1">
          <a:blip r:embed="rId3">
            <a:alphaModFix/>
          </a:blip>
          <a:srcRect b="14573" l="0" r="0" t="0"/>
          <a:stretch/>
        </p:blipFill>
        <p:spPr>
          <a:xfrm>
            <a:off x="3286163" y="1621488"/>
            <a:ext cx="1065200" cy="606625"/>
          </a:xfrm>
          <a:prstGeom prst="rect">
            <a:avLst/>
          </a:prstGeom>
          <a:noFill/>
          <a:ln>
            <a:noFill/>
          </a:ln>
        </p:spPr>
      </p:pic>
      <p:pic>
        <p:nvPicPr>
          <p:cNvPr id="1562" name="Google Shape;1562;p112"/>
          <p:cNvPicPr preferRelativeResize="0"/>
          <p:nvPr/>
        </p:nvPicPr>
        <p:blipFill rotWithShape="1">
          <a:blip r:embed="rId4">
            <a:alphaModFix/>
          </a:blip>
          <a:srcRect b="24115" l="6170" r="6918" t="0"/>
          <a:stretch/>
        </p:blipFill>
        <p:spPr>
          <a:xfrm>
            <a:off x="9694423" y="2364185"/>
            <a:ext cx="195812" cy="174884"/>
          </a:xfrm>
          <a:prstGeom prst="rect">
            <a:avLst/>
          </a:prstGeom>
          <a:noFill/>
          <a:ln>
            <a:noFill/>
          </a:ln>
        </p:spPr>
      </p:pic>
      <p:pic>
        <p:nvPicPr>
          <p:cNvPr id="1563" name="Google Shape;1563;p112"/>
          <p:cNvPicPr preferRelativeResize="0"/>
          <p:nvPr/>
        </p:nvPicPr>
        <p:blipFill rotWithShape="1">
          <a:blip r:embed="rId5">
            <a:alphaModFix/>
          </a:blip>
          <a:srcRect b="0" l="0" r="0" t="8441"/>
          <a:stretch/>
        </p:blipFill>
        <p:spPr>
          <a:xfrm>
            <a:off x="1559429" y="3383650"/>
            <a:ext cx="641400" cy="562200"/>
          </a:xfrm>
          <a:prstGeom prst="rect">
            <a:avLst/>
          </a:prstGeom>
          <a:noFill/>
          <a:ln>
            <a:noFill/>
          </a:ln>
        </p:spPr>
      </p:pic>
      <p:cxnSp>
        <p:nvCxnSpPr>
          <p:cNvPr id="1564" name="Google Shape;1564;p112"/>
          <p:cNvCxnSpPr>
            <a:stCxn id="1565" idx="2"/>
            <a:endCxn id="1563" idx="0"/>
          </p:cNvCxnSpPr>
          <p:nvPr/>
        </p:nvCxnSpPr>
        <p:spPr>
          <a:xfrm flipH="1" rot="-5400000">
            <a:off x="1662937" y="31658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565" name="Google Shape;1565;p112"/>
          <p:cNvPicPr preferRelativeResize="0"/>
          <p:nvPr/>
        </p:nvPicPr>
        <p:blipFill>
          <a:blip r:embed="rId6">
            <a:alphaModFix/>
          </a:blip>
          <a:stretch>
            <a:fillRect/>
          </a:stretch>
        </p:blipFill>
        <p:spPr>
          <a:xfrm>
            <a:off x="1697957" y="2599800"/>
            <a:ext cx="364360" cy="348826"/>
          </a:xfrm>
          <a:prstGeom prst="rect">
            <a:avLst/>
          </a:prstGeom>
          <a:noFill/>
          <a:ln>
            <a:noFill/>
          </a:ln>
        </p:spPr>
      </p:pic>
      <p:sp>
        <p:nvSpPr>
          <p:cNvPr id="1566" name="Google Shape;1566;p112"/>
          <p:cNvSpPr/>
          <p:nvPr/>
        </p:nvSpPr>
        <p:spPr>
          <a:xfrm>
            <a:off x="2246838" y="26306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567" name="Google Shape;1567;p112"/>
          <p:cNvSpPr/>
          <p:nvPr/>
        </p:nvSpPr>
        <p:spPr>
          <a:xfrm>
            <a:off x="6749850" y="41644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568" name="Google Shape;1568;p112"/>
          <p:cNvSpPr/>
          <p:nvPr/>
        </p:nvSpPr>
        <p:spPr>
          <a:xfrm>
            <a:off x="5755550" y="4164400"/>
            <a:ext cx="731700" cy="164100"/>
          </a:xfrm>
          <a:prstGeom prst="roundRect">
            <a:avLst>
              <a:gd fmla="val 16667" name="adj"/>
            </a:avLst>
          </a:prstGeom>
          <a:solidFill>
            <a:schemeClr val="lt1"/>
          </a:solidFill>
          <a:ln cap="flat" cmpd="sng" w="9525">
            <a:solidFill>
              <a:srgbClr val="316DC1"/>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365EAD"/>
                </a:solidFill>
                <a:latin typeface="Red Hat Display"/>
                <a:ea typeface="Red Hat Display"/>
                <a:cs typeface="Red Hat Display"/>
                <a:sym typeface="Red Hat Display"/>
              </a:rPr>
              <a:t>secret</a:t>
            </a:r>
            <a:endParaRPr b="1" i="1" sz="900">
              <a:solidFill>
                <a:srgbClr val="365EAD"/>
              </a:solidFill>
              <a:latin typeface="Red Hat Display"/>
              <a:ea typeface="Red Hat Display"/>
              <a:cs typeface="Red Hat Display"/>
              <a:sym typeface="Red Hat Display"/>
            </a:endParaRPr>
          </a:p>
        </p:txBody>
      </p:sp>
      <p:cxnSp>
        <p:nvCxnSpPr>
          <p:cNvPr id="1569" name="Google Shape;1569;p112"/>
          <p:cNvCxnSpPr>
            <a:endCxn id="1568" idx="0"/>
          </p:cNvCxnSpPr>
          <p:nvPr/>
        </p:nvCxnSpPr>
        <p:spPr>
          <a:xfrm flipH="1">
            <a:off x="6121400" y="39886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570" name="Google Shape;1570;p112"/>
          <p:cNvCxnSpPr>
            <a:endCxn id="1567" idx="0"/>
          </p:cNvCxnSpPr>
          <p:nvPr/>
        </p:nvCxnSpPr>
        <p:spPr>
          <a:xfrm>
            <a:off x="6587700" y="3988600"/>
            <a:ext cx="528000" cy="175800"/>
          </a:xfrm>
          <a:prstGeom prst="straightConnector1">
            <a:avLst/>
          </a:prstGeom>
          <a:noFill/>
          <a:ln cap="flat" cmpd="sng" w="9525">
            <a:solidFill>
              <a:srgbClr val="595959"/>
            </a:solidFill>
            <a:prstDash val="dash"/>
            <a:round/>
            <a:headEnd len="med" w="med" type="none"/>
            <a:tailEnd len="med" w="med" type="none"/>
          </a:ln>
        </p:spPr>
      </p:cxnSp>
      <p:sp>
        <p:nvSpPr>
          <p:cNvPr id="1571" name="Google Shape;1571;p112"/>
          <p:cNvSpPr/>
          <p:nvPr/>
        </p:nvSpPr>
        <p:spPr>
          <a:xfrm>
            <a:off x="2766000" y="5093325"/>
            <a:ext cx="2159700" cy="9522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sm-operator-system</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572" name="Google Shape;1572;p112"/>
          <p:cNvSpPr/>
          <p:nvPr/>
        </p:nvSpPr>
        <p:spPr>
          <a:xfrm>
            <a:off x="3146700" y="5422475"/>
            <a:ext cx="1398300" cy="483300"/>
          </a:xfrm>
          <a:prstGeom prst="roundRect">
            <a:avLst>
              <a:gd fmla="val 16667" name="adj"/>
            </a:avLst>
          </a:prstGeom>
          <a:solidFill>
            <a:srgbClr val="316DC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FFFFFF"/>
                </a:solidFill>
                <a:latin typeface="Red Hat Display"/>
                <a:ea typeface="Red Hat Display"/>
                <a:cs typeface="Red Hat Display"/>
                <a:sym typeface="Red Hat Display"/>
              </a:rPr>
              <a:t>sm-operator</a:t>
            </a:r>
            <a:endParaRPr sz="1100">
              <a:solidFill>
                <a:srgbClr val="FFFFFF"/>
              </a:solidFill>
              <a:latin typeface="Red Hat Display"/>
              <a:ea typeface="Red Hat Display"/>
              <a:cs typeface="Red Hat Display"/>
              <a:sym typeface="Red Hat Display"/>
            </a:endParaRPr>
          </a:p>
        </p:txBody>
      </p:sp>
      <p:pic>
        <p:nvPicPr>
          <p:cNvPr id="1573" name="Google Shape;1573;p112"/>
          <p:cNvPicPr preferRelativeResize="0"/>
          <p:nvPr/>
        </p:nvPicPr>
        <p:blipFill rotWithShape="1">
          <a:blip r:embed="rId7">
            <a:alphaModFix/>
          </a:blip>
          <a:srcRect b="14864" l="0" r="0" t="0"/>
          <a:stretch/>
        </p:blipFill>
        <p:spPr>
          <a:xfrm>
            <a:off x="970925" y="5188025"/>
            <a:ext cx="1118475" cy="952200"/>
          </a:xfrm>
          <a:prstGeom prst="rect">
            <a:avLst/>
          </a:prstGeom>
          <a:noFill/>
          <a:ln>
            <a:noFill/>
          </a:ln>
        </p:spPr>
      </p:pic>
      <p:sp>
        <p:nvSpPr>
          <p:cNvPr id="1574" name="Google Shape;1574;p112"/>
          <p:cNvSpPr/>
          <p:nvPr/>
        </p:nvSpPr>
        <p:spPr>
          <a:xfrm>
            <a:off x="5701725" y="5028300"/>
            <a:ext cx="842700" cy="278700"/>
          </a:xfrm>
          <a:prstGeom prst="roundRect">
            <a:avLst>
              <a:gd fmla="val 16667" name="adj"/>
            </a:avLst>
          </a:prstGeom>
          <a:solidFill>
            <a:srgbClr val="316DC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rgbClr val="FFFFFF"/>
                </a:solidFill>
                <a:latin typeface="Red Hat Display"/>
                <a:ea typeface="Red Hat Display"/>
                <a:cs typeface="Red Hat Display"/>
                <a:sym typeface="Red Hat Display"/>
              </a:rPr>
              <a:t>secret</a:t>
            </a:r>
            <a:endParaRPr sz="900">
              <a:solidFill>
                <a:srgbClr val="FFFFFF"/>
              </a:solidFill>
              <a:latin typeface="Red Hat Display"/>
              <a:ea typeface="Red Hat Display"/>
              <a:cs typeface="Red Hat Display"/>
              <a:sym typeface="Red Hat Display"/>
            </a:endParaRPr>
          </a:p>
          <a:p>
            <a:pPr indent="0" lvl="0" marL="0" rtl="0" algn="ctr">
              <a:spcBef>
                <a:spcPts val="0"/>
              </a:spcBef>
              <a:spcAft>
                <a:spcPts val="0"/>
              </a:spcAft>
              <a:buNone/>
            </a:pPr>
            <a:r>
              <a:rPr lang="en" sz="900">
                <a:solidFill>
                  <a:srgbClr val="FFFFFF"/>
                </a:solidFill>
                <a:latin typeface="Red Hat Display"/>
                <a:ea typeface="Red Hat Display"/>
                <a:cs typeface="Red Hat Display"/>
                <a:sym typeface="Red Hat Display"/>
              </a:rPr>
              <a:t>Auth token</a:t>
            </a:r>
            <a:endParaRPr sz="900">
              <a:solidFill>
                <a:srgbClr val="FFFFFF"/>
              </a:solidFill>
              <a:latin typeface="Red Hat Display"/>
              <a:ea typeface="Red Hat Display"/>
              <a:cs typeface="Red Hat Display"/>
              <a:sym typeface="Red Hat Display"/>
            </a:endParaRPr>
          </a:p>
        </p:txBody>
      </p:sp>
      <p:sp>
        <p:nvSpPr>
          <p:cNvPr id="1575" name="Google Shape;1575;p112"/>
          <p:cNvSpPr/>
          <p:nvPr/>
        </p:nvSpPr>
        <p:spPr>
          <a:xfrm>
            <a:off x="5605575" y="4590500"/>
            <a:ext cx="1035000" cy="175800"/>
          </a:xfrm>
          <a:prstGeom prst="roundRect">
            <a:avLst>
              <a:gd fmla="val 16667" name="adj"/>
            </a:avLst>
          </a:prstGeom>
          <a:solidFill>
            <a:srgbClr val="316DC1">
              <a:alpha val="57590"/>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rgbClr val="FFFFFF"/>
                </a:solidFill>
                <a:latin typeface="Red Hat Display"/>
                <a:ea typeface="Red Hat Display"/>
                <a:cs typeface="Red Hat Display"/>
                <a:sym typeface="Red Hat Display"/>
              </a:rPr>
              <a:t>secret/token</a:t>
            </a:r>
            <a:endParaRPr sz="900">
              <a:solidFill>
                <a:srgbClr val="FFFFFF"/>
              </a:solidFill>
              <a:latin typeface="Red Hat Display"/>
              <a:ea typeface="Red Hat Display"/>
              <a:cs typeface="Red Hat Display"/>
              <a:sym typeface="Red Hat Display"/>
            </a:endParaRPr>
          </a:p>
        </p:txBody>
      </p:sp>
      <p:cxnSp>
        <p:nvCxnSpPr>
          <p:cNvPr id="1576" name="Google Shape;1576;p112"/>
          <p:cNvCxnSpPr>
            <a:stCxn id="1573" idx="3"/>
            <a:endCxn id="1572" idx="1"/>
          </p:cNvCxnSpPr>
          <p:nvPr/>
        </p:nvCxnSpPr>
        <p:spPr>
          <a:xfrm>
            <a:off x="2089400" y="5664125"/>
            <a:ext cx="1057200" cy="600"/>
          </a:xfrm>
          <a:prstGeom prst="curvedConnector3">
            <a:avLst>
              <a:gd fmla="val 50005" name="adj1"/>
            </a:avLst>
          </a:prstGeom>
          <a:noFill/>
          <a:ln cap="flat" cmpd="sng" w="9525">
            <a:solidFill>
              <a:srgbClr val="365EAD"/>
            </a:solidFill>
            <a:prstDash val="dash"/>
            <a:round/>
            <a:headEnd len="med" w="med" type="triangle"/>
            <a:tailEnd len="med" w="med" type="triangle"/>
          </a:ln>
        </p:spPr>
      </p:cxnSp>
      <p:cxnSp>
        <p:nvCxnSpPr>
          <p:cNvPr id="1577" name="Google Shape;1577;p112"/>
          <p:cNvCxnSpPr>
            <a:stCxn id="1568" idx="2"/>
            <a:endCxn id="1575" idx="0"/>
          </p:cNvCxnSpPr>
          <p:nvPr/>
        </p:nvCxnSpPr>
        <p:spPr>
          <a:xfrm flipH="1" rot="-5400000">
            <a:off x="5991350" y="4458550"/>
            <a:ext cx="261900" cy="1800"/>
          </a:xfrm>
          <a:prstGeom prst="curvedConnector3">
            <a:avLst>
              <a:gd fmla="val 50019" name="adj1"/>
            </a:avLst>
          </a:prstGeom>
          <a:noFill/>
          <a:ln cap="flat" cmpd="sng" w="9525">
            <a:solidFill>
              <a:srgbClr val="365EAD"/>
            </a:solidFill>
            <a:prstDash val="dash"/>
            <a:round/>
            <a:headEnd len="med" w="med" type="triangle"/>
            <a:tailEnd len="med" w="med" type="none"/>
          </a:ln>
        </p:spPr>
      </p:cxnSp>
      <p:cxnSp>
        <p:nvCxnSpPr>
          <p:cNvPr id="1578" name="Google Shape;1578;p112"/>
          <p:cNvCxnSpPr>
            <a:stCxn id="1572" idx="3"/>
            <a:endCxn id="1575" idx="1"/>
          </p:cNvCxnSpPr>
          <p:nvPr/>
        </p:nvCxnSpPr>
        <p:spPr>
          <a:xfrm flipH="1" rot="10800000">
            <a:off x="4545000" y="4678325"/>
            <a:ext cx="1060500" cy="985800"/>
          </a:xfrm>
          <a:prstGeom prst="curvedConnector3">
            <a:avLst>
              <a:gd fmla="val 50004" name="adj1"/>
            </a:avLst>
          </a:prstGeom>
          <a:noFill/>
          <a:ln cap="flat" cmpd="sng" w="9525">
            <a:solidFill>
              <a:srgbClr val="365EAD"/>
            </a:solidFill>
            <a:prstDash val="dash"/>
            <a:round/>
            <a:headEnd len="med" w="med" type="none"/>
            <a:tailEnd len="med" w="med" type="none"/>
          </a:ln>
        </p:spPr>
      </p:cxnSp>
      <p:cxnSp>
        <p:nvCxnSpPr>
          <p:cNvPr id="1579" name="Google Shape;1579;p112"/>
          <p:cNvCxnSpPr>
            <a:stCxn id="1572" idx="3"/>
            <a:endCxn id="1574" idx="1"/>
          </p:cNvCxnSpPr>
          <p:nvPr/>
        </p:nvCxnSpPr>
        <p:spPr>
          <a:xfrm flipH="1" rot="10800000">
            <a:off x="4545000" y="5167625"/>
            <a:ext cx="1156800" cy="496500"/>
          </a:xfrm>
          <a:prstGeom prst="curvedConnector3">
            <a:avLst>
              <a:gd fmla="val 49997" name="adj1"/>
            </a:avLst>
          </a:prstGeom>
          <a:noFill/>
          <a:ln cap="flat" cmpd="sng" w="9525">
            <a:solidFill>
              <a:srgbClr val="365EAD"/>
            </a:solidFill>
            <a:prstDash val="dash"/>
            <a:round/>
            <a:headEnd len="med" w="med" type="none"/>
            <a:tailEnd len="med" w="med" type="none"/>
          </a:ln>
        </p:spPr>
      </p:cxnSp>
      <p:sp>
        <p:nvSpPr>
          <p:cNvPr id="1580" name="Google Shape;1580;p112"/>
          <p:cNvSpPr txBox="1"/>
          <p:nvPr>
            <p:ph idx="2" type="subTitle"/>
          </p:nvPr>
        </p:nvSpPr>
        <p:spPr>
          <a:xfrm>
            <a:off x="6701525" y="4595550"/>
            <a:ext cx="37539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000">
                <a:solidFill>
                  <a:schemeClr val="accent1"/>
                </a:solidFill>
              </a:rPr>
              <a:t>✅ </a:t>
            </a:r>
            <a:r>
              <a:rPr lang="en" sz="1000">
                <a:solidFill>
                  <a:schemeClr val="dk1"/>
                </a:solidFill>
                <a:latin typeface="Red Hat Display Medium"/>
                <a:ea typeface="Red Hat Display Medium"/>
                <a:cs typeface="Red Hat Display Medium"/>
                <a:sym typeface="Red Hat Display Medium"/>
              </a:rPr>
              <a:t>Stored in Git and managed by ArgoCD - no sensitive data</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113"/>
          <p:cNvSpPr txBox="1"/>
          <p:nvPr>
            <p:ph type="title"/>
          </p:nvPr>
        </p:nvSpPr>
        <p:spPr>
          <a:xfrm>
            <a:off x="2076025" y="1883250"/>
            <a:ext cx="5863200" cy="3071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Network Policies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586" name="Google Shape;1586;p11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114"/>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592" name="Google Shape;1592;p114"/>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lang="en" sz="3800">
                <a:solidFill>
                  <a:srgbClr val="FF0000"/>
                </a:solidFill>
              </a:rPr>
              <a:t>Network micro-segmentation</a:t>
            </a:r>
            <a:endParaRPr sz="3800">
              <a:solidFill>
                <a:srgbClr val="FF0000"/>
              </a:solidFill>
            </a:endParaRPr>
          </a:p>
          <a:p>
            <a:pPr indent="0" lvl="0" marL="0" rtl="0" algn="ctr">
              <a:spcBef>
                <a:spcPts val="0"/>
              </a:spcBef>
              <a:spcAft>
                <a:spcPts val="0"/>
              </a:spcAft>
              <a:buClr>
                <a:schemeClr val="dk1"/>
              </a:buClr>
              <a:buSzPts val="1100"/>
              <a:buFont typeface="Arial"/>
              <a:buNone/>
            </a:pPr>
            <a:r>
              <a:t/>
            </a:r>
            <a:endParaRPr sz="3800">
              <a:solidFill>
                <a:srgbClr val="FF0000"/>
              </a:solidFill>
            </a:endParaRPr>
          </a:p>
          <a:p>
            <a:pPr indent="0" lvl="0" marL="0" rtl="0" algn="ctr">
              <a:spcBef>
                <a:spcPts val="0"/>
              </a:spcBef>
              <a:spcAft>
                <a:spcPts val="0"/>
              </a:spcAft>
              <a:buNone/>
            </a:pPr>
            <a:r>
              <a:t/>
            </a:r>
            <a:endParaRPr sz="3800">
              <a:solidFill>
                <a:srgbClr val="FF0000"/>
              </a:solidFill>
            </a:endParaRPr>
          </a:p>
        </p:txBody>
      </p:sp>
      <p:sp>
        <p:nvSpPr>
          <p:cNvPr id="1593" name="Google Shape;1593;p114"/>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chemeClr val="accent1"/>
              </a:solidFill>
              <a:latin typeface="Red Hat Display Medium"/>
              <a:ea typeface="Red Hat Display Medium"/>
              <a:cs typeface="Red Hat Display Medium"/>
              <a:sym typeface="Red Hat Display Medium"/>
            </a:endParaRPr>
          </a:p>
        </p:txBody>
      </p:sp>
      <p:sp>
        <p:nvSpPr>
          <p:cNvPr id="1594" name="Google Shape;1594;p114"/>
          <p:cNvSpPr/>
          <p:nvPr/>
        </p:nvSpPr>
        <p:spPr>
          <a:xfrm>
            <a:off x="1776866" y="1939718"/>
            <a:ext cx="1323358" cy="3910001"/>
          </a:xfrm>
          <a:custGeom>
            <a:rect b="b" l="l" r="r" t="t"/>
            <a:pathLst>
              <a:path extrusionOk="0" h="2934335" w="993139">
                <a:moveTo>
                  <a:pt x="0" y="0"/>
                </a:moveTo>
                <a:lnTo>
                  <a:pt x="993000" y="0"/>
                </a:lnTo>
                <a:lnTo>
                  <a:pt x="993000" y="2934299"/>
                </a:lnTo>
                <a:lnTo>
                  <a:pt x="0" y="2934299"/>
                </a:lnTo>
                <a:lnTo>
                  <a:pt x="0" y="0"/>
                </a:lnTo>
                <a:close/>
              </a:path>
            </a:pathLst>
          </a:custGeom>
          <a:solidFill>
            <a:srgbClr val="CEE1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595" name="Google Shape;1595;p114"/>
          <p:cNvSpPr txBox="1"/>
          <p:nvPr/>
        </p:nvSpPr>
        <p:spPr>
          <a:xfrm>
            <a:off x="1776866" y="2029634"/>
            <a:ext cx="1347300" cy="257100"/>
          </a:xfrm>
          <a:prstGeom prst="rect">
            <a:avLst/>
          </a:prstGeom>
          <a:noFill/>
          <a:ln>
            <a:noFill/>
          </a:ln>
        </p:spPr>
        <p:txBody>
          <a:bodyPr anchorCtr="0" anchor="t" bIns="0" lIns="0" spcFirstLastPara="1" rIns="0" wrap="square" tIns="16925">
            <a:noAutofit/>
          </a:bodyPr>
          <a:lstStyle/>
          <a:p>
            <a:pPr indent="0" lvl="0" marL="165100" marR="0" rtl="0" algn="l">
              <a:lnSpc>
                <a:spcPct val="100000"/>
              </a:lnSpc>
              <a:spcBef>
                <a:spcPts val="0"/>
              </a:spcBef>
              <a:spcAft>
                <a:spcPts val="0"/>
              </a:spcAft>
              <a:buNone/>
            </a:pPr>
            <a:r>
              <a:rPr b="1" lang="en" sz="1500">
                <a:latin typeface="Overpass"/>
                <a:ea typeface="Overpass"/>
                <a:cs typeface="Overpass"/>
                <a:sym typeface="Overpass"/>
              </a:rPr>
              <a:t>PROJECT A</a:t>
            </a:r>
            <a:endParaRPr sz="1500">
              <a:latin typeface="Overpass"/>
              <a:ea typeface="Overpass"/>
              <a:cs typeface="Overpass"/>
              <a:sym typeface="Overpass"/>
            </a:endParaRPr>
          </a:p>
        </p:txBody>
      </p:sp>
      <p:sp>
        <p:nvSpPr>
          <p:cNvPr id="1596" name="Google Shape;1596;p114"/>
          <p:cNvSpPr txBox="1"/>
          <p:nvPr/>
        </p:nvSpPr>
        <p:spPr>
          <a:xfrm>
            <a:off x="2136789" y="4077487"/>
            <a:ext cx="611100" cy="611100"/>
          </a:xfrm>
          <a:prstGeom prst="rect">
            <a:avLst/>
          </a:prstGeom>
          <a:solidFill>
            <a:srgbClr val="0084D1"/>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597" name="Google Shape;1597;p114"/>
          <p:cNvSpPr txBox="1"/>
          <p:nvPr/>
        </p:nvSpPr>
        <p:spPr>
          <a:xfrm>
            <a:off x="2136789" y="5017782"/>
            <a:ext cx="611100" cy="611100"/>
          </a:xfrm>
          <a:prstGeom prst="rect">
            <a:avLst/>
          </a:prstGeom>
          <a:solidFill>
            <a:srgbClr val="3E9B35"/>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598" name="Google Shape;1598;p114"/>
          <p:cNvSpPr txBox="1"/>
          <p:nvPr/>
        </p:nvSpPr>
        <p:spPr>
          <a:xfrm>
            <a:off x="2136789" y="3367526"/>
            <a:ext cx="611100" cy="611100"/>
          </a:xfrm>
          <a:prstGeom prst="rect">
            <a:avLst/>
          </a:prstGeom>
          <a:solidFill>
            <a:srgbClr val="0084D1"/>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599" name="Google Shape;1599;p114"/>
          <p:cNvSpPr txBox="1"/>
          <p:nvPr/>
        </p:nvSpPr>
        <p:spPr>
          <a:xfrm>
            <a:off x="2136789" y="2657566"/>
            <a:ext cx="611100" cy="611100"/>
          </a:xfrm>
          <a:prstGeom prst="rect">
            <a:avLst/>
          </a:prstGeom>
          <a:solidFill>
            <a:srgbClr val="3B0083"/>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600" name="Google Shape;1600;p114"/>
          <p:cNvSpPr/>
          <p:nvPr/>
        </p:nvSpPr>
        <p:spPr>
          <a:xfrm>
            <a:off x="4418466" y="1939682"/>
            <a:ext cx="1323358" cy="3910001"/>
          </a:xfrm>
          <a:custGeom>
            <a:rect b="b" l="l" r="r" t="t"/>
            <a:pathLst>
              <a:path extrusionOk="0" h="2934335" w="993139">
                <a:moveTo>
                  <a:pt x="0" y="0"/>
                </a:moveTo>
                <a:lnTo>
                  <a:pt x="992999" y="0"/>
                </a:lnTo>
                <a:lnTo>
                  <a:pt x="992999" y="2934299"/>
                </a:lnTo>
                <a:lnTo>
                  <a:pt x="0" y="2934299"/>
                </a:lnTo>
                <a:lnTo>
                  <a:pt x="0" y="0"/>
                </a:lnTo>
                <a:close/>
              </a:path>
            </a:pathLst>
          </a:custGeom>
          <a:solidFill>
            <a:srgbClr val="CEE1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01" name="Google Shape;1601;p114"/>
          <p:cNvSpPr txBox="1"/>
          <p:nvPr/>
        </p:nvSpPr>
        <p:spPr>
          <a:xfrm>
            <a:off x="4571299" y="2029599"/>
            <a:ext cx="1019100" cy="257100"/>
          </a:xfrm>
          <a:prstGeom prst="rect">
            <a:avLst/>
          </a:prstGeom>
          <a:noFill/>
          <a:ln>
            <a:noFill/>
          </a:ln>
        </p:spPr>
        <p:txBody>
          <a:bodyPr anchorCtr="0" anchor="t" bIns="0" lIns="0" spcFirstLastPara="1" rIns="0" wrap="square" tIns="16925">
            <a:noAutofit/>
          </a:bodyPr>
          <a:lstStyle/>
          <a:p>
            <a:pPr indent="0" lvl="0" marL="12700" marR="0" rtl="0" algn="l">
              <a:lnSpc>
                <a:spcPct val="100000"/>
              </a:lnSpc>
              <a:spcBef>
                <a:spcPts val="0"/>
              </a:spcBef>
              <a:spcAft>
                <a:spcPts val="0"/>
              </a:spcAft>
              <a:buNone/>
            </a:pPr>
            <a:r>
              <a:rPr b="1" lang="en" sz="1500">
                <a:latin typeface="Overpass"/>
                <a:ea typeface="Overpass"/>
                <a:cs typeface="Overpass"/>
                <a:sym typeface="Overpass"/>
              </a:rPr>
              <a:t>PROJECT B</a:t>
            </a:r>
            <a:endParaRPr sz="1500">
              <a:latin typeface="Overpass"/>
              <a:ea typeface="Overpass"/>
              <a:cs typeface="Overpass"/>
              <a:sym typeface="Overpass"/>
            </a:endParaRPr>
          </a:p>
        </p:txBody>
      </p:sp>
      <p:sp>
        <p:nvSpPr>
          <p:cNvPr id="1602" name="Google Shape;1602;p114"/>
          <p:cNvSpPr txBox="1"/>
          <p:nvPr/>
        </p:nvSpPr>
        <p:spPr>
          <a:xfrm>
            <a:off x="4778389" y="4077487"/>
            <a:ext cx="611100" cy="611100"/>
          </a:xfrm>
          <a:prstGeom prst="rect">
            <a:avLst/>
          </a:prstGeom>
          <a:solidFill>
            <a:srgbClr val="4C4C4C"/>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603" name="Google Shape;1603;p114"/>
          <p:cNvSpPr txBox="1"/>
          <p:nvPr/>
        </p:nvSpPr>
        <p:spPr>
          <a:xfrm>
            <a:off x="4778389" y="5017782"/>
            <a:ext cx="611100" cy="611100"/>
          </a:xfrm>
          <a:prstGeom prst="rect">
            <a:avLst/>
          </a:prstGeom>
          <a:solidFill>
            <a:srgbClr val="3B0083"/>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604" name="Google Shape;1604;p114"/>
          <p:cNvSpPr txBox="1"/>
          <p:nvPr/>
        </p:nvSpPr>
        <p:spPr>
          <a:xfrm>
            <a:off x="4778389" y="3367526"/>
            <a:ext cx="611100" cy="611100"/>
          </a:xfrm>
          <a:prstGeom prst="rect">
            <a:avLst/>
          </a:prstGeom>
          <a:solidFill>
            <a:srgbClr val="4C4C4C"/>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605" name="Google Shape;1605;p114"/>
          <p:cNvSpPr txBox="1"/>
          <p:nvPr/>
        </p:nvSpPr>
        <p:spPr>
          <a:xfrm>
            <a:off x="4778389" y="2657566"/>
            <a:ext cx="611100" cy="611100"/>
          </a:xfrm>
          <a:prstGeom prst="rect">
            <a:avLst/>
          </a:prstGeom>
          <a:solidFill>
            <a:srgbClr val="0084D1"/>
          </a:solidFill>
          <a:ln>
            <a:noFill/>
          </a:ln>
        </p:spPr>
        <p:txBody>
          <a:bodyPr anchorCtr="0" anchor="t" bIns="0" lIns="0" spcFirstLastPara="1" rIns="0" wrap="square" tIns="6775">
            <a:noAutofit/>
          </a:bodyPr>
          <a:lstStyle/>
          <a:p>
            <a:pPr indent="0" lvl="0" marL="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0" lvl="0" marL="177800" marR="0" rtl="0" algn="l">
              <a:lnSpc>
                <a:spcPct val="100000"/>
              </a:lnSpc>
              <a:spcBef>
                <a:spcPts val="0"/>
              </a:spcBef>
              <a:spcAft>
                <a:spcPts val="0"/>
              </a:spcAft>
              <a:buNone/>
            </a:pPr>
            <a:r>
              <a:rPr lang="en" sz="900">
                <a:solidFill>
                  <a:srgbClr val="FFFFFF"/>
                </a:solidFill>
                <a:latin typeface="Arimo"/>
                <a:ea typeface="Arimo"/>
                <a:cs typeface="Arimo"/>
                <a:sym typeface="Arimo"/>
              </a:rPr>
              <a:t>POD</a:t>
            </a:r>
            <a:endParaRPr sz="900">
              <a:latin typeface="Arimo"/>
              <a:ea typeface="Arimo"/>
              <a:cs typeface="Arimo"/>
              <a:sym typeface="Arimo"/>
            </a:endParaRPr>
          </a:p>
        </p:txBody>
      </p:sp>
      <p:sp>
        <p:nvSpPr>
          <p:cNvPr id="1606" name="Google Shape;1606;p114"/>
          <p:cNvSpPr/>
          <p:nvPr/>
        </p:nvSpPr>
        <p:spPr>
          <a:xfrm>
            <a:off x="1501583" y="3673087"/>
            <a:ext cx="635449" cy="709908"/>
          </a:xfrm>
          <a:custGeom>
            <a:rect b="b" l="l" r="r" t="t"/>
            <a:pathLst>
              <a:path extrusionOk="0" h="532764" w="476885">
                <a:moveTo>
                  <a:pt x="476404" y="532500"/>
                </a:moveTo>
                <a:lnTo>
                  <a:pt x="0" y="532500"/>
                </a:lnTo>
                <a:lnTo>
                  <a:pt x="0" y="0"/>
                </a:lnTo>
                <a:lnTo>
                  <a:pt x="419854"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07" name="Google Shape;1607;p114"/>
          <p:cNvSpPr/>
          <p:nvPr/>
        </p:nvSpPr>
        <p:spPr>
          <a:xfrm>
            <a:off x="2061389" y="3652110"/>
            <a:ext cx="58383" cy="42307"/>
          </a:xfrm>
          <a:custGeom>
            <a:rect b="b" l="l" r="r" t="t"/>
            <a:pathLst>
              <a:path extrusionOk="0" h="31750" w="43815">
                <a:moveTo>
                  <a:pt x="0" y="31465"/>
                </a:moveTo>
                <a:lnTo>
                  <a:pt x="0" y="0"/>
                </a:lnTo>
                <a:lnTo>
                  <a:pt x="43225" y="15732"/>
                </a:lnTo>
                <a:lnTo>
                  <a:pt x="0"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08" name="Google Shape;1608;p114"/>
          <p:cNvSpPr/>
          <p:nvPr/>
        </p:nvSpPr>
        <p:spPr>
          <a:xfrm>
            <a:off x="2061389" y="3652110"/>
            <a:ext cx="58383" cy="42307"/>
          </a:xfrm>
          <a:custGeom>
            <a:rect b="b" l="l" r="r" t="t"/>
            <a:pathLst>
              <a:path extrusionOk="0" h="31750" w="43815">
                <a:moveTo>
                  <a:pt x="0" y="31465"/>
                </a:moveTo>
                <a:lnTo>
                  <a:pt x="43225" y="15732"/>
                </a:lnTo>
                <a:lnTo>
                  <a:pt x="0" y="0"/>
                </a:lnTo>
                <a:lnTo>
                  <a:pt x="0" y="3146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09" name="Google Shape;1609;p114"/>
          <p:cNvSpPr txBox="1"/>
          <p:nvPr/>
        </p:nvSpPr>
        <p:spPr>
          <a:xfrm>
            <a:off x="1395386" y="3766658"/>
            <a:ext cx="196500" cy="399600"/>
          </a:xfrm>
          <a:prstGeom prst="rect">
            <a:avLst/>
          </a:prstGeom>
          <a:noFill/>
          <a:ln>
            <a:noFill/>
          </a:ln>
        </p:spPr>
        <p:txBody>
          <a:bodyPr anchorCtr="0" anchor="t" bIns="0" lIns="0" spcFirstLastPara="1" rIns="0" wrap="square" tIns="16925">
            <a:noAutofit/>
          </a:bodyPr>
          <a:lstStyle/>
          <a:p>
            <a:pPr indent="0" lvl="0" marL="12700" marR="0" rtl="0" algn="l">
              <a:lnSpc>
                <a:spcPct val="100000"/>
              </a:lnSpc>
              <a:spcBef>
                <a:spcPts val="0"/>
              </a:spcBef>
              <a:spcAft>
                <a:spcPts val="0"/>
              </a:spcAft>
              <a:buNone/>
            </a:pPr>
            <a:r>
              <a:rPr b="1" lang="en" sz="2400">
                <a:solidFill>
                  <a:srgbClr val="92D400"/>
                </a:solidFill>
                <a:latin typeface="Merriweather Sans"/>
                <a:ea typeface="Merriweather Sans"/>
                <a:cs typeface="Merriweather Sans"/>
                <a:sym typeface="Merriweather Sans"/>
              </a:rPr>
              <a:t>✓</a:t>
            </a:r>
            <a:endParaRPr sz="2400">
              <a:latin typeface="Merriweather Sans"/>
              <a:ea typeface="Merriweather Sans"/>
              <a:cs typeface="Merriweather Sans"/>
              <a:sym typeface="Merriweather Sans"/>
            </a:endParaRPr>
          </a:p>
        </p:txBody>
      </p:sp>
      <p:sp>
        <p:nvSpPr>
          <p:cNvPr id="1610" name="Google Shape;1610;p114"/>
          <p:cNvSpPr/>
          <p:nvPr/>
        </p:nvSpPr>
        <p:spPr>
          <a:xfrm>
            <a:off x="2757589" y="4383088"/>
            <a:ext cx="1943578" cy="593989"/>
          </a:xfrm>
          <a:custGeom>
            <a:rect b="b" l="l" r="r" t="t"/>
            <a:pathLst>
              <a:path extrusionOk="0" h="445770" w="1458595">
                <a:moveTo>
                  <a:pt x="0" y="445199"/>
                </a:moveTo>
                <a:lnTo>
                  <a:pt x="757799" y="445199"/>
                </a:lnTo>
                <a:lnTo>
                  <a:pt x="757799" y="0"/>
                </a:lnTo>
                <a:lnTo>
                  <a:pt x="1458450"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1" name="Google Shape;1611;p114"/>
          <p:cNvSpPr/>
          <p:nvPr/>
        </p:nvSpPr>
        <p:spPr>
          <a:xfrm>
            <a:off x="4702189" y="4362111"/>
            <a:ext cx="58382" cy="42307"/>
          </a:xfrm>
          <a:custGeom>
            <a:rect b="b" l="l" r="r" t="t"/>
            <a:pathLst>
              <a:path extrusionOk="0" h="31750" w="43814">
                <a:moveTo>
                  <a:pt x="0" y="31465"/>
                </a:moveTo>
                <a:lnTo>
                  <a:pt x="0" y="0"/>
                </a:lnTo>
                <a:lnTo>
                  <a:pt x="43225" y="15732"/>
                </a:lnTo>
                <a:lnTo>
                  <a:pt x="0"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2" name="Google Shape;1612;p114"/>
          <p:cNvSpPr/>
          <p:nvPr/>
        </p:nvSpPr>
        <p:spPr>
          <a:xfrm>
            <a:off x="4702189" y="4362111"/>
            <a:ext cx="58382" cy="42307"/>
          </a:xfrm>
          <a:custGeom>
            <a:rect b="b" l="l" r="r" t="t"/>
            <a:pathLst>
              <a:path extrusionOk="0" h="31750" w="43814">
                <a:moveTo>
                  <a:pt x="0" y="31465"/>
                </a:moveTo>
                <a:lnTo>
                  <a:pt x="43225" y="15732"/>
                </a:lnTo>
                <a:lnTo>
                  <a:pt x="0" y="0"/>
                </a:lnTo>
                <a:lnTo>
                  <a:pt x="0" y="3146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3" name="Google Shape;1613;p114"/>
          <p:cNvSpPr/>
          <p:nvPr/>
        </p:nvSpPr>
        <p:spPr>
          <a:xfrm>
            <a:off x="2747989" y="3673126"/>
            <a:ext cx="1953730" cy="846"/>
          </a:xfrm>
          <a:custGeom>
            <a:rect b="b" l="l" r="r" t="t"/>
            <a:pathLst>
              <a:path extrusionOk="0" h="635" w="1466214">
                <a:moveTo>
                  <a:pt x="0" y="0"/>
                </a:moveTo>
                <a:lnTo>
                  <a:pt x="761399" y="0"/>
                </a:lnTo>
                <a:lnTo>
                  <a:pt x="761399" y="599"/>
                </a:lnTo>
                <a:lnTo>
                  <a:pt x="1465650" y="599"/>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4" name="Google Shape;1614;p114"/>
          <p:cNvSpPr/>
          <p:nvPr/>
        </p:nvSpPr>
        <p:spPr>
          <a:xfrm>
            <a:off x="4702189" y="3652950"/>
            <a:ext cx="58382" cy="42307"/>
          </a:xfrm>
          <a:custGeom>
            <a:rect b="b" l="l" r="r" t="t"/>
            <a:pathLst>
              <a:path extrusionOk="0" h="31750" w="43814">
                <a:moveTo>
                  <a:pt x="0" y="31465"/>
                </a:moveTo>
                <a:lnTo>
                  <a:pt x="0" y="0"/>
                </a:lnTo>
                <a:lnTo>
                  <a:pt x="43225" y="15732"/>
                </a:lnTo>
                <a:lnTo>
                  <a:pt x="0"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5" name="Google Shape;1615;p114"/>
          <p:cNvSpPr/>
          <p:nvPr/>
        </p:nvSpPr>
        <p:spPr>
          <a:xfrm>
            <a:off x="4702189" y="3652950"/>
            <a:ext cx="58382" cy="42307"/>
          </a:xfrm>
          <a:custGeom>
            <a:rect b="b" l="l" r="r" t="t"/>
            <a:pathLst>
              <a:path extrusionOk="0" h="31750" w="43814">
                <a:moveTo>
                  <a:pt x="0" y="31465"/>
                </a:moveTo>
                <a:lnTo>
                  <a:pt x="43225" y="15732"/>
                </a:lnTo>
                <a:lnTo>
                  <a:pt x="0" y="0"/>
                </a:lnTo>
                <a:lnTo>
                  <a:pt x="0" y="3146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6" name="Google Shape;1616;p114"/>
          <p:cNvSpPr txBox="1"/>
          <p:nvPr/>
        </p:nvSpPr>
        <p:spPr>
          <a:xfrm>
            <a:off x="3669589" y="4477858"/>
            <a:ext cx="179700" cy="399600"/>
          </a:xfrm>
          <a:prstGeom prst="rect">
            <a:avLst/>
          </a:prstGeom>
          <a:noFill/>
          <a:ln>
            <a:noFill/>
          </a:ln>
        </p:spPr>
        <p:txBody>
          <a:bodyPr anchorCtr="0" anchor="t" bIns="0" lIns="0" spcFirstLastPara="1" rIns="0" wrap="square" tIns="16925">
            <a:noAutofit/>
          </a:bodyPr>
          <a:lstStyle/>
          <a:p>
            <a:pPr indent="0" lvl="0" marL="0" marR="0" rtl="0" algn="l">
              <a:lnSpc>
                <a:spcPct val="100000"/>
              </a:lnSpc>
              <a:spcBef>
                <a:spcPts val="0"/>
              </a:spcBef>
              <a:spcAft>
                <a:spcPts val="0"/>
              </a:spcAft>
              <a:buNone/>
            </a:pPr>
            <a:r>
              <a:rPr b="1" lang="en" sz="2400">
                <a:solidFill>
                  <a:srgbClr val="92D400"/>
                </a:solidFill>
                <a:latin typeface="Merriweather Sans"/>
                <a:ea typeface="Merriweather Sans"/>
                <a:cs typeface="Merriweather Sans"/>
                <a:sym typeface="Merriweather Sans"/>
              </a:rPr>
              <a:t>✓</a:t>
            </a:r>
            <a:endParaRPr sz="2400">
              <a:latin typeface="Merriweather Sans"/>
              <a:ea typeface="Merriweather Sans"/>
              <a:cs typeface="Merriweather Sans"/>
              <a:sym typeface="Merriweather Sans"/>
            </a:endParaRPr>
          </a:p>
        </p:txBody>
      </p:sp>
      <p:sp>
        <p:nvSpPr>
          <p:cNvPr id="1617" name="Google Shape;1617;p114"/>
          <p:cNvSpPr/>
          <p:nvPr/>
        </p:nvSpPr>
        <p:spPr>
          <a:xfrm>
            <a:off x="3437367" y="2828250"/>
            <a:ext cx="1340280" cy="0"/>
          </a:xfrm>
          <a:custGeom>
            <a:rect b="b" l="l" r="r" t="t"/>
            <a:pathLst>
              <a:path extrusionOk="0" h="120000" w="1005839">
                <a:moveTo>
                  <a:pt x="0" y="0"/>
                </a:moveTo>
                <a:lnTo>
                  <a:pt x="1005760"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8" name="Google Shape;1618;p114"/>
          <p:cNvSpPr/>
          <p:nvPr/>
        </p:nvSpPr>
        <p:spPr>
          <a:xfrm>
            <a:off x="2824182" y="2828250"/>
            <a:ext cx="299531" cy="0"/>
          </a:xfrm>
          <a:custGeom>
            <a:rect b="b" l="l" r="r" t="t"/>
            <a:pathLst>
              <a:path extrusionOk="0" h="120000" w="224789">
                <a:moveTo>
                  <a:pt x="0" y="0"/>
                </a:moveTo>
                <a:lnTo>
                  <a:pt x="224689"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19" name="Google Shape;1619;p114"/>
          <p:cNvSpPr/>
          <p:nvPr/>
        </p:nvSpPr>
        <p:spPr>
          <a:xfrm>
            <a:off x="2766549" y="2807273"/>
            <a:ext cx="58382" cy="42307"/>
          </a:xfrm>
          <a:custGeom>
            <a:rect b="b" l="l" r="r" t="t"/>
            <a:pathLst>
              <a:path extrusionOk="0" h="31750" w="43814">
                <a:moveTo>
                  <a:pt x="43225" y="31465"/>
                </a:moveTo>
                <a:lnTo>
                  <a:pt x="0" y="15732"/>
                </a:lnTo>
                <a:lnTo>
                  <a:pt x="43225" y="0"/>
                </a:lnTo>
                <a:lnTo>
                  <a:pt x="43225"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0" name="Google Shape;1620;p114"/>
          <p:cNvSpPr/>
          <p:nvPr/>
        </p:nvSpPr>
        <p:spPr>
          <a:xfrm>
            <a:off x="2766549" y="2807273"/>
            <a:ext cx="58382" cy="42307"/>
          </a:xfrm>
          <a:custGeom>
            <a:rect b="b" l="l" r="r" t="t"/>
            <a:pathLst>
              <a:path extrusionOk="0" h="31750" w="43814">
                <a:moveTo>
                  <a:pt x="43225" y="0"/>
                </a:moveTo>
                <a:lnTo>
                  <a:pt x="0" y="15732"/>
                </a:lnTo>
                <a:lnTo>
                  <a:pt x="43225" y="31465"/>
                </a:lnTo>
                <a:lnTo>
                  <a:pt x="43225" y="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1" name="Google Shape;1621;p114"/>
          <p:cNvSpPr/>
          <p:nvPr/>
        </p:nvSpPr>
        <p:spPr>
          <a:xfrm>
            <a:off x="3437367" y="3098915"/>
            <a:ext cx="1340280" cy="0"/>
          </a:xfrm>
          <a:custGeom>
            <a:rect b="b" l="l" r="r" t="t"/>
            <a:pathLst>
              <a:path extrusionOk="0" h="120000" w="1005839">
                <a:moveTo>
                  <a:pt x="0" y="0"/>
                </a:moveTo>
                <a:lnTo>
                  <a:pt x="1005760"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2" name="Google Shape;1622;p114"/>
          <p:cNvSpPr/>
          <p:nvPr/>
        </p:nvSpPr>
        <p:spPr>
          <a:xfrm>
            <a:off x="2824182" y="3098915"/>
            <a:ext cx="299531" cy="0"/>
          </a:xfrm>
          <a:custGeom>
            <a:rect b="b" l="l" r="r" t="t"/>
            <a:pathLst>
              <a:path extrusionOk="0" h="120000" w="224789">
                <a:moveTo>
                  <a:pt x="0" y="0"/>
                </a:moveTo>
                <a:lnTo>
                  <a:pt x="224689"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3" name="Google Shape;1623;p114"/>
          <p:cNvSpPr/>
          <p:nvPr/>
        </p:nvSpPr>
        <p:spPr>
          <a:xfrm>
            <a:off x="2766549" y="3077939"/>
            <a:ext cx="58382" cy="42307"/>
          </a:xfrm>
          <a:custGeom>
            <a:rect b="b" l="l" r="r" t="t"/>
            <a:pathLst>
              <a:path extrusionOk="0" h="31750" w="43814">
                <a:moveTo>
                  <a:pt x="43225" y="31465"/>
                </a:moveTo>
                <a:lnTo>
                  <a:pt x="0" y="15732"/>
                </a:lnTo>
                <a:lnTo>
                  <a:pt x="43225" y="0"/>
                </a:lnTo>
                <a:lnTo>
                  <a:pt x="43225"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4" name="Google Shape;1624;p114"/>
          <p:cNvSpPr/>
          <p:nvPr/>
        </p:nvSpPr>
        <p:spPr>
          <a:xfrm>
            <a:off x="2766549" y="3077939"/>
            <a:ext cx="58382" cy="42307"/>
          </a:xfrm>
          <a:custGeom>
            <a:rect b="b" l="l" r="r" t="t"/>
            <a:pathLst>
              <a:path extrusionOk="0" h="31750" w="43814">
                <a:moveTo>
                  <a:pt x="43225" y="0"/>
                </a:moveTo>
                <a:lnTo>
                  <a:pt x="0" y="15732"/>
                </a:lnTo>
                <a:lnTo>
                  <a:pt x="43225" y="31465"/>
                </a:lnTo>
                <a:lnTo>
                  <a:pt x="43225" y="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5" name="Google Shape;1625;p114"/>
          <p:cNvSpPr txBox="1"/>
          <p:nvPr/>
        </p:nvSpPr>
        <p:spPr>
          <a:xfrm>
            <a:off x="3123767" y="2727117"/>
            <a:ext cx="314100" cy="170100"/>
          </a:xfrm>
          <a:prstGeom prst="rect">
            <a:avLst/>
          </a:prstGeom>
          <a:solidFill>
            <a:srgbClr val="EEEEEE"/>
          </a:solidFill>
          <a:ln>
            <a:noFill/>
          </a:ln>
        </p:spPr>
        <p:txBody>
          <a:bodyPr anchorCtr="0" anchor="t" bIns="0" lIns="0" spcFirstLastPara="1" rIns="0" wrap="square" tIns="8475">
            <a:noAutofit/>
          </a:bodyPr>
          <a:lstStyle/>
          <a:p>
            <a:pPr indent="0" lvl="0" marL="12700" marR="0" rtl="0" algn="l">
              <a:lnSpc>
                <a:spcPct val="100000"/>
              </a:lnSpc>
              <a:spcBef>
                <a:spcPts val="0"/>
              </a:spcBef>
              <a:spcAft>
                <a:spcPts val="0"/>
              </a:spcAft>
              <a:buNone/>
            </a:pPr>
            <a:r>
              <a:rPr lang="en" sz="900">
                <a:latin typeface="Arimo"/>
                <a:ea typeface="Arimo"/>
                <a:cs typeface="Arimo"/>
                <a:sym typeface="Arimo"/>
              </a:rPr>
              <a:t>8080</a:t>
            </a:r>
            <a:endParaRPr sz="900">
              <a:latin typeface="Arimo"/>
              <a:ea typeface="Arimo"/>
              <a:cs typeface="Arimo"/>
              <a:sym typeface="Arimo"/>
            </a:endParaRPr>
          </a:p>
        </p:txBody>
      </p:sp>
      <p:sp>
        <p:nvSpPr>
          <p:cNvPr id="1626" name="Google Shape;1626;p114"/>
          <p:cNvSpPr txBox="1"/>
          <p:nvPr/>
        </p:nvSpPr>
        <p:spPr>
          <a:xfrm>
            <a:off x="3123767" y="3031917"/>
            <a:ext cx="314100" cy="170100"/>
          </a:xfrm>
          <a:prstGeom prst="rect">
            <a:avLst/>
          </a:prstGeom>
          <a:solidFill>
            <a:srgbClr val="EEEEEE"/>
          </a:solidFill>
          <a:ln>
            <a:noFill/>
          </a:ln>
        </p:spPr>
        <p:txBody>
          <a:bodyPr anchorCtr="0" anchor="t" bIns="0" lIns="0" spcFirstLastPara="1" rIns="0" wrap="square" tIns="0">
            <a:noAutofit/>
          </a:bodyPr>
          <a:lstStyle/>
          <a:p>
            <a:pPr indent="0" lvl="0" marL="12700" marR="0" rtl="0" algn="l">
              <a:lnSpc>
                <a:spcPct val="98571"/>
              </a:lnSpc>
              <a:spcBef>
                <a:spcPts val="0"/>
              </a:spcBef>
              <a:spcAft>
                <a:spcPts val="0"/>
              </a:spcAft>
              <a:buNone/>
            </a:pPr>
            <a:r>
              <a:rPr lang="en" sz="900">
                <a:latin typeface="Arimo"/>
                <a:ea typeface="Arimo"/>
                <a:cs typeface="Arimo"/>
                <a:sym typeface="Arimo"/>
              </a:rPr>
              <a:t>5432</a:t>
            </a:r>
            <a:endParaRPr sz="900">
              <a:latin typeface="Arimo"/>
              <a:ea typeface="Arimo"/>
              <a:cs typeface="Arimo"/>
              <a:sym typeface="Arimo"/>
            </a:endParaRPr>
          </a:p>
        </p:txBody>
      </p:sp>
      <p:sp>
        <p:nvSpPr>
          <p:cNvPr id="1627" name="Google Shape;1627;p114"/>
          <p:cNvSpPr/>
          <p:nvPr/>
        </p:nvSpPr>
        <p:spPr>
          <a:xfrm>
            <a:off x="3653999" y="3013218"/>
            <a:ext cx="178800" cy="178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28" name="Google Shape;1628;p114"/>
          <p:cNvSpPr txBox="1"/>
          <p:nvPr/>
        </p:nvSpPr>
        <p:spPr>
          <a:xfrm>
            <a:off x="3652655" y="2604087"/>
            <a:ext cx="196500" cy="399600"/>
          </a:xfrm>
          <a:prstGeom prst="rect">
            <a:avLst/>
          </a:prstGeom>
          <a:noFill/>
          <a:ln>
            <a:noFill/>
          </a:ln>
        </p:spPr>
        <p:txBody>
          <a:bodyPr anchorCtr="0" anchor="t" bIns="0" lIns="0" spcFirstLastPara="1" rIns="0" wrap="square" tIns="16925">
            <a:noAutofit/>
          </a:bodyPr>
          <a:lstStyle/>
          <a:p>
            <a:pPr indent="0" lvl="0" marL="12700" marR="0" rtl="0" algn="l">
              <a:lnSpc>
                <a:spcPct val="100000"/>
              </a:lnSpc>
              <a:spcBef>
                <a:spcPts val="0"/>
              </a:spcBef>
              <a:spcAft>
                <a:spcPts val="0"/>
              </a:spcAft>
              <a:buNone/>
            </a:pPr>
            <a:r>
              <a:rPr b="1" lang="en" sz="2400">
                <a:solidFill>
                  <a:srgbClr val="92D400"/>
                </a:solidFill>
                <a:latin typeface="Merriweather Sans"/>
                <a:ea typeface="Merriweather Sans"/>
                <a:cs typeface="Merriweather Sans"/>
                <a:sym typeface="Merriweather Sans"/>
              </a:rPr>
              <a:t>✓</a:t>
            </a:r>
            <a:endParaRPr sz="2400">
              <a:latin typeface="Merriweather Sans"/>
              <a:ea typeface="Merriweather Sans"/>
              <a:cs typeface="Merriweather Sans"/>
              <a:sym typeface="Merriweather Sans"/>
            </a:endParaRPr>
          </a:p>
        </p:txBody>
      </p:sp>
      <p:sp>
        <p:nvSpPr>
          <p:cNvPr id="1629" name="Google Shape;1629;p114"/>
          <p:cNvSpPr/>
          <p:nvPr/>
        </p:nvSpPr>
        <p:spPr>
          <a:xfrm>
            <a:off x="3653999" y="3577847"/>
            <a:ext cx="178800" cy="178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0" name="Google Shape;1630;p114"/>
          <p:cNvSpPr/>
          <p:nvPr/>
        </p:nvSpPr>
        <p:spPr>
          <a:xfrm>
            <a:off x="2747989" y="5415230"/>
            <a:ext cx="1953730" cy="0"/>
          </a:xfrm>
          <a:custGeom>
            <a:rect b="b" l="l" r="r" t="t"/>
            <a:pathLst>
              <a:path extrusionOk="0" h="120000" w="1466214">
                <a:moveTo>
                  <a:pt x="0" y="0"/>
                </a:moveTo>
                <a:lnTo>
                  <a:pt x="1465650" y="0"/>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1" name="Google Shape;1631;p114"/>
          <p:cNvSpPr/>
          <p:nvPr/>
        </p:nvSpPr>
        <p:spPr>
          <a:xfrm>
            <a:off x="4702189" y="5394253"/>
            <a:ext cx="58382" cy="42307"/>
          </a:xfrm>
          <a:custGeom>
            <a:rect b="b" l="l" r="r" t="t"/>
            <a:pathLst>
              <a:path extrusionOk="0" h="31750" w="43814">
                <a:moveTo>
                  <a:pt x="0" y="31465"/>
                </a:moveTo>
                <a:lnTo>
                  <a:pt x="0" y="0"/>
                </a:lnTo>
                <a:lnTo>
                  <a:pt x="43225" y="15732"/>
                </a:lnTo>
                <a:lnTo>
                  <a:pt x="0"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2" name="Google Shape;1632;p114"/>
          <p:cNvSpPr/>
          <p:nvPr/>
        </p:nvSpPr>
        <p:spPr>
          <a:xfrm>
            <a:off x="4702189" y="5394253"/>
            <a:ext cx="58382" cy="42307"/>
          </a:xfrm>
          <a:custGeom>
            <a:rect b="b" l="l" r="r" t="t"/>
            <a:pathLst>
              <a:path extrusionOk="0" h="31750" w="43814">
                <a:moveTo>
                  <a:pt x="0" y="31465"/>
                </a:moveTo>
                <a:lnTo>
                  <a:pt x="43225" y="15732"/>
                </a:lnTo>
                <a:lnTo>
                  <a:pt x="0" y="0"/>
                </a:lnTo>
                <a:lnTo>
                  <a:pt x="0" y="3146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3" name="Google Shape;1633;p114"/>
          <p:cNvSpPr/>
          <p:nvPr/>
        </p:nvSpPr>
        <p:spPr>
          <a:xfrm>
            <a:off x="3653999" y="5311771"/>
            <a:ext cx="178800" cy="178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4" name="Google Shape;1634;p114"/>
          <p:cNvSpPr/>
          <p:nvPr/>
        </p:nvSpPr>
        <p:spPr>
          <a:xfrm>
            <a:off x="1502349" y="4383088"/>
            <a:ext cx="634603" cy="709908"/>
          </a:xfrm>
          <a:custGeom>
            <a:rect b="b" l="l" r="r" t="t"/>
            <a:pathLst>
              <a:path extrusionOk="0" h="532764" w="476250">
                <a:moveTo>
                  <a:pt x="475829" y="0"/>
                </a:moveTo>
                <a:lnTo>
                  <a:pt x="0" y="0"/>
                </a:lnTo>
                <a:lnTo>
                  <a:pt x="0" y="532499"/>
                </a:lnTo>
                <a:lnTo>
                  <a:pt x="419279" y="532499"/>
                </a:lnTo>
              </a:path>
            </a:pathLst>
          </a:custGeom>
          <a:noFill/>
          <a:ln cap="flat" cmpd="sng" w="9525">
            <a:solidFill>
              <a:srgbClr val="666666"/>
            </a:solidFill>
            <a:prstDash val="lgDash"/>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5" name="Google Shape;1635;p114"/>
          <p:cNvSpPr/>
          <p:nvPr/>
        </p:nvSpPr>
        <p:spPr>
          <a:xfrm>
            <a:off x="2061389" y="5302443"/>
            <a:ext cx="58383" cy="42307"/>
          </a:xfrm>
          <a:custGeom>
            <a:rect b="b" l="l" r="r" t="t"/>
            <a:pathLst>
              <a:path extrusionOk="0" h="31750" w="43815">
                <a:moveTo>
                  <a:pt x="0" y="31465"/>
                </a:moveTo>
                <a:lnTo>
                  <a:pt x="0" y="0"/>
                </a:lnTo>
                <a:lnTo>
                  <a:pt x="43225" y="15732"/>
                </a:lnTo>
                <a:lnTo>
                  <a:pt x="0" y="31465"/>
                </a:lnTo>
                <a:close/>
              </a:path>
            </a:pathLst>
          </a:custGeom>
          <a:solidFill>
            <a:srgbClr val="6666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6" name="Google Shape;1636;p114"/>
          <p:cNvSpPr/>
          <p:nvPr/>
        </p:nvSpPr>
        <p:spPr>
          <a:xfrm>
            <a:off x="2061389" y="5302443"/>
            <a:ext cx="58383" cy="42307"/>
          </a:xfrm>
          <a:custGeom>
            <a:rect b="b" l="l" r="r" t="t"/>
            <a:pathLst>
              <a:path extrusionOk="0" h="31750" w="43815">
                <a:moveTo>
                  <a:pt x="0" y="31465"/>
                </a:moveTo>
                <a:lnTo>
                  <a:pt x="43225" y="15732"/>
                </a:lnTo>
                <a:lnTo>
                  <a:pt x="0" y="0"/>
                </a:lnTo>
                <a:lnTo>
                  <a:pt x="0" y="3146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p>
        </p:txBody>
      </p:sp>
      <p:sp>
        <p:nvSpPr>
          <p:cNvPr id="1637" name="Google Shape;1637;p114"/>
          <p:cNvSpPr txBox="1"/>
          <p:nvPr/>
        </p:nvSpPr>
        <p:spPr>
          <a:xfrm>
            <a:off x="1395386" y="4569253"/>
            <a:ext cx="196500" cy="399600"/>
          </a:xfrm>
          <a:prstGeom prst="rect">
            <a:avLst/>
          </a:prstGeom>
          <a:noFill/>
          <a:ln>
            <a:noFill/>
          </a:ln>
        </p:spPr>
        <p:txBody>
          <a:bodyPr anchorCtr="0" anchor="t" bIns="0" lIns="0" spcFirstLastPara="1" rIns="0" wrap="square" tIns="16925">
            <a:noAutofit/>
          </a:bodyPr>
          <a:lstStyle/>
          <a:p>
            <a:pPr indent="0" lvl="0" marL="12700" marR="0" rtl="0" algn="l">
              <a:lnSpc>
                <a:spcPct val="100000"/>
              </a:lnSpc>
              <a:spcBef>
                <a:spcPts val="0"/>
              </a:spcBef>
              <a:spcAft>
                <a:spcPts val="0"/>
              </a:spcAft>
              <a:buNone/>
            </a:pPr>
            <a:r>
              <a:rPr b="1" lang="en" sz="2400">
                <a:solidFill>
                  <a:srgbClr val="92D400"/>
                </a:solidFill>
                <a:latin typeface="Merriweather Sans"/>
                <a:ea typeface="Merriweather Sans"/>
                <a:cs typeface="Merriweather Sans"/>
                <a:sym typeface="Merriweather Sans"/>
              </a:rPr>
              <a:t>✓</a:t>
            </a:r>
            <a:endParaRPr sz="2400">
              <a:latin typeface="Merriweather Sans"/>
              <a:ea typeface="Merriweather Sans"/>
              <a:cs typeface="Merriweather Sans"/>
              <a:sym typeface="Merriweather Sans"/>
            </a:endParaRPr>
          </a:p>
        </p:txBody>
      </p:sp>
      <p:sp>
        <p:nvSpPr>
          <p:cNvPr id="1638" name="Google Shape;1638;p114"/>
          <p:cNvSpPr txBox="1"/>
          <p:nvPr>
            <p:ph idx="2" type="subTitle"/>
          </p:nvPr>
        </p:nvSpPr>
        <p:spPr>
          <a:xfrm>
            <a:off x="6519275" y="2322850"/>
            <a:ext cx="4787700" cy="3410400"/>
          </a:xfrm>
          <a:prstGeom prst="rect">
            <a:avLst/>
          </a:prstGeom>
        </p:spPr>
        <p:txBody>
          <a:bodyPr anchorCtr="0" anchor="t" bIns="0" lIns="0" spcFirstLastPara="1" rIns="0" wrap="square" tIns="0">
            <a:noAutofit/>
          </a:bodyPr>
          <a:lstStyle/>
          <a:p>
            <a:pPr indent="-406400" lvl="0" marL="609600" rtl="0" algn="l">
              <a:lnSpc>
                <a:spcPct val="15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Isolate services</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5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Enhance security</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5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Restrict egress traffic</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15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Comply with security standards</a:t>
            </a:r>
            <a:endParaRPr sz="1600">
              <a:solidFill>
                <a:schemeClr val="dk1"/>
              </a:solidFill>
              <a:latin typeface="Red Hat Display Medium"/>
              <a:ea typeface="Red Hat Display Medium"/>
              <a:cs typeface="Red Hat Display Medium"/>
              <a:sym typeface="Red Hat Displ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pic>
        <p:nvPicPr>
          <p:cNvPr descr="A picture containing text, clock&#10;&#10;Description automatically generated" id="970" name="Google Shape;970;p70"/>
          <p:cNvPicPr preferRelativeResize="0"/>
          <p:nvPr/>
        </p:nvPicPr>
        <p:blipFill rotWithShape="1">
          <a:blip r:embed="rId3">
            <a:alphaModFix/>
          </a:blip>
          <a:srcRect b="0" l="0" r="0" t="0"/>
          <a:stretch/>
        </p:blipFill>
        <p:spPr>
          <a:xfrm>
            <a:off x="3688816" y="3220550"/>
            <a:ext cx="1263775" cy="1263775"/>
          </a:xfrm>
          <a:prstGeom prst="rect">
            <a:avLst/>
          </a:prstGeom>
          <a:noFill/>
          <a:ln>
            <a:noFill/>
          </a:ln>
        </p:spPr>
      </p:pic>
      <p:cxnSp>
        <p:nvCxnSpPr>
          <p:cNvPr id="971" name="Google Shape;971;p70"/>
          <p:cNvCxnSpPr/>
          <p:nvPr/>
        </p:nvCxnSpPr>
        <p:spPr>
          <a:xfrm>
            <a:off x="4807017" y="3856559"/>
            <a:ext cx="2578500" cy="0"/>
          </a:xfrm>
          <a:prstGeom prst="straightConnector1">
            <a:avLst/>
          </a:prstGeom>
          <a:noFill/>
          <a:ln cap="flat" cmpd="sng" w="25400">
            <a:solidFill>
              <a:srgbClr val="EE0000"/>
            </a:solidFill>
            <a:prstDash val="solid"/>
            <a:round/>
            <a:headEnd len="sm" w="sm" type="none"/>
            <a:tailEnd len="med" w="med" type="triangle"/>
          </a:ln>
        </p:spPr>
      </p:cxnSp>
      <p:pic>
        <p:nvPicPr>
          <p:cNvPr descr="Shape&#10;&#10;Description automatically generated" id="972" name="Google Shape;972;p70"/>
          <p:cNvPicPr preferRelativeResize="0"/>
          <p:nvPr/>
        </p:nvPicPr>
        <p:blipFill rotWithShape="1">
          <a:blip r:embed="rId4">
            <a:alphaModFix/>
          </a:blip>
          <a:srcRect b="0" l="0" r="0" t="0"/>
          <a:stretch/>
        </p:blipFill>
        <p:spPr>
          <a:xfrm>
            <a:off x="7207219" y="3279572"/>
            <a:ext cx="1154746" cy="1154746"/>
          </a:xfrm>
          <a:prstGeom prst="rect">
            <a:avLst/>
          </a:prstGeom>
          <a:noFill/>
          <a:ln>
            <a:noFill/>
          </a:ln>
        </p:spPr>
      </p:pic>
      <p:sp>
        <p:nvSpPr>
          <p:cNvPr id="973" name="Google Shape;973;p70"/>
          <p:cNvSpPr txBox="1"/>
          <p:nvPr/>
        </p:nvSpPr>
        <p:spPr>
          <a:xfrm>
            <a:off x="3814761" y="4379976"/>
            <a:ext cx="9936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ed Hat Text"/>
                <a:ea typeface="Red Hat Text"/>
                <a:cs typeface="Red Hat Text"/>
                <a:sym typeface="Red Hat Text"/>
              </a:rPr>
              <a:t>CONTAINER</a:t>
            </a:r>
            <a:endParaRPr sz="1500"/>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ed Hat Text"/>
                <a:ea typeface="Red Hat Text"/>
                <a:cs typeface="Red Hat Text"/>
                <a:sym typeface="Red Hat Text"/>
              </a:rPr>
              <a:t>REGISTRY</a:t>
            </a:r>
            <a:endParaRPr b="0" i="0" sz="1100" u="none" cap="none" strike="noStrike">
              <a:solidFill>
                <a:srgbClr val="000000"/>
              </a:solidFill>
              <a:latin typeface="Red Hat Text"/>
              <a:ea typeface="Red Hat Text"/>
              <a:cs typeface="Red Hat Text"/>
              <a:sym typeface="Red Hat Text"/>
            </a:endParaRPr>
          </a:p>
        </p:txBody>
      </p:sp>
      <p:sp>
        <p:nvSpPr>
          <p:cNvPr id="974" name="Google Shape;974;p70"/>
          <p:cNvSpPr txBox="1"/>
          <p:nvPr/>
        </p:nvSpPr>
        <p:spPr>
          <a:xfrm>
            <a:off x="7278871" y="4372219"/>
            <a:ext cx="993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ed Hat Text"/>
                <a:ea typeface="Red Hat Text"/>
                <a:cs typeface="Red Hat Text"/>
                <a:sym typeface="Red Hat Text"/>
              </a:rPr>
              <a:t>CONTAINER</a:t>
            </a:r>
            <a:endParaRPr sz="1500"/>
          </a:p>
        </p:txBody>
      </p:sp>
      <p:sp>
        <p:nvSpPr>
          <p:cNvPr id="975" name="Google Shape;975;p70"/>
          <p:cNvSpPr txBox="1"/>
          <p:nvPr>
            <p:ph type="title"/>
          </p:nvPr>
        </p:nvSpPr>
        <p:spPr>
          <a:xfrm>
            <a:off x="1752567" y="1319267"/>
            <a:ext cx="8686800" cy="9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500"/>
              <a:buFont typeface="Arial"/>
              <a:buNone/>
            </a:pPr>
            <a:r>
              <a:rPr lang="en">
                <a:solidFill>
                  <a:schemeClr val="dk1"/>
                </a:solidFill>
                <a:latin typeface="Red Hat Display"/>
                <a:ea typeface="Red Hat Display"/>
                <a:cs typeface="Red Hat Display"/>
                <a:sym typeface="Red Hat Display"/>
              </a:rPr>
              <a:t>Container images are stored in an image registry</a:t>
            </a:r>
            <a:endParaRPr>
              <a:solidFill>
                <a:schemeClr val="dk1"/>
              </a:solidFill>
              <a:latin typeface="Red Hat Display"/>
              <a:ea typeface="Red Hat Display"/>
              <a:cs typeface="Red Hat Display"/>
              <a:sym typeface="Red Hat Display"/>
            </a:endParaRPr>
          </a:p>
          <a:p>
            <a:pPr indent="0" lvl="0" marL="0" rtl="0" algn="ctr">
              <a:spcBef>
                <a:spcPts val="0"/>
              </a:spcBef>
              <a:spcAft>
                <a:spcPts val="0"/>
              </a:spcAft>
              <a:buSzPts val="1500"/>
              <a:buNone/>
            </a:pPr>
            <a:r>
              <a:t/>
            </a:r>
            <a:endParaRPr>
              <a:solidFill>
                <a:schemeClr val="dk1"/>
              </a:solidFill>
            </a:endParaRPr>
          </a:p>
          <a:p>
            <a:pPr indent="0" lvl="0" marL="0" rtl="0" algn="ctr">
              <a:lnSpc>
                <a:spcPct val="130000"/>
              </a:lnSpc>
              <a:spcBef>
                <a:spcPts val="0"/>
              </a:spcBef>
              <a:spcAft>
                <a:spcPts val="0"/>
              </a:spcAft>
              <a:buSzPts val="3500"/>
              <a:buNone/>
            </a:pPr>
            <a:r>
              <a:t/>
            </a:r>
            <a:endParaRPr/>
          </a:p>
        </p:txBody>
      </p:sp>
      <p:sp>
        <p:nvSpPr>
          <p:cNvPr id="976" name="Google Shape;976;p70"/>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115"/>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44" name="Google Shape;1644;p115"/>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Network Policy Example</a:t>
            </a:r>
            <a:endParaRPr sz="3800">
              <a:solidFill>
                <a:srgbClr val="FF0000"/>
              </a:solidFill>
            </a:endParaRPr>
          </a:p>
          <a:p>
            <a:pPr indent="0" lvl="0" marL="0" rtl="0" algn="ctr">
              <a:spcBef>
                <a:spcPts val="0"/>
              </a:spcBef>
              <a:spcAft>
                <a:spcPts val="0"/>
              </a:spcAft>
              <a:buNone/>
            </a:pPr>
            <a:r>
              <a:t/>
            </a:r>
            <a:endParaRPr sz="3800">
              <a:solidFill>
                <a:srgbClr val="FF0000"/>
              </a:solidFill>
            </a:endParaRPr>
          </a:p>
          <a:p>
            <a:pPr indent="0" lvl="0" marL="0" rtl="0" algn="ctr">
              <a:spcBef>
                <a:spcPts val="0"/>
              </a:spcBef>
              <a:spcAft>
                <a:spcPts val="0"/>
              </a:spcAft>
              <a:buNone/>
            </a:pPr>
            <a:r>
              <a:t/>
            </a:r>
            <a:endParaRPr sz="3800">
              <a:solidFill>
                <a:srgbClr val="FF0000"/>
              </a:solidFill>
            </a:endParaRPr>
          </a:p>
        </p:txBody>
      </p:sp>
      <p:sp>
        <p:nvSpPr>
          <p:cNvPr id="1645" name="Google Shape;1645;p115"/>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chemeClr val="accent1"/>
              </a:solidFill>
              <a:latin typeface="Red Hat Display Medium"/>
              <a:ea typeface="Red Hat Display Medium"/>
              <a:cs typeface="Red Hat Display Medium"/>
              <a:sym typeface="Red Hat Display Medium"/>
            </a:endParaRPr>
          </a:p>
        </p:txBody>
      </p:sp>
      <p:pic>
        <p:nvPicPr>
          <p:cNvPr id="1646" name="Google Shape;1646;p115"/>
          <p:cNvPicPr preferRelativeResize="0"/>
          <p:nvPr/>
        </p:nvPicPr>
        <p:blipFill>
          <a:blip r:embed="rId3">
            <a:alphaModFix/>
          </a:blip>
          <a:stretch>
            <a:fillRect/>
          </a:stretch>
        </p:blipFill>
        <p:spPr>
          <a:xfrm>
            <a:off x="1155000" y="2267700"/>
            <a:ext cx="5143500" cy="3638550"/>
          </a:xfrm>
          <a:prstGeom prst="rect">
            <a:avLst/>
          </a:prstGeom>
          <a:noFill/>
          <a:ln>
            <a:noFill/>
          </a:ln>
        </p:spPr>
      </p:pic>
      <p:sp>
        <p:nvSpPr>
          <p:cNvPr id="1647" name="Google Shape;1647;p115"/>
          <p:cNvSpPr txBox="1"/>
          <p:nvPr>
            <p:ph idx="2" type="subTitle"/>
          </p:nvPr>
        </p:nvSpPr>
        <p:spPr>
          <a:xfrm>
            <a:off x="6519275" y="2322850"/>
            <a:ext cx="4787700" cy="3410400"/>
          </a:xfrm>
          <a:prstGeom prst="rect">
            <a:avLst/>
          </a:prstGeom>
        </p:spPr>
        <p:txBody>
          <a:bodyPr anchorCtr="0" anchor="t" bIns="0" lIns="0" spcFirstLastPara="1" rIns="0" wrap="square" tIns="0">
            <a:noAutofit/>
          </a:bodyPr>
          <a:lstStyle/>
          <a:p>
            <a:pPr indent="-406400" lvl="0" marL="609600" rtl="0" algn="l">
              <a:lnSpc>
                <a:spcPct val="15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Allow Only Internal Traffic (No External Access)</a:t>
            </a:r>
            <a:endParaRPr sz="1600">
              <a:solidFill>
                <a:schemeClr val="dk1"/>
              </a:solidFill>
              <a:latin typeface="Red Hat Display Medium"/>
              <a:ea typeface="Red Hat Display Medium"/>
              <a:cs typeface="Red Hat Display Medium"/>
              <a:sym typeface="Red Hat Display Medium"/>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sp>
        <p:nvSpPr>
          <p:cNvPr id="1652" name="Google Shape;1652;p116"/>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53" name="Google Shape;1653;p116"/>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Good Practices</a:t>
            </a:r>
            <a:endParaRPr sz="3800">
              <a:solidFill>
                <a:srgbClr val="FF0000"/>
              </a:solidFill>
            </a:endParaRPr>
          </a:p>
          <a:p>
            <a:pPr indent="0" lvl="0" marL="0" rtl="0" algn="ctr">
              <a:spcBef>
                <a:spcPts val="0"/>
              </a:spcBef>
              <a:spcAft>
                <a:spcPts val="0"/>
              </a:spcAft>
              <a:buNone/>
            </a:pPr>
            <a:r>
              <a:t/>
            </a:r>
            <a:endParaRPr sz="3800">
              <a:solidFill>
                <a:srgbClr val="FF0000"/>
              </a:solidFill>
            </a:endParaRPr>
          </a:p>
          <a:p>
            <a:pPr indent="0" lvl="0" marL="0" rtl="0" algn="ctr">
              <a:spcBef>
                <a:spcPts val="0"/>
              </a:spcBef>
              <a:spcAft>
                <a:spcPts val="0"/>
              </a:spcAft>
              <a:buNone/>
            </a:pPr>
            <a:r>
              <a:t/>
            </a:r>
            <a:endParaRPr sz="3800">
              <a:solidFill>
                <a:srgbClr val="FF0000"/>
              </a:solidFill>
            </a:endParaRPr>
          </a:p>
        </p:txBody>
      </p:sp>
      <p:sp>
        <p:nvSpPr>
          <p:cNvPr id="1654" name="Google Shape;1654;p116"/>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chemeClr val="accent1"/>
              </a:solidFill>
              <a:latin typeface="Red Hat Display Medium"/>
              <a:ea typeface="Red Hat Display Medium"/>
              <a:cs typeface="Red Hat Display Medium"/>
              <a:sym typeface="Red Hat Display Medium"/>
            </a:endParaRPr>
          </a:p>
        </p:txBody>
      </p:sp>
      <p:sp>
        <p:nvSpPr>
          <p:cNvPr id="1655" name="Google Shape;1655;p116"/>
          <p:cNvSpPr txBox="1"/>
          <p:nvPr>
            <p:ph idx="2" type="subTitle"/>
          </p:nvPr>
        </p:nvSpPr>
        <p:spPr>
          <a:xfrm>
            <a:off x="1459150" y="2356175"/>
            <a:ext cx="7313100" cy="3410400"/>
          </a:xfrm>
          <a:prstGeom prst="rect">
            <a:avLst/>
          </a:prstGeom>
        </p:spPr>
        <p:txBody>
          <a:bodyPr anchorCtr="0" anchor="t" bIns="0" lIns="0" spcFirstLastPara="1" rIns="0" wrap="square" tIns="0">
            <a:noAutofit/>
          </a:bodyPr>
          <a:lstStyle/>
          <a:p>
            <a:pPr indent="-406400" lvl="0" marL="609600" rtl="0" algn="l">
              <a:lnSpc>
                <a:spcPct val="20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Follow Zero-Trust by Default</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20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Use Labels Consistently</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20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Combine Multiple Policies</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20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Test with oc Commands</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20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Document and Review Policies Regularly</a:t>
            </a:r>
            <a:endParaRPr sz="1600">
              <a:solidFill>
                <a:schemeClr val="dk1"/>
              </a:solidFill>
              <a:latin typeface="Red Hat Display Medium"/>
              <a:ea typeface="Red Hat Display Medium"/>
              <a:cs typeface="Red Hat Display Medium"/>
              <a:sym typeface="Red Hat Display Medium"/>
            </a:endParaRPr>
          </a:p>
          <a:p>
            <a:pPr indent="-406400" lvl="0" marL="609600" rtl="0" algn="l">
              <a:lnSpc>
                <a:spcPct val="200000"/>
              </a:lnSpc>
              <a:spcBef>
                <a:spcPts val="0"/>
              </a:spcBef>
              <a:spcAft>
                <a:spcPts val="0"/>
              </a:spcAft>
              <a:buSzPts val="1600"/>
              <a:buFont typeface="Red Hat Display Medium"/>
              <a:buChar char="●"/>
            </a:pPr>
            <a:r>
              <a:rPr lang="en" sz="1600">
                <a:solidFill>
                  <a:schemeClr val="dk1"/>
                </a:solidFill>
                <a:latin typeface="Red Hat Display Medium"/>
                <a:ea typeface="Red Hat Display Medium"/>
                <a:cs typeface="Red Hat Display Medium"/>
                <a:sym typeface="Red Hat Display Medium"/>
              </a:rPr>
              <a:t>Automate with GitOps</a:t>
            </a:r>
            <a:endParaRPr sz="1600">
              <a:solidFill>
                <a:schemeClr val="dk1"/>
              </a:solidFill>
              <a:latin typeface="Red Hat Display Medium"/>
              <a:ea typeface="Red Hat Display Medium"/>
              <a:cs typeface="Red Hat Display Medium"/>
              <a:sym typeface="Red Hat Display Medium"/>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117"/>
          <p:cNvSpPr/>
          <p:nvPr/>
        </p:nvSpPr>
        <p:spPr>
          <a:xfrm>
            <a:off x="2624975" y="2445550"/>
            <a:ext cx="8007600" cy="25932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661" name="Google Shape;1661;p117"/>
          <p:cNvSpPr/>
          <p:nvPr/>
        </p:nvSpPr>
        <p:spPr>
          <a:xfrm>
            <a:off x="5538713" y="2783050"/>
            <a:ext cx="2159700" cy="18798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662" name="Google Shape;1662;p117"/>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663" name="Google Shape;1663;p117"/>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a:t>
            </a:r>
            <a:r>
              <a:rPr lang="en" sz="3800">
                <a:solidFill>
                  <a:srgbClr val="FF0000"/>
                </a:solidFill>
              </a:rPr>
              <a:t> Application - Network Policies</a:t>
            </a:r>
            <a:endParaRPr sz="3800">
              <a:solidFill>
                <a:srgbClr val="FF0000"/>
              </a:solidFill>
            </a:endParaRPr>
          </a:p>
        </p:txBody>
      </p:sp>
      <p:sp>
        <p:nvSpPr>
          <p:cNvPr id="1664" name="Google Shape;1664;p117"/>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chemeClr val="accent1"/>
              </a:solidFill>
              <a:latin typeface="Red Hat Display Medium"/>
              <a:ea typeface="Red Hat Display Medium"/>
              <a:cs typeface="Red Hat Display Medium"/>
              <a:sym typeface="Red Hat Display Medium"/>
            </a:endParaRPr>
          </a:p>
        </p:txBody>
      </p:sp>
      <p:sp>
        <p:nvSpPr>
          <p:cNvPr id="1665" name="Google Shape;1665;p117"/>
          <p:cNvSpPr/>
          <p:nvPr/>
        </p:nvSpPr>
        <p:spPr>
          <a:xfrm>
            <a:off x="2738913" y="2783050"/>
            <a:ext cx="2159700" cy="20682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666" name="Google Shape;1666;p117"/>
          <p:cNvSpPr/>
          <p:nvPr/>
        </p:nvSpPr>
        <p:spPr>
          <a:xfrm>
            <a:off x="3239013" y="31322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667" name="Google Shape;1667;p117"/>
          <p:cNvSpPr/>
          <p:nvPr/>
        </p:nvSpPr>
        <p:spPr>
          <a:xfrm>
            <a:off x="3239013" y="36543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668" name="Google Shape;1668;p117"/>
          <p:cNvSpPr/>
          <p:nvPr/>
        </p:nvSpPr>
        <p:spPr>
          <a:xfrm>
            <a:off x="3239013" y="41763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669" name="Google Shape;1669;p117"/>
          <p:cNvCxnSpPr>
            <a:stCxn id="1666" idx="2"/>
            <a:endCxn id="1667" idx="0"/>
          </p:cNvCxnSpPr>
          <p:nvPr/>
        </p:nvCxnSpPr>
        <p:spPr>
          <a:xfrm>
            <a:off x="3818763" y="33755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670" name="Google Shape;1670;p117"/>
          <p:cNvSpPr/>
          <p:nvPr/>
        </p:nvSpPr>
        <p:spPr>
          <a:xfrm>
            <a:off x="3375650" y="44196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671" name="Google Shape;1671;p117"/>
          <p:cNvCxnSpPr>
            <a:stCxn id="1667" idx="2"/>
            <a:endCxn id="1668" idx="0"/>
          </p:cNvCxnSpPr>
          <p:nvPr/>
        </p:nvCxnSpPr>
        <p:spPr>
          <a:xfrm>
            <a:off x="3818763" y="38976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672" name="Google Shape;1672;p117"/>
          <p:cNvSpPr/>
          <p:nvPr/>
        </p:nvSpPr>
        <p:spPr>
          <a:xfrm>
            <a:off x="6075163" y="31323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673" name="Google Shape;1673;p117"/>
          <p:cNvSpPr/>
          <p:nvPr/>
        </p:nvSpPr>
        <p:spPr>
          <a:xfrm>
            <a:off x="6075163" y="36543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674" name="Google Shape;1674;p117"/>
          <p:cNvSpPr/>
          <p:nvPr/>
        </p:nvSpPr>
        <p:spPr>
          <a:xfrm>
            <a:off x="6211800" y="38976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675" name="Google Shape;1675;p117"/>
          <p:cNvCxnSpPr>
            <a:stCxn id="1672" idx="2"/>
            <a:endCxn id="1673" idx="0"/>
          </p:cNvCxnSpPr>
          <p:nvPr/>
        </p:nvCxnSpPr>
        <p:spPr>
          <a:xfrm>
            <a:off x="6654913" y="33756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676" name="Google Shape;1676;p117"/>
          <p:cNvSpPr/>
          <p:nvPr/>
        </p:nvSpPr>
        <p:spPr>
          <a:xfrm>
            <a:off x="8338513" y="2783050"/>
            <a:ext cx="2159700" cy="15765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677" name="Google Shape;1677;p117"/>
          <p:cNvSpPr/>
          <p:nvPr/>
        </p:nvSpPr>
        <p:spPr>
          <a:xfrm>
            <a:off x="8838613" y="31734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678" name="Google Shape;1678;p117"/>
          <p:cNvSpPr/>
          <p:nvPr/>
        </p:nvSpPr>
        <p:spPr>
          <a:xfrm>
            <a:off x="8838613" y="36955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679" name="Google Shape;1679;p117"/>
          <p:cNvSpPr/>
          <p:nvPr/>
        </p:nvSpPr>
        <p:spPr>
          <a:xfrm>
            <a:off x="8975250" y="39388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680" name="Google Shape;1680;p117"/>
          <p:cNvCxnSpPr>
            <a:stCxn id="1677" idx="2"/>
            <a:endCxn id="1678" idx="0"/>
          </p:cNvCxnSpPr>
          <p:nvPr/>
        </p:nvCxnSpPr>
        <p:spPr>
          <a:xfrm>
            <a:off x="9418363" y="34167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681" name="Google Shape;1681;p117"/>
          <p:cNvCxnSpPr>
            <a:stCxn id="1668" idx="3"/>
            <a:endCxn id="1672" idx="1"/>
          </p:cNvCxnSpPr>
          <p:nvPr/>
        </p:nvCxnSpPr>
        <p:spPr>
          <a:xfrm flipH="1" rot="10800000">
            <a:off x="4398513" y="3253975"/>
            <a:ext cx="1676700" cy="1044000"/>
          </a:xfrm>
          <a:prstGeom prst="curvedConnector3">
            <a:avLst>
              <a:gd fmla="val 49999" name="adj1"/>
            </a:avLst>
          </a:prstGeom>
          <a:noFill/>
          <a:ln cap="flat" cmpd="sng" w="9525">
            <a:solidFill>
              <a:srgbClr val="595959"/>
            </a:solidFill>
            <a:prstDash val="solid"/>
            <a:round/>
            <a:headEnd len="med" w="med" type="none"/>
            <a:tailEnd len="med" w="med" type="triangle"/>
          </a:ln>
        </p:spPr>
      </p:cxnSp>
      <p:cxnSp>
        <p:nvCxnSpPr>
          <p:cNvPr id="1682" name="Google Shape;1682;p117"/>
          <p:cNvCxnSpPr>
            <a:stCxn id="1674" idx="4"/>
            <a:endCxn id="1677" idx="1"/>
          </p:cNvCxnSpPr>
          <p:nvPr/>
        </p:nvCxnSpPr>
        <p:spPr>
          <a:xfrm flipH="1" rot="10800000">
            <a:off x="7036575" y="3295238"/>
            <a:ext cx="1802100" cy="754500"/>
          </a:xfrm>
          <a:prstGeom prst="curvedConnector3">
            <a:avLst>
              <a:gd fmla="val 51686" name="adj1"/>
            </a:avLst>
          </a:prstGeom>
          <a:noFill/>
          <a:ln cap="flat" cmpd="sng" w="9525">
            <a:solidFill>
              <a:srgbClr val="595959"/>
            </a:solidFill>
            <a:prstDash val="solid"/>
            <a:round/>
            <a:headEnd len="med" w="med" type="none"/>
            <a:tailEnd len="med" w="med" type="triangle"/>
          </a:ln>
        </p:spPr>
      </p:cxnSp>
      <p:cxnSp>
        <p:nvCxnSpPr>
          <p:cNvPr id="1683" name="Google Shape;1683;p117"/>
          <p:cNvCxnSpPr>
            <a:stCxn id="1684" idx="2"/>
            <a:endCxn id="1666" idx="0"/>
          </p:cNvCxnSpPr>
          <p:nvPr/>
        </p:nvCxnSpPr>
        <p:spPr>
          <a:xfrm>
            <a:off x="3818762" y="2380513"/>
            <a:ext cx="0" cy="751800"/>
          </a:xfrm>
          <a:prstGeom prst="straightConnector1">
            <a:avLst/>
          </a:prstGeom>
          <a:noFill/>
          <a:ln cap="flat" cmpd="sng" w="9525">
            <a:solidFill>
              <a:srgbClr val="595959"/>
            </a:solidFill>
            <a:prstDash val="solid"/>
            <a:round/>
            <a:headEnd len="med" w="med" type="none"/>
            <a:tailEnd len="med" w="med" type="triangle"/>
          </a:ln>
        </p:spPr>
      </p:cxnSp>
      <p:pic>
        <p:nvPicPr>
          <p:cNvPr id="1684" name="Google Shape;1684;p117"/>
          <p:cNvPicPr preferRelativeResize="0"/>
          <p:nvPr/>
        </p:nvPicPr>
        <p:blipFill rotWithShape="1">
          <a:blip r:embed="rId3">
            <a:alphaModFix/>
          </a:blip>
          <a:srcRect b="14573" l="0" r="0" t="0"/>
          <a:stretch/>
        </p:blipFill>
        <p:spPr>
          <a:xfrm>
            <a:off x="3286163" y="1773888"/>
            <a:ext cx="1065200" cy="606625"/>
          </a:xfrm>
          <a:prstGeom prst="rect">
            <a:avLst/>
          </a:prstGeom>
          <a:noFill/>
          <a:ln>
            <a:noFill/>
          </a:ln>
        </p:spPr>
      </p:pic>
      <p:pic>
        <p:nvPicPr>
          <p:cNvPr id="1685" name="Google Shape;1685;p117"/>
          <p:cNvPicPr preferRelativeResize="0"/>
          <p:nvPr/>
        </p:nvPicPr>
        <p:blipFill rotWithShape="1">
          <a:blip r:embed="rId4">
            <a:alphaModFix/>
          </a:blip>
          <a:srcRect b="24115" l="6170" r="6918" t="0"/>
          <a:stretch/>
        </p:blipFill>
        <p:spPr>
          <a:xfrm>
            <a:off x="9694423" y="2516585"/>
            <a:ext cx="195812" cy="174884"/>
          </a:xfrm>
          <a:prstGeom prst="rect">
            <a:avLst/>
          </a:prstGeom>
          <a:noFill/>
          <a:ln>
            <a:noFill/>
          </a:ln>
        </p:spPr>
      </p:pic>
      <p:pic>
        <p:nvPicPr>
          <p:cNvPr id="1686" name="Google Shape;1686;p117"/>
          <p:cNvPicPr preferRelativeResize="0"/>
          <p:nvPr/>
        </p:nvPicPr>
        <p:blipFill rotWithShape="1">
          <a:blip r:embed="rId5">
            <a:alphaModFix/>
          </a:blip>
          <a:srcRect b="0" l="0" r="0" t="8441"/>
          <a:stretch/>
        </p:blipFill>
        <p:spPr>
          <a:xfrm>
            <a:off x="1559429" y="3536050"/>
            <a:ext cx="641400" cy="562200"/>
          </a:xfrm>
          <a:prstGeom prst="rect">
            <a:avLst/>
          </a:prstGeom>
          <a:noFill/>
          <a:ln>
            <a:noFill/>
          </a:ln>
        </p:spPr>
      </p:pic>
      <p:cxnSp>
        <p:nvCxnSpPr>
          <p:cNvPr id="1687" name="Google Shape;1687;p117"/>
          <p:cNvCxnSpPr>
            <a:stCxn id="1688" idx="2"/>
            <a:endCxn id="1686" idx="0"/>
          </p:cNvCxnSpPr>
          <p:nvPr/>
        </p:nvCxnSpPr>
        <p:spPr>
          <a:xfrm flipH="1" rot="-5400000">
            <a:off x="1662937" y="33182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688" name="Google Shape;1688;p117"/>
          <p:cNvPicPr preferRelativeResize="0"/>
          <p:nvPr/>
        </p:nvPicPr>
        <p:blipFill>
          <a:blip r:embed="rId6">
            <a:alphaModFix/>
          </a:blip>
          <a:stretch>
            <a:fillRect/>
          </a:stretch>
        </p:blipFill>
        <p:spPr>
          <a:xfrm>
            <a:off x="1697957" y="2752200"/>
            <a:ext cx="364360" cy="348826"/>
          </a:xfrm>
          <a:prstGeom prst="rect">
            <a:avLst/>
          </a:prstGeom>
          <a:noFill/>
          <a:ln>
            <a:noFill/>
          </a:ln>
        </p:spPr>
      </p:pic>
      <p:sp>
        <p:nvSpPr>
          <p:cNvPr id="1689" name="Google Shape;1689;p117"/>
          <p:cNvSpPr/>
          <p:nvPr/>
        </p:nvSpPr>
        <p:spPr>
          <a:xfrm>
            <a:off x="2246838" y="27830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690" name="Google Shape;1690;p117"/>
          <p:cNvSpPr/>
          <p:nvPr/>
        </p:nvSpPr>
        <p:spPr>
          <a:xfrm>
            <a:off x="6749850" y="43168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691" name="Google Shape;1691;p117"/>
          <p:cNvSpPr/>
          <p:nvPr/>
        </p:nvSpPr>
        <p:spPr>
          <a:xfrm>
            <a:off x="5755550" y="4316800"/>
            <a:ext cx="731700" cy="164100"/>
          </a:xfrm>
          <a:prstGeom prst="roundRect">
            <a:avLst>
              <a:gd fmla="val 16667" name="adj"/>
            </a:avLst>
          </a:prstGeom>
          <a:solidFill>
            <a:schemeClr val="lt1"/>
          </a:solidFill>
          <a:ln cap="flat" cmpd="sng" w="9525">
            <a:solidFill>
              <a:srgbClr val="365EAD"/>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365EAD"/>
                </a:solidFill>
                <a:latin typeface="Red Hat Display"/>
                <a:ea typeface="Red Hat Display"/>
                <a:cs typeface="Red Hat Display"/>
                <a:sym typeface="Red Hat Display"/>
              </a:rPr>
              <a:t>secret</a:t>
            </a:r>
            <a:endParaRPr b="1" i="1" sz="900">
              <a:solidFill>
                <a:srgbClr val="365EAD"/>
              </a:solidFill>
              <a:latin typeface="Red Hat Display"/>
              <a:ea typeface="Red Hat Display"/>
              <a:cs typeface="Red Hat Display"/>
              <a:sym typeface="Red Hat Display"/>
            </a:endParaRPr>
          </a:p>
        </p:txBody>
      </p:sp>
      <p:cxnSp>
        <p:nvCxnSpPr>
          <p:cNvPr id="1692" name="Google Shape;1692;p117"/>
          <p:cNvCxnSpPr>
            <a:endCxn id="1691" idx="0"/>
          </p:cNvCxnSpPr>
          <p:nvPr/>
        </p:nvCxnSpPr>
        <p:spPr>
          <a:xfrm flipH="1">
            <a:off x="6121400" y="41410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693" name="Google Shape;1693;p117"/>
          <p:cNvCxnSpPr>
            <a:endCxn id="1690" idx="0"/>
          </p:cNvCxnSpPr>
          <p:nvPr/>
        </p:nvCxnSpPr>
        <p:spPr>
          <a:xfrm>
            <a:off x="6587700" y="4141000"/>
            <a:ext cx="528000" cy="175800"/>
          </a:xfrm>
          <a:prstGeom prst="straightConnector1">
            <a:avLst/>
          </a:prstGeom>
          <a:noFill/>
          <a:ln cap="flat" cmpd="sng" w="9525">
            <a:solidFill>
              <a:srgbClr val="595959"/>
            </a:solidFill>
            <a:prstDash val="dash"/>
            <a:round/>
            <a:headEnd len="med" w="med" type="none"/>
            <a:tailEnd len="med" w="med"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118"/>
          <p:cNvSpPr/>
          <p:nvPr/>
        </p:nvSpPr>
        <p:spPr>
          <a:xfrm>
            <a:off x="2624975" y="2445550"/>
            <a:ext cx="8007600" cy="29946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699" name="Google Shape;1699;p118"/>
          <p:cNvSpPr/>
          <p:nvPr/>
        </p:nvSpPr>
        <p:spPr>
          <a:xfrm>
            <a:off x="5538725" y="2783050"/>
            <a:ext cx="2159700" cy="23121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00" name="Google Shape;1700;p118"/>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701" name="Google Shape;1701;p118"/>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a:t>
            </a:r>
            <a:r>
              <a:rPr lang="en" sz="3800">
                <a:solidFill>
                  <a:srgbClr val="FF0000"/>
                </a:solidFill>
              </a:rPr>
              <a:t> Application - Network Policies</a:t>
            </a:r>
            <a:endParaRPr sz="3800">
              <a:solidFill>
                <a:srgbClr val="FF0000"/>
              </a:solidFill>
            </a:endParaRPr>
          </a:p>
        </p:txBody>
      </p:sp>
      <p:sp>
        <p:nvSpPr>
          <p:cNvPr id="1702" name="Google Shape;1702;p118"/>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rgbClr val="EE0000"/>
              </a:solidFill>
              <a:latin typeface="Red Hat Display Medium"/>
              <a:ea typeface="Red Hat Display Medium"/>
              <a:cs typeface="Red Hat Display Medium"/>
              <a:sym typeface="Red Hat Display Medium"/>
            </a:endParaRPr>
          </a:p>
        </p:txBody>
      </p:sp>
      <p:sp>
        <p:nvSpPr>
          <p:cNvPr id="1703" name="Google Shape;1703;p118"/>
          <p:cNvSpPr/>
          <p:nvPr/>
        </p:nvSpPr>
        <p:spPr>
          <a:xfrm>
            <a:off x="2738925" y="2783050"/>
            <a:ext cx="2159700" cy="23121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04" name="Google Shape;1704;p118"/>
          <p:cNvSpPr/>
          <p:nvPr/>
        </p:nvSpPr>
        <p:spPr>
          <a:xfrm>
            <a:off x="3239013" y="31322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705" name="Google Shape;1705;p118"/>
          <p:cNvSpPr/>
          <p:nvPr/>
        </p:nvSpPr>
        <p:spPr>
          <a:xfrm>
            <a:off x="3239013" y="36543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706" name="Google Shape;1706;p118"/>
          <p:cNvSpPr/>
          <p:nvPr/>
        </p:nvSpPr>
        <p:spPr>
          <a:xfrm>
            <a:off x="3239013" y="41763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707" name="Google Shape;1707;p118"/>
          <p:cNvCxnSpPr>
            <a:stCxn id="1704" idx="2"/>
            <a:endCxn id="1705" idx="0"/>
          </p:cNvCxnSpPr>
          <p:nvPr/>
        </p:nvCxnSpPr>
        <p:spPr>
          <a:xfrm>
            <a:off x="3818763" y="33755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08" name="Google Shape;1708;p118"/>
          <p:cNvSpPr/>
          <p:nvPr/>
        </p:nvSpPr>
        <p:spPr>
          <a:xfrm>
            <a:off x="3375650" y="44196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09" name="Google Shape;1709;p118"/>
          <p:cNvCxnSpPr>
            <a:stCxn id="1705" idx="2"/>
            <a:endCxn id="1706" idx="0"/>
          </p:cNvCxnSpPr>
          <p:nvPr/>
        </p:nvCxnSpPr>
        <p:spPr>
          <a:xfrm>
            <a:off x="3818763" y="38976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10" name="Google Shape;1710;p118"/>
          <p:cNvSpPr/>
          <p:nvPr/>
        </p:nvSpPr>
        <p:spPr>
          <a:xfrm>
            <a:off x="6075163" y="31323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711" name="Google Shape;1711;p118"/>
          <p:cNvSpPr/>
          <p:nvPr/>
        </p:nvSpPr>
        <p:spPr>
          <a:xfrm>
            <a:off x="6075163" y="36543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712" name="Google Shape;1712;p118"/>
          <p:cNvSpPr/>
          <p:nvPr/>
        </p:nvSpPr>
        <p:spPr>
          <a:xfrm>
            <a:off x="6211800" y="38976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13" name="Google Shape;1713;p118"/>
          <p:cNvCxnSpPr>
            <a:stCxn id="1710" idx="2"/>
            <a:endCxn id="1711" idx="0"/>
          </p:cNvCxnSpPr>
          <p:nvPr/>
        </p:nvCxnSpPr>
        <p:spPr>
          <a:xfrm>
            <a:off x="6654913" y="33756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14" name="Google Shape;1714;p118"/>
          <p:cNvSpPr/>
          <p:nvPr/>
        </p:nvSpPr>
        <p:spPr>
          <a:xfrm>
            <a:off x="8338525" y="2783050"/>
            <a:ext cx="2159700" cy="23121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15" name="Google Shape;1715;p118"/>
          <p:cNvSpPr/>
          <p:nvPr/>
        </p:nvSpPr>
        <p:spPr>
          <a:xfrm>
            <a:off x="8838613" y="31734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716" name="Google Shape;1716;p118"/>
          <p:cNvSpPr/>
          <p:nvPr/>
        </p:nvSpPr>
        <p:spPr>
          <a:xfrm>
            <a:off x="8838613" y="36955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717" name="Google Shape;1717;p118"/>
          <p:cNvSpPr/>
          <p:nvPr/>
        </p:nvSpPr>
        <p:spPr>
          <a:xfrm>
            <a:off x="8975250" y="39388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18" name="Google Shape;1718;p118"/>
          <p:cNvCxnSpPr>
            <a:stCxn id="1715" idx="2"/>
            <a:endCxn id="1716" idx="0"/>
          </p:cNvCxnSpPr>
          <p:nvPr/>
        </p:nvCxnSpPr>
        <p:spPr>
          <a:xfrm>
            <a:off x="9418363" y="34167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719" name="Google Shape;1719;p118"/>
          <p:cNvCxnSpPr>
            <a:stCxn id="1706" idx="3"/>
            <a:endCxn id="1710" idx="1"/>
          </p:cNvCxnSpPr>
          <p:nvPr/>
        </p:nvCxnSpPr>
        <p:spPr>
          <a:xfrm flipH="1" rot="10800000">
            <a:off x="4398513" y="3253975"/>
            <a:ext cx="1676700" cy="1044000"/>
          </a:xfrm>
          <a:prstGeom prst="curvedConnector3">
            <a:avLst>
              <a:gd fmla="val 49999" name="adj1"/>
            </a:avLst>
          </a:prstGeom>
          <a:noFill/>
          <a:ln cap="flat" cmpd="sng" w="9525">
            <a:solidFill>
              <a:schemeClr val="accent1"/>
            </a:solidFill>
            <a:prstDash val="solid"/>
            <a:round/>
            <a:headEnd len="med" w="med" type="none"/>
            <a:tailEnd len="med" w="med" type="triangle"/>
          </a:ln>
        </p:spPr>
      </p:cxnSp>
      <p:cxnSp>
        <p:nvCxnSpPr>
          <p:cNvPr id="1720" name="Google Shape;1720;p118"/>
          <p:cNvCxnSpPr>
            <a:stCxn id="1712" idx="4"/>
            <a:endCxn id="1715" idx="1"/>
          </p:cNvCxnSpPr>
          <p:nvPr/>
        </p:nvCxnSpPr>
        <p:spPr>
          <a:xfrm flipH="1" rot="10800000">
            <a:off x="7036575" y="3295238"/>
            <a:ext cx="1802100" cy="754500"/>
          </a:xfrm>
          <a:prstGeom prst="curvedConnector3">
            <a:avLst>
              <a:gd fmla="val 51686" name="adj1"/>
            </a:avLst>
          </a:prstGeom>
          <a:noFill/>
          <a:ln cap="flat" cmpd="sng" w="9525">
            <a:solidFill>
              <a:schemeClr val="accent1"/>
            </a:solidFill>
            <a:prstDash val="solid"/>
            <a:round/>
            <a:headEnd len="med" w="med" type="none"/>
            <a:tailEnd len="med" w="med" type="triangle"/>
          </a:ln>
        </p:spPr>
      </p:cxnSp>
      <p:cxnSp>
        <p:nvCxnSpPr>
          <p:cNvPr id="1721" name="Google Shape;1721;p118"/>
          <p:cNvCxnSpPr>
            <a:stCxn id="1722" idx="2"/>
            <a:endCxn id="1704" idx="0"/>
          </p:cNvCxnSpPr>
          <p:nvPr/>
        </p:nvCxnSpPr>
        <p:spPr>
          <a:xfrm>
            <a:off x="3818762" y="2380513"/>
            <a:ext cx="0" cy="751800"/>
          </a:xfrm>
          <a:prstGeom prst="straightConnector1">
            <a:avLst/>
          </a:prstGeom>
          <a:noFill/>
          <a:ln cap="flat" cmpd="sng" w="9525">
            <a:solidFill>
              <a:schemeClr val="accent1"/>
            </a:solidFill>
            <a:prstDash val="solid"/>
            <a:round/>
            <a:headEnd len="med" w="med" type="none"/>
            <a:tailEnd len="med" w="med" type="triangle"/>
          </a:ln>
        </p:spPr>
      </p:cxnSp>
      <p:pic>
        <p:nvPicPr>
          <p:cNvPr id="1722" name="Google Shape;1722;p118"/>
          <p:cNvPicPr preferRelativeResize="0"/>
          <p:nvPr/>
        </p:nvPicPr>
        <p:blipFill rotWithShape="1">
          <a:blip r:embed="rId3">
            <a:alphaModFix/>
          </a:blip>
          <a:srcRect b="14573" l="0" r="0" t="0"/>
          <a:stretch/>
        </p:blipFill>
        <p:spPr>
          <a:xfrm>
            <a:off x="3286163" y="1773888"/>
            <a:ext cx="1065200" cy="606625"/>
          </a:xfrm>
          <a:prstGeom prst="rect">
            <a:avLst/>
          </a:prstGeom>
          <a:noFill/>
          <a:ln>
            <a:noFill/>
          </a:ln>
        </p:spPr>
      </p:pic>
      <p:pic>
        <p:nvPicPr>
          <p:cNvPr id="1723" name="Google Shape;1723;p118"/>
          <p:cNvPicPr preferRelativeResize="0"/>
          <p:nvPr/>
        </p:nvPicPr>
        <p:blipFill rotWithShape="1">
          <a:blip r:embed="rId4">
            <a:alphaModFix/>
          </a:blip>
          <a:srcRect b="24115" l="6170" r="6918" t="0"/>
          <a:stretch/>
        </p:blipFill>
        <p:spPr>
          <a:xfrm>
            <a:off x="9694423" y="2516585"/>
            <a:ext cx="195812" cy="174884"/>
          </a:xfrm>
          <a:prstGeom prst="rect">
            <a:avLst/>
          </a:prstGeom>
          <a:noFill/>
          <a:ln>
            <a:noFill/>
          </a:ln>
        </p:spPr>
      </p:pic>
      <p:pic>
        <p:nvPicPr>
          <p:cNvPr id="1724" name="Google Shape;1724;p118"/>
          <p:cNvPicPr preferRelativeResize="0"/>
          <p:nvPr/>
        </p:nvPicPr>
        <p:blipFill rotWithShape="1">
          <a:blip r:embed="rId5">
            <a:alphaModFix/>
          </a:blip>
          <a:srcRect b="0" l="0" r="0" t="8441"/>
          <a:stretch/>
        </p:blipFill>
        <p:spPr>
          <a:xfrm>
            <a:off x="1559429" y="3536050"/>
            <a:ext cx="641400" cy="562200"/>
          </a:xfrm>
          <a:prstGeom prst="rect">
            <a:avLst/>
          </a:prstGeom>
          <a:noFill/>
          <a:ln>
            <a:noFill/>
          </a:ln>
        </p:spPr>
      </p:pic>
      <p:cxnSp>
        <p:nvCxnSpPr>
          <p:cNvPr id="1725" name="Google Shape;1725;p118"/>
          <p:cNvCxnSpPr>
            <a:stCxn id="1726" idx="2"/>
            <a:endCxn id="1724" idx="0"/>
          </p:cNvCxnSpPr>
          <p:nvPr/>
        </p:nvCxnSpPr>
        <p:spPr>
          <a:xfrm flipH="1" rot="-5400000">
            <a:off x="1662937" y="33182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726" name="Google Shape;1726;p118"/>
          <p:cNvPicPr preferRelativeResize="0"/>
          <p:nvPr/>
        </p:nvPicPr>
        <p:blipFill>
          <a:blip r:embed="rId6">
            <a:alphaModFix/>
          </a:blip>
          <a:stretch>
            <a:fillRect/>
          </a:stretch>
        </p:blipFill>
        <p:spPr>
          <a:xfrm>
            <a:off x="1697957" y="2752200"/>
            <a:ext cx="364360" cy="348826"/>
          </a:xfrm>
          <a:prstGeom prst="rect">
            <a:avLst/>
          </a:prstGeom>
          <a:noFill/>
          <a:ln>
            <a:noFill/>
          </a:ln>
        </p:spPr>
      </p:pic>
      <p:sp>
        <p:nvSpPr>
          <p:cNvPr id="1727" name="Google Shape;1727;p118"/>
          <p:cNvSpPr/>
          <p:nvPr/>
        </p:nvSpPr>
        <p:spPr>
          <a:xfrm>
            <a:off x="2246838" y="27830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728" name="Google Shape;1728;p118"/>
          <p:cNvSpPr/>
          <p:nvPr/>
        </p:nvSpPr>
        <p:spPr>
          <a:xfrm>
            <a:off x="6749850" y="43168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729" name="Google Shape;1729;p118"/>
          <p:cNvSpPr/>
          <p:nvPr/>
        </p:nvSpPr>
        <p:spPr>
          <a:xfrm>
            <a:off x="5755550" y="4316800"/>
            <a:ext cx="731700" cy="164100"/>
          </a:xfrm>
          <a:prstGeom prst="roundRect">
            <a:avLst>
              <a:gd fmla="val 16667" name="adj"/>
            </a:avLst>
          </a:prstGeom>
          <a:solidFill>
            <a:schemeClr val="lt1"/>
          </a:solidFill>
          <a:ln cap="flat" cmpd="sng" w="9525">
            <a:solidFill>
              <a:srgbClr val="365EAD"/>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365EAD"/>
                </a:solidFill>
                <a:latin typeface="Red Hat Display"/>
                <a:ea typeface="Red Hat Display"/>
                <a:cs typeface="Red Hat Display"/>
                <a:sym typeface="Red Hat Display"/>
              </a:rPr>
              <a:t>secret</a:t>
            </a:r>
            <a:endParaRPr b="1" i="1" sz="900">
              <a:solidFill>
                <a:srgbClr val="365EAD"/>
              </a:solidFill>
              <a:latin typeface="Red Hat Display"/>
              <a:ea typeface="Red Hat Display"/>
              <a:cs typeface="Red Hat Display"/>
              <a:sym typeface="Red Hat Display"/>
            </a:endParaRPr>
          </a:p>
        </p:txBody>
      </p:sp>
      <p:cxnSp>
        <p:nvCxnSpPr>
          <p:cNvPr id="1730" name="Google Shape;1730;p118"/>
          <p:cNvCxnSpPr>
            <a:endCxn id="1729" idx="0"/>
          </p:cNvCxnSpPr>
          <p:nvPr/>
        </p:nvCxnSpPr>
        <p:spPr>
          <a:xfrm flipH="1">
            <a:off x="6121400" y="41410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731" name="Google Shape;1731;p118"/>
          <p:cNvCxnSpPr>
            <a:endCxn id="1728" idx="0"/>
          </p:cNvCxnSpPr>
          <p:nvPr/>
        </p:nvCxnSpPr>
        <p:spPr>
          <a:xfrm>
            <a:off x="6587700" y="4141000"/>
            <a:ext cx="528000" cy="175800"/>
          </a:xfrm>
          <a:prstGeom prst="straightConnector1">
            <a:avLst/>
          </a:prstGeom>
          <a:noFill/>
          <a:ln cap="flat" cmpd="sng" w="9525">
            <a:solidFill>
              <a:srgbClr val="595959"/>
            </a:solidFill>
            <a:prstDash val="dash"/>
            <a:round/>
            <a:headEnd len="med" w="med" type="none"/>
            <a:tailEnd len="med" w="med" type="none"/>
          </a:ln>
        </p:spPr>
      </p:cxnSp>
      <p:pic>
        <p:nvPicPr>
          <p:cNvPr id="1732" name="Google Shape;1732;p118"/>
          <p:cNvPicPr preferRelativeResize="0"/>
          <p:nvPr/>
        </p:nvPicPr>
        <p:blipFill rotWithShape="1">
          <a:blip r:embed="rId7">
            <a:alphaModFix/>
          </a:blip>
          <a:srcRect b="22332" l="16788" r="17139" t="17408"/>
          <a:stretch/>
        </p:blipFill>
        <p:spPr>
          <a:xfrm>
            <a:off x="2905700" y="4770325"/>
            <a:ext cx="248147" cy="243300"/>
          </a:xfrm>
          <a:prstGeom prst="rect">
            <a:avLst/>
          </a:prstGeom>
          <a:noFill/>
          <a:ln>
            <a:noFill/>
          </a:ln>
        </p:spPr>
      </p:pic>
      <p:sp>
        <p:nvSpPr>
          <p:cNvPr id="1733" name="Google Shape;1733;p118"/>
          <p:cNvSpPr txBox="1"/>
          <p:nvPr>
            <p:ph idx="2" type="subTitle"/>
          </p:nvPr>
        </p:nvSpPr>
        <p:spPr>
          <a:xfrm>
            <a:off x="3191975"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734" name="Google Shape;1734;p118"/>
          <p:cNvPicPr preferRelativeResize="0"/>
          <p:nvPr/>
        </p:nvPicPr>
        <p:blipFill rotWithShape="1">
          <a:blip r:embed="rId7">
            <a:alphaModFix/>
          </a:blip>
          <a:srcRect b="22332" l="16788" r="17139" t="17408"/>
          <a:stretch/>
        </p:blipFill>
        <p:spPr>
          <a:xfrm>
            <a:off x="5700238" y="4770325"/>
            <a:ext cx="248147" cy="243300"/>
          </a:xfrm>
          <a:prstGeom prst="rect">
            <a:avLst/>
          </a:prstGeom>
          <a:noFill/>
          <a:ln>
            <a:noFill/>
          </a:ln>
        </p:spPr>
      </p:pic>
      <p:sp>
        <p:nvSpPr>
          <p:cNvPr id="1735" name="Google Shape;1735;p118"/>
          <p:cNvSpPr txBox="1"/>
          <p:nvPr>
            <p:ph idx="2" type="subTitle"/>
          </p:nvPr>
        </p:nvSpPr>
        <p:spPr>
          <a:xfrm>
            <a:off x="5986513"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736" name="Google Shape;1736;p118"/>
          <p:cNvPicPr preferRelativeResize="0"/>
          <p:nvPr/>
        </p:nvPicPr>
        <p:blipFill rotWithShape="1">
          <a:blip r:embed="rId7">
            <a:alphaModFix/>
          </a:blip>
          <a:srcRect b="22332" l="16788" r="17139" t="17408"/>
          <a:stretch/>
        </p:blipFill>
        <p:spPr>
          <a:xfrm>
            <a:off x="8494763" y="4770325"/>
            <a:ext cx="248148" cy="243300"/>
          </a:xfrm>
          <a:prstGeom prst="rect">
            <a:avLst/>
          </a:prstGeom>
          <a:noFill/>
          <a:ln>
            <a:noFill/>
          </a:ln>
        </p:spPr>
      </p:pic>
      <p:sp>
        <p:nvSpPr>
          <p:cNvPr id="1737" name="Google Shape;1737;p118"/>
          <p:cNvSpPr txBox="1"/>
          <p:nvPr>
            <p:ph idx="2" type="subTitle"/>
          </p:nvPr>
        </p:nvSpPr>
        <p:spPr>
          <a:xfrm>
            <a:off x="8781038"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119"/>
          <p:cNvSpPr/>
          <p:nvPr/>
        </p:nvSpPr>
        <p:spPr>
          <a:xfrm>
            <a:off x="2624975" y="2445550"/>
            <a:ext cx="8007600" cy="30753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743" name="Google Shape;1743;p119"/>
          <p:cNvSpPr/>
          <p:nvPr/>
        </p:nvSpPr>
        <p:spPr>
          <a:xfrm>
            <a:off x="5538725" y="2783050"/>
            <a:ext cx="2159700" cy="23121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44" name="Google Shape;1744;p119"/>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745" name="Google Shape;1745;p119"/>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a:t>
            </a:r>
            <a:r>
              <a:rPr lang="en" sz="3800">
                <a:solidFill>
                  <a:srgbClr val="FF0000"/>
                </a:solidFill>
              </a:rPr>
              <a:t> Application - Network Policies</a:t>
            </a:r>
            <a:endParaRPr sz="3800">
              <a:solidFill>
                <a:srgbClr val="FF0000"/>
              </a:solidFill>
            </a:endParaRPr>
          </a:p>
        </p:txBody>
      </p:sp>
      <p:sp>
        <p:nvSpPr>
          <p:cNvPr id="1746" name="Google Shape;1746;p119"/>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rgbClr val="EE0000"/>
              </a:solidFill>
              <a:latin typeface="Red Hat Display Medium"/>
              <a:ea typeface="Red Hat Display Medium"/>
              <a:cs typeface="Red Hat Display Medium"/>
              <a:sym typeface="Red Hat Display Medium"/>
            </a:endParaRPr>
          </a:p>
        </p:txBody>
      </p:sp>
      <p:sp>
        <p:nvSpPr>
          <p:cNvPr id="1747" name="Google Shape;1747;p119"/>
          <p:cNvSpPr/>
          <p:nvPr/>
        </p:nvSpPr>
        <p:spPr>
          <a:xfrm>
            <a:off x="2738925" y="2783050"/>
            <a:ext cx="2159700" cy="26169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48" name="Google Shape;1748;p119"/>
          <p:cNvSpPr/>
          <p:nvPr/>
        </p:nvSpPr>
        <p:spPr>
          <a:xfrm>
            <a:off x="3239013" y="31322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749" name="Google Shape;1749;p119"/>
          <p:cNvSpPr/>
          <p:nvPr/>
        </p:nvSpPr>
        <p:spPr>
          <a:xfrm>
            <a:off x="3239013" y="36543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750" name="Google Shape;1750;p119"/>
          <p:cNvSpPr/>
          <p:nvPr/>
        </p:nvSpPr>
        <p:spPr>
          <a:xfrm>
            <a:off x="3239013" y="41763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751" name="Google Shape;1751;p119"/>
          <p:cNvCxnSpPr>
            <a:stCxn id="1748" idx="2"/>
            <a:endCxn id="1749" idx="0"/>
          </p:cNvCxnSpPr>
          <p:nvPr/>
        </p:nvCxnSpPr>
        <p:spPr>
          <a:xfrm>
            <a:off x="3818763" y="33755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52" name="Google Shape;1752;p119"/>
          <p:cNvSpPr/>
          <p:nvPr/>
        </p:nvSpPr>
        <p:spPr>
          <a:xfrm>
            <a:off x="3375650" y="44196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53" name="Google Shape;1753;p119"/>
          <p:cNvCxnSpPr>
            <a:stCxn id="1749" idx="2"/>
            <a:endCxn id="1750" idx="0"/>
          </p:cNvCxnSpPr>
          <p:nvPr/>
        </p:nvCxnSpPr>
        <p:spPr>
          <a:xfrm>
            <a:off x="3818763" y="38976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54" name="Google Shape;1754;p119"/>
          <p:cNvSpPr/>
          <p:nvPr/>
        </p:nvSpPr>
        <p:spPr>
          <a:xfrm>
            <a:off x="6075163" y="31323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755" name="Google Shape;1755;p119"/>
          <p:cNvSpPr/>
          <p:nvPr/>
        </p:nvSpPr>
        <p:spPr>
          <a:xfrm>
            <a:off x="6075163" y="36543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756" name="Google Shape;1756;p119"/>
          <p:cNvSpPr/>
          <p:nvPr/>
        </p:nvSpPr>
        <p:spPr>
          <a:xfrm>
            <a:off x="6211800" y="38976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57" name="Google Shape;1757;p119"/>
          <p:cNvCxnSpPr>
            <a:stCxn id="1754" idx="2"/>
            <a:endCxn id="1755" idx="0"/>
          </p:cNvCxnSpPr>
          <p:nvPr/>
        </p:nvCxnSpPr>
        <p:spPr>
          <a:xfrm>
            <a:off x="6654913" y="33756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58" name="Google Shape;1758;p119"/>
          <p:cNvSpPr/>
          <p:nvPr/>
        </p:nvSpPr>
        <p:spPr>
          <a:xfrm>
            <a:off x="8338525" y="2783050"/>
            <a:ext cx="2159700" cy="23121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59" name="Google Shape;1759;p119"/>
          <p:cNvSpPr/>
          <p:nvPr/>
        </p:nvSpPr>
        <p:spPr>
          <a:xfrm>
            <a:off x="8838613" y="31734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760" name="Google Shape;1760;p119"/>
          <p:cNvSpPr/>
          <p:nvPr/>
        </p:nvSpPr>
        <p:spPr>
          <a:xfrm>
            <a:off x="8838613" y="36955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761" name="Google Shape;1761;p119"/>
          <p:cNvSpPr/>
          <p:nvPr/>
        </p:nvSpPr>
        <p:spPr>
          <a:xfrm>
            <a:off x="8975250" y="39388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62" name="Google Shape;1762;p119"/>
          <p:cNvCxnSpPr>
            <a:stCxn id="1759" idx="2"/>
            <a:endCxn id="1760" idx="0"/>
          </p:cNvCxnSpPr>
          <p:nvPr/>
        </p:nvCxnSpPr>
        <p:spPr>
          <a:xfrm>
            <a:off x="9418363" y="34167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763" name="Google Shape;1763;p119"/>
          <p:cNvCxnSpPr>
            <a:stCxn id="1750" idx="3"/>
            <a:endCxn id="1754" idx="1"/>
          </p:cNvCxnSpPr>
          <p:nvPr/>
        </p:nvCxnSpPr>
        <p:spPr>
          <a:xfrm flipH="1" rot="10800000">
            <a:off x="4398513" y="3253975"/>
            <a:ext cx="1676700" cy="1044000"/>
          </a:xfrm>
          <a:prstGeom prst="curvedConnector3">
            <a:avLst>
              <a:gd fmla="val 49999" name="adj1"/>
            </a:avLst>
          </a:prstGeom>
          <a:noFill/>
          <a:ln cap="flat" cmpd="sng" w="9525">
            <a:solidFill>
              <a:schemeClr val="accent1"/>
            </a:solidFill>
            <a:prstDash val="solid"/>
            <a:round/>
            <a:headEnd len="med" w="med" type="none"/>
            <a:tailEnd len="med" w="med" type="triangle"/>
          </a:ln>
        </p:spPr>
      </p:cxnSp>
      <p:cxnSp>
        <p:nvCxnSpPr>
          <p:cNvPr id="1764" name="Google Shape;1764;p119"/>
          <p:cNvCxnSpPr>
            <a:stCxn id="1756" idx="4"/>
            <a:endCxn id="1759" idx="1"/>
          </p:cNvCxnSpPr>
          <p:nvPr/>
        </p:nvCxnSpPr>
        <p:spPr>
          <a:xfrm flipH="1" rot="10800000">
            <a:off x="7036575" y="3295238"/>
            <a:ext cx="1802100" cy="754500"/>
          </a:xfrm>
          <a:prstGeom prst="curvedConnector3">
            <a:avLst>
              <a:gd fmla="val 51686" name="adj1"/>
            </a:avLst>
          </a:prstGeom>
          <a:noFill/>
          <a:ln cap="flat" cmpd="sng" w="9525">
            <a:solidFill>
              <a:schemeClr val="accent1"/>
            </a:solidFill>
            <a:prstDash val="solid"/>
            <a:round/>
            <a:headEnd len="med" w="med" type="none"/>
            <a:tailEnd len="med" w="med" type="triangle"/>
          </a:ln>
        </p:spPr>
      </p:cxnSp>
      <p:cxnSp>
        <p:nvCxnSpPr>
          <p:cNvPr id="1765" name="Google Shape;1765;p119"/>
          <p:cNvCxnSpPr>
            <a:stCxn id="1766" idx="2"/>
            <a:endCxn id="1748" idx="0"/>
          </p:cNvCxnSpPr>
          <p:nvPr/>
        </p:nvCxnSpPr>
        <p:spPr>
          <a:xfrm>
            <a:off x="3818762" y="2380513"/>
            <a:ext cx="0" cy="751800"/>
          </a:xfrm>
          <a:prstGeom prst="straightConnector1">
            <a:avLst/>
          </a:prstGeom>
          <a:noFill/>
          <a:ln cap="flat" cmpd="sng" w="9525">
            <a:solidFill>
              <a:srgbClr val="00FF00"/>
            </a:solidFill>
            <a:prstDash val="solid"/>
            <a:round/>
            <a:headEnd len="med" w="med" type="none"/>
            <a:tailEnd len="med" w="med" type="triangle"/>
          </a:ln>
        </p:spPr>
      </p:cxnSp>
      <p:pic>
        <p:nvPicPr>
          <p:cNvPr id="1766" name="Google Shape;1766;p119"/>
          <p:cNvPicPr preferRelativeResize="0"/>
          <p:nvPr/>
        </p:nvPicPr>
        <p:blipFill rotWithShape="1">
          <a:blip r:embed="rId3">
            <a:alphaModFix/>
          </a:blip>
          <a:srcRect b="14573" l="0" r="0" t="0"/>
          <a:stretch/>
        </p:blipFill>
        <p:spPr>
          <a:xfrm>
            <a:off x="3286163" y="1773888"/>
            <a:ext cx="1065200" cy="606625"/>
          </a:xfrm>
          <a:prstGeom prst="rect">
            <a:avLst/>
          </a:prstGeom>
          <a:noFill/>
          <a:ln>
            <a:noFill/>
          </a:ln>
        </p:spPr>
      </p:pic>
      <p:pic>
        <p:nvPicPr>
          <p:cNvPr id="1767" name="Google Shape;1767;p119"/>
          <p:cNvPicPr preferRelativeResize="0"/>
          <p:nvPr/>
        </p:nvPicPr>
        <p:blipFill rotWithShape="1">
          <a:blip r:embed="rId4">
            <a:alphaModFix/>
          </a:blip>
          <a:srcRect b="24115" l="6170" r="6918" t="0"/>
          <a:stretch/>
        </p:blipFill>
        <p:spPr>
          <a:xfrm>
            <a:off x="9694423" y="2516585"/>
            <a:ext cx="195812" cy="174884"/>
          </a:xfrm>
          <a:prstGeom prst="rect">
            <a:avLst/>
          </a:prstGeom>
          <a:noFill/>
          <a:ln>
            <a:noFill/>
          </a:ln>
        </p:spPr>
      </p:pic>
      <p:pic>
        <p:nvPicPr>
          <p:cNvPr id="1768" name="Google Shape;1768;p119"/>
          <p:cNvPicPr preferRelativeResize="0"/>
          <p:nvPr/>
        </p:nvPicPr>
        <p:blipFill rotWithShape="1">
          <a:blip r:embed="rId5">
            <a:alphaModFix/>
          </a:blip>
          <a:srcRect b="0" l="0" r="0" t="8441"/>
          <a:stretch/>
        </p:blipFill>
        <p:spPr>
          <a:xfrm>
            <a:off x="1559429" y="3536050"/>
            <a:ext cx="641400" cy="562200"/>
          </a:xfrm>
          <a:prstGeom prst="rect">
            <a:avLst/>
          </a:prstGeom>
          <a:noFill/>
          <a:ln>
            <a:noFill/>
          </a:ln>
        </p:spPr>
      </p:pic>
      <p:cxnSp>
        <p:nvCxnSpPr>
          <p:cNvPr id="1769" name="Google Shape;1769;p119"/>
          <p:cNvCxnSpPr>
            <a:stCxn id="1770" idx="2"/>
            <a:endCxn id="1768" idx="0"/>
          </p:cNvCxnSpPr>
          <p:nvPr/>
        </p:nvCxnSpPr>
        <p:spPr>
          <a:xfrm flipH="1" rot="-5400000">
            <a:off x="1662937" y="33182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770" name="Google Shape;1770;p119"/>
          <p:cNvPicPr preferRelativeResize="0"/>
          <p:nvPr/>
        </p:nvPicPr>
        <p:blipFill>
          <a:blip r:embed="rId6">
            <a:alphaModFix/>
          </a:blip>
          <a:stretch>
            <a:fillRect/>
          </a:stretch>
        </p:blipFill>
        <p:spPr>
          <a:xfrm>
            <a:off x="1697957" y="2752200"/>
            <a:ext cx="364360" cy="348826"/>
          </a:xfrm>
          <a:prstGeom prst="rect">
            <a:avLst/>
          </a:prstGeom>
          <a:noFill/>
          <a:ln>
            <a:noFill/>
          </a:ln>
        </p:spPr>
      </p:pic>
      <p:sp>
        <p:nvSpPr>
          <p:cNvPr id="1771" name="Google Shape;1771;p119"/>
          <p:cNvSpPr/>
          <p:nvPr/>
        </p:nvSpPr>
        <p:spPr>
          <a:xfrm>
            <a:off x="2246838" y="27830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772" name="Google Shape;1772;p119"/>
          <p:cNvSpPr/>
          <p:nvPr/>
        </p:nvSpPr>
        <p:spPr>
          <a:xfrm>
            <a:off x="6749850" y="43168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773" name="Google Shape;1773;p119"/>
          <p:cNvSpPr/>
          <p:nvPr/>
        </p:nvSpPr>
        <p:spPr>
          <a:xfrm>
            <a:off x="5755550" y="4316800"/>
            <a:ext cx="731700" cy="164100"/>
          </a:xfrm>
          <a:prstGeom prst="roundRect">
            <a:avLst>
              <a:gd fmla="val 16667" name="adj"/>
            </a:avLst>
          </a:prstGeom>
          <a:solidFill>
            <a:schemeClr val="lt1"/>
          </a:solidFill>
          <a:ln cap="flat" cmpd="sng" w="9525">
            <a:solidFill>
              <a:srgbClr val="365EAD"/>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365EAD"/>
                </a:solidFill>
                <a:latin typeface="Red Hat Display"/>
                <a:ea typeface="Red Hat Display"/>
                <a:cs typeface="Red Hat Display"/>
                <a:sym typeface="Red Hat Display"/>
              </a:rPr>
              <a:t>secret</a:t>
            </a:r>
            <a:endParaRPr b="1" i="1" sz="900">
              <a:solidFill>
                <a:srgbClr val="365EAD"/>
              </a:solidFill>
              <a:latin typeface="Red Hat Display"/>
              <a:ea typeface="Red Hat Display"/>
              <a:cs typeface="Red Hat Display"/>
              <a:sym typeface="Red Hat Display"/>
            </a:endParaRPr>
          </a:p>
        </p:txBody>
      </p:sp>
      <p:cxnSp>
        <p:nvCxnSpPr>
          <p:cNvPr id="1774" name="Google Shape;1774;p119"/>
          <p:cNvCxnSpPr>
            <a:endCxn id="1773" idx="0"/>
          </p:cNvCxnSpPr>
          <p:nvPr/>
        </p:nvCxnSpPr>
        <p:spPr>
          <a:xfrm flipH="1">
            <a:off x="6121400" y="41410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775" name="Google Shape;1775;p119"/>
          <p:cNvCxnSpPr>
            <a:endCxn id="1772" idx="0"/>
          </p:cNvCxnSpPr>
          <p:nvPr/>
        </p:nvCxnSpPr>
        <p:spPr>
          <a:xfrm>
            <a:off x="6587700" y="4141000"/>
            <a:ext cx="528000" cy="175800"/>
          </a:xfrm>
          <a:prstGeom prst="straightConnector1">
            <a:avLst/>
          </a:prstGeom>
          <a:noFill/>
          <a:ln cap="flat" cmpd="sng" w="9525">
            <a:solidFill>
              <a:srgbClr val="595959"/>
            </a:solidFill>
            <a:prstDash val="dash"/>
            <a:round/>
            <a:headEnd len="med" w="med" type="none"/>
            <a:tailEnd len="med" w="med" type="none"/>
          </a:ln>
        </p:spPr>
      </p:cxnSp>
      <p:pic>
        <p:nvPicPr>
          <p:cNvPr id="1776" name="Google Shape;1776;p119"/>
          <p:cNvPicPr preferRelativeResize="0"/>
          <p:nvPr/>
        </p:nvPicPr>
        <p:blipFill rotWithShape="1">
          <a:blip r:embed="rId7">
            <a:alphaModFix/>
          </a:blip>
          <a:srcRect b="22332" l="16788" r="17139" t="17408"/>
          <a:stretch/>
        </p:blipFill>
        <p:spPr>
          <a:xfrm>
            <a:off x="2905700" y="4770325"/>
            <a:ext cx="248147" cy="243300"/>
          </a:xfrm>
          <a:prstGeom prst="rect">
            <a:avLst/>
          </a:prstGeom>
          <a:noFill/>
          <a:ln>
            <a:noFill/>
          </a:ln>
        </p:spPr>
      </p:pic>
      <p:sp>
        <p:nvSpPr>
          <p:cNvPr id="1777" name="Google Shape;1777;p119"/>
          <p:cNvSpPr txBox="1"/>
          <p:nvPr>
            <p:ph idx="2" type="subTitle"/>
          </p:nvPr>
        </p:nvSpPr>
        <p:spPr>
          <a:xfrm>
            <a:off x="3191975"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778" name="Google Shape;1778;p119"/>
          <p:cNvPicPr preferRelativeResize="0"/>
          <p:nvPr/>
        </p:nvPicPr>
        <p:blipFill rotWithShape="1">
          <a:blip r:embed="rId7">
            <a:alphaModFix/>
          </a:blip>
          <a:srcRect b="22332" l="16788" r="17139" t="17408"/>
          <a:stretch/>
        </p:blipFill>
        <p:spPr>
          <a:xfrm>
            <a:off x="5700238" y="4770325"/>
            <a:ext cx="248147" cy="243300"/>
          </a:xfrm>
          <a:prstGeom prst="rect">
            <a:avLst/>
          </a:prstGeom>
          <a:noFill/>
          <a:ln>
            <a:noFill/>
          </a:ln>
        </p:spPr>
      </p:pic>
      <p:sp>
        <p:nvSpPr>
          <p:cNvPr id="1779" name="Google Shape;1779;p119"/>
          <p:cNvSpPr txBox="1"/>
          <p:nvPr>
            <p:ph idx="2" type="subTitle"/>
          </p:nvPr>
        </p:nvSpPr>
        <p:spPr>
          <a:xfrm>
            <a:off x="5986513"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780" name="Google Shape;1780;p119"/>
          <p:cNvPicPr preferRelativeResize="0"/>
          <p:nvPr/>
        </p:nvPicPr>
        <p:blipFill rotWithShape="1">
          <a:blip r:embed="rId7">
            <a:alphaModFix/>
          </a:blip>
          <a:srcRect b="22332" l="16788" r="17139" t="17408"/>
          <a:stretch/>
        </p:blipFill>
        <p:spPr>
          <a:xfrm>
            <a:off x="8494763" y="4770325"/>
            <a:ext cx="248148" cy="243300"/>
          </a:xfrm>
          <a:prstGeom prst="rect">
            <a:avLst/>
          </a:prstGeom>
          <a:noFill/>
          <a:ln>
            <a:noFill/>
          </a:ln>
        </p:spPr>
      </p:pic>
      <p:sp>
        <p:nvSpPr>
          <p:cNvPr id="1781" name="Google Shape;1781;p119"/>
          <p:cNvSpPr txBox="1"/>
          <p:nvPr>
            <p:ph idx="2" type="subTitle"/>
          </p:nvPr>
        </p:nvSpPr>
        <p:spPr>
          <a:xfrm>
            <a:off x="8781038"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782" name="Google Shape;1782;p119"/>
          <p:cNvPicPr preferRelativeResize="0"/>
          <p:nvPr/>
        </p:nvPicPr>
        <p:blipFill rotWithShape="1">
          <a:blip r:embed="rId7">
            <a:alphaModFix/>
          </a:blip>
          <a:srcRect b="22332" l="16788" r="17139" t="17408"/>
          <a:stretch/>
        </p:blipFill>
        <p:spPr>
          <a:xfrm>
            <a:off x="2905700" y="5095150"/>
            <a:ext cx="248147" cy="243300"/>
          </a:xfrm>
          <a:prstGeom prst="rect">
            <a:avLst/>
          </a:prstGeom>
          <a:noFill/>
          <a:ln>
            <a:noFill/>
          </a:ln>
        </p:spPr>
      </p:pic>
      <p:sp>
        <p:nvSpPr>
          <p:cNvPr id="1783" name="Google Shape;1783;p119"/>
          <p:cNvSpPr txBox="1"/>
          <p:nvPr>
            <p:ph idx="2" type="subTitle"/>
          </p:nvPr>
        </p:nvSpPr>
        <p:spPr>
          <a:xfrm>
            <a:off x="3191975" y="5128900"/>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Allow from Ingress</a:t>
            </a:r>
            <a:endParaRPr sz="1100">
              <a:solidFill>
                <a:schemeClr val="dk1"/>
              </a:solidFill>
              <a:latin typeface="Red Hat Text Light"/>
              <a:ea typeface="Red Hat Text Light"/>
              <a:cs typeface="Red Hat Text Light"/>
              <a:sym typeface="Red Hat Text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120"/>
          <p:cNvSpPr/>
          <p:nvPr/>
        </p:nvSpPr>
        <p:spPr>
          <a:xfrm>
            <a:off x="2624975" y="2445550"/>
            <a:ext cx="8007600" cy="30753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789" name="Google Shape;1789;p120"/>
          <p:cNvSpPr/>
          <p:nvPr/>
        </p:nvSpPr>
        <p:spPr>
          <a:xfrm>
            <a:off x="5538725" y="2783050"/>
            <a:ext cx="2159700" cy="26169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90" name="Google Shape;1790;p120"/>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791" name="Google Shape;1791;p120"/>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a:t>
            </a:r>
            <a:r>
              <a:rPr lang="en" sz="3800">
                <a:solidFill>
                  <a:srgbClr val="FF0000"/>
                </a:solidFill>
              </a:rPr>
              <a:t> Application - Network Policies</a:t>
            </a:r>
            <a:endParaRPr sz="3800">
              <a:solidFill>
                <a:srgbClr val="FF0000"/>
              </a:solidFill>
            </a:endParaRPr>
          </a:p>
        </p:txBody>
      </p:sp>
      <p:sp>
        <p:nvSpPr>
          <p:cNvPr id="1792" name="Google Shape;1792;p120"/>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rgbClr val="EE0000"/>
              </a:solidFill>
              <a:latin typeface="Red Hat Display Medium"/>
              <a:ea typeface="Red Hat Display Medium"/>
              <a:cs typeface="Red Hat Display Medium"/>
              <a:sym typeface="Red Hat Display Medium"/>
            </a:endParaRPr>
          </a:p>
        </p:txBody>
      </p:sp>
      <p:sp>
        <p:nvSpPr>
          <p:cNvPr id="1793" name="Google Shape;1793;p120"/>
          <p:cNvSpPr/>
          <p:nvPr/>
        </p:nvSpPr>
        <p:spPr>
          <a:xfrm>
            <a:off x="2738925" y="2783050"/>
            <a:ext cx="2159700" cy="26169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794" name="Google Shape;1794;p120"/>
          <p:cNvSpPr/>
          <p:nvPr/>
        </p:nvSpPr>
        <p:spPr>
          <a:xfrm>
            <a:off x="3239013" y="31322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795" name="Google Shape;1795;p120"/>
          <p:cNvSpPr/>
          <p:nvPr/>
        </p:nvSpPr>
        <p:spPr>
          <a:xfrm>
            <a:off x="3239013" y="36543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796" name="Google Shape;1796;p120"/>
          <p:cNvSpPr/>
          <p:nvPr/>
        </p:nvSpPr>
        <p:spPr>
          <a:xfrm>
            <a:off x="3239013" y="41763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797" name="Google Shape;1797;p120"/>
          <p:cNvCxnSpPr>
            <a:stCxn id="1794" idx="2"/>
            <a:endCxn id="1795" idx="0"/>
          </p:cNvCxnSpPr>
          <p:nvPr/>
        </p:nvCxnSpPr>
        <p:spPr>
          <a:xfrm>
            <a:off x="3818763" y="33755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798" name="Google Shape;1798;p120"/>
          <p:cNvSpPr/>
          <p:nvPr/>
        </p:nvSpPr>
        <p:spPr>
          <a:xfrm>
            <a:off x="3375650" y="44196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799" name="Google Shape;1799;p120"/>
          <p:cNvCxnSpPr>
            <a:stCxn id="1795" idx="2"/>
            <a:endCxn id="1796" idx="0"/>
          </p:cNvCxnSpPr>
          <p:nvPr/>
        </p:nvCxnSpPr>
        <p:spPr>
          <a:xfrm>
            <a:off x="3818763" y="38976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800" name="Google Shape;1800;p120"/>
          <p:cNvSpPr/>
          <p:nvPr/>
        </p:nvSpPr>
        <p:spPr>
          <a:xfrm>
            <a:off x="6075163" y="31323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801" name="Google Shape;1801;p120"/>
          <p:cNvSpPr/>
          <p:nvPr/>
        </p:nvSpPr>
        <p:spPr>
          <a:xfrm>
            <a:off x="6075163" y="36543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802" name="Google Shape;1802;p120"/>
          <p:cNvSpPr/>
          <p:nvPr/>
        </p:nvSpPr>
        <p:spPr>
          <a:xfrm>
            <a:off x="6211800" y="38976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803" name="Google Shape;1803;p120"/>
          <p:cNvCxnSpPr>
            <a:stCxn id="1800" idx="2"/>
            <a:endCxn id="1801" idx="0"/>
          </p:cNvCxnSpPr>
          <p:nvPr/>
        </p:nvCxnSpPr>
        <p:spPr>
          <a:xfrm>
            <a:off x="6654913" y="33756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804" name="Google Shape;1804;p120"/>
          <p:cNvSpPr/>
          <p:nvPr/>
        </p:nvSpPr>
        <p:spPr>
          <a:xfrm>
            <a:off x="8338525" y="2783050"/>
            <a:ext cx="2159700" cy="23121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805" name="Google Shape;1805;p120"/>
          <p:cNvSpPr/>
          <p:nvPr/>
        </p:nvSpPr>
        <p:spPr>
          <a:xfrm>
            <a:off x="8838613" y="31734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806" name="Google Shape;1806;p120"/>
          <p:cNvSpPr/>
          <p:nvPr/>
        </p:nvSpPr>
        <p:spPr>
          <a:xfrm>
            <a:off x="8838613" y="36955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807" name="Google Shape;1807;p120"/>
          <p:cNvSpPr/>
          <p:nvPr/>
        </p:nvSpPr>
        <p:spPr>
          <a:xfrm>
            <a:off x="8975250" y="39388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808" name="Google Shape;1808;p120"/>
          <p:cNvCxnSpPr>
            <a:stCxn id="1805" idx="2"/>
            <a:endCxn id="1806" idx="0"/>
          </p:cNvCxnSpPr>
          <p:nvPr/>
        </p:nvCxnSpPr>
        <p:spPr>
          <a:xfrm>
            <a:off x="9418363" y="34167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809" name="Google Shape;1809;p120"/>
          <p:cNvCxnSpPr>
            <a:stCxn id="1796" idx="3"/>
            <a:endCxn id="1800" idx="1"/>
          </p:cNvCxnSpPr>
          <p:nvPr/>
        </p:nvCxnSpPr>
        <p:spPr>
          <a:xfrm flipH="1" rot="10800000">
            <a:off x="4398513" y="3253975"/>
            <a:ext cx="1676700" cy="1044000"/>
          </a:xfrm>
          <a:prstGeom prst="curvedConnector3">
            <a:avLst>
              <a:gd fmla="val 49999" name="adj1"/>
            </a:avLst>
          </a:prstGeom>
          <a:noFill/>
          <a:ln cap="flat" cmpd="sng" w="9525">
            <a:solidFill>
              <a:srgbClr val="00FF00"/>
            </a:solidFill>
            <a:prstDash val="solid"/>
            <a:round/>
            <a:headEnd len="med" w="med" type="none"/>
            <a:tailEnd len="med" w="med" type="triangle"/>
          </a:ln>
        </p:spPr>
      </p:cxnSp>
      <p:cxnSp>
        <p:nvCxnSpPr>
          <p:cNvPr id="1810" name="Google Shape;1810;p120"/>
          <p:cNvCxnSpPr>
            <a:stCxn id="1802" idx="4"/>
            <a:endCxn id="1805" idx="1"/>
          </p:cNvCxnSpPr>
          <p:nvPr/>
        </p:nvCxnSpPr>
        <p:spPr>
          <a:xfrm flipH="1" rot="10800000">
            <a:off x="7036575" y="3295238"/>
            <a:ext cx="1802100" cy="754500"/>
          </a:xfrm>
          <a:prstGeom prst="curvedConnector3">
            <a:avLst>
              <a:gd fmla="val 51686" name="adj1"/>
            </a:avLst>
          </a:prstGeom>
          <a:noFill/>
          <a:ln cap="flat" cmpd="sng" w="9525">
            <a:solidFill>
              <a:schemeClr val="accent1"/>
            </a:solidFill>
            <a:prstDash val="solid"/>
            <a:round/>
            <a:headEnd len="med" w="med" type="none"/>
            <a:tailEnd len="med" w="med" type="triangle"/>
          </a:ln>
        </p:spPr>
      </p:cxnSp>
      <p:cxnSp>
        <p:nvCxnSpPr>
          <p:cNvPr id="1811" name="Google Shape;1811;p120"/>
          <p:cNvCxnSpPr>
            <a:stCxn id="1812" idx="2"/>
            <a:endCxn id="1794" idx="0"/>
          </p:cNvCxnSpPr>
          <p:nvPr/>
        </p:nvCxnSpPr>
        <p:spPr>
          <a:xfrm>
            <a:off x="3818762" y="2380513"/>
            <a:ext cx="0" cy="751800"/>
          </a:xfrm>
          <a:prstGeom prst="straightConnector1">
            <a:avLst/>
          </a:prstGeom>
          <a:noFill/>
          <a:ln cap="flat" cmpd="sng" w="9525">
            <a:solidFill>
              <a:schemeClr val="accent6"/>
            </a:solidFill>
            <a:prstDash val="solid"/>
            <a:round/>
            <a:headEnd len="med" w="med" type="none"/>
            <a:tailEnd len="med" w="med" type="triangle"/>
          </a:ln>
        </p:spPr>
      </p:cxnSp>
      <p:pic>
        <p:nvPicPr>
          <p:cNvPr id="1812" name="Google Shape;1812;p120"/>
          <p:cNvPicPr preferRelativeResize="0"/>
          <p:nvPr/>
        </p:nvPicPr>
        <p:blipFill rotWithShape="1">
          <a:blip r:embed="rId3">
            <a:alphaModFix/>
          </a:blip>
          <a:srcRect b="14573" l="0" r="0" t="0"/>
          <a:stretch/>
        </p:blipFill>
        <p:spPr>
          <a:xfrm>
            <a:off x="3286163" y="1773888"/>
            <a:ext cx="1065200" cy="606625"/>
          </a:xfrm>
          <a:prstGeom prst="rect">
            <a:avLst/>
          </a:prstGeom>
          <a:noFill/>
          <a:ln>
            <a:noFill/>
          </a:ln>
        </p:spPr>
      </p:pic>
      <p:pic>
        <p:nvPicPr>
          <p:cNvPr id="1813" name="Google Shape;1813;p120"/>
          <p:cNvPicPr preferRelativeResize="0"/>
          <p:nvPr/>
        </p:nvPicPr>
        <p:blipFill rotWithShape="1">
          <a:blip r:embed="rId4">
            <a:alphaModFix/>
          </a:blip>
          <a:srcRect b="24115" l="6170" r="6918" t="0"/>
          <a:stretch/>
        </p:blipFill>
        <p:spPr>
          <a:xfrm>
            <a:off x="9694423" y="2516585"/>
            <a:ext cx="195812" cy="174884"/>
          </a:xfrm>
          <a:prstGeom prst="rect">
            <a:avLst/>
          </a:prstGeom>
          <a:noFill/>
          <a:ln>
            <a:noFill/>
          </a:ln>
        </p:spPr>
      </p:pic>
      <p:pic>
        <p:nvPicPr>
          <p:cNvPr id="1814" name="Google Shape;1814;p120"/>
          <p:cNvPicPr preferRelativeResize="0"/>
          <p:nvPr/>
        </p:nvPicPr>
        <p:blipFill rotWithShape="1">
          <a:blip r:embed="rId5">
            <a:alphaModFix/>
          </a:blip>
          <a:srcRect b="0" l="0" r="0" t="8441"/>
          <a:stretch/>
        </p:blipFill>
        <p:spPr>
          <a:xfrm>
            <a:off x="1559429" y="3536050"/>
            <a:ext cx="641400" cy="562200"/>
          </a:xfrm>
          <a:prstGeom prst="rect">
            <a:avLst/>
          </a:prstGeom>
          <a:noFill/>
          <a:ln>
            <a:noFill/>
          </a:ln>
        </p:spPr>
      </p:pic>
      <p:cxnSp>
        <p:nvCxnSpPr>
          <p:cNvPr id="1815" name="Google Shape;1815;p120"/>
          <p:cNvCxnSpPr>
            <a:stCxn id="1816" idx="2"/>
            <a:endCxn id="1814" idx="0"/>
          </p:cNvCxnSpPr>
          <p:nvPr/>
        </p:nvCxnSpPr>
        <p:spPr>
          <a:xfrm flipH="1" rot="-5400000">
            <a:off x="1662937" y="33182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816" name="Google Shape;1816;p120"/>
          <p:cNvPicPr preferRelativeResize="0"/>
          <p:nvPr/>
        </p:nvPicPr>
        <p:blipFill>
          <a:blip r:embed="rId6">
            <a:alphaModFix/>
          </a:blip>
          <a:stretch>
            <a:fillRect/>
          </a:stretch>
        </p:blipFill>
        <p:spPr>
          <a:xfrm>
            <a:off x="1697957" y="2752200"/>
            <a:ext cx="364360" cy="348826"/>
          </a:xfrm>
          <a:prstGeom prst="rect">
            <a:avLst/>
          </a:prstGeom>
          <a:noFill/>
          <a:ln>
            <a:noFill/>
          </a:ln>
        </p:spPr>
      </p:pic>
      <p:sp>
        <p:nvSpPr>
          <p:cNvPr id="1817" name="Google Shape;1817;p120"/>
          <p:cNvSpPr/>
          <p:nvPr/>
        </p:nvSpPr>
        <p:spPr>
          <a:xfrm>
            <a:off x="2246838" y="27830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818" name="Google Shape;1818;p120"/>
          <p:cNvSpPr/>
          <p:nvPr/>
        </p:nvSpPr>
        <p:spPr>
          <a:xfrm>
            <a:off x="6749850" y="43168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819" name="Google Shape;1819;p120"/>
          <p:cNvSpPr/>
          <p:nvPr/>
        </p:nvSpPr>
        <p:spPr>
          <a:xfrm>
            <a:off x="5755550" y="4316800"/>
            <a:ext cx="731700" cy="164100"/>
          </a:xfrm>
          <a:prstGeom prst="roundRect">
            <a:avLst>
              <a:gd fmla="val 16667" name="adj"/>
            </a:avLst>
          </a:prstGeom>
          <a:solidFill>
            <a:schemeClr val="lt1"/>
          </a:solidFill>
          <a:ln cap="flat" cmpd="sng" w="9525">
            <a:solidFill>
              <a:srgbClr val="365EAD"/>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365EAD"/>
                </a:solidFill>
                <a:latin typeface="Red Hat Display"/>
                <a:ea typeface="Red Hat Display"/>
                <a:cs typeface="Red Hat Display"/>
                <a:sym typeface="Red Hat Display"/>
              </a:rPr>
              <a:t>secret</a:t>
            </a:r>
            <a:endParaRPr b="1" i="1" sz="900">
              <a:solidFill>
                <a:srgbClr val="365EAD"/>
              </a:solidFill>
              <a:latin typeface="Red Hat Display"/>
              <a:ea typeface="Red Hat Display"/>
              <a:cs typeface="Red Hat Display"/>
              <a:sym typeface="Red Hat Display"/>
            </a:endParaRPr>
          </a:p>
        </p:txBody>
      </p:sp>
      <p:cxnSp>
        <p:nvCxnSpPr>
          <p:cNvPr id="1820" name="Google Shape;1820;p120"/>
          <p:cNvCxnSpPr>
            <a:endCxn id="1819" idx="0"/>
          </p:cNvCxnSpPr>
          <p:nvPr/>
        </p:nvCxnSpPr>
        <p:spPr>
          <a:xfrm flipH="1">
            <a:off x="6121400" y="41410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821" name="Google Shape;1821;p120"/>
          <p:cNvCxnSpPr>
            <a:endCxn id="1818" idx="0"/>
          </p:cNvCxnSpPr>
          <p:nvPr/>
        </p:nvCxnSpPr>
        <p:spPr>
          <a:xfrm>
            <a:off x="6587700" y="4141000"/>
            <a:ext cx="528000" cy="175800"/>
          </a:xfrm>
          <a:prstGeom prst="straightConnector1">
            <a:avLst/>
          </a:prstGeom>
          <a:noFill/>
          <a:ln cap="flat" cmpd="sng" w="9525">
            <a:solidFill>
              <a:srgbClr val="595959"/>
            </a:solidFill>
            <a:prstDash val="dash"/>
            <a:round/>
            <a:headEnd len="med" w="med" type="none"/>
            <a:tailEnd len="med" w="med" type="none"/>
          </a:ln>
        </p:spPr>
      </p:cxnSp>
      <p:pic>
        <p:nvPicPr>
          <p:cNvPr id="1822" name="Google Shape;1822;p120"/>
          <p:cNvPicPr preferRelativeResize="0"/>
          <p:nvPr/>
        </p:nvPicPr>
        <p:blipFill rotWithShape="1">
          <a:blip r:embed="rId7">
            <a:alphaModFix/>
          </a:blip>
          <a:srcRect b="22332" l="16788" r="17139" t="17408"/>
          <a:stretch/>
        </p:blipFill>
        <p:spPr>
          <a:xfrm>
            <a:off x="2905700" y="4770325"/>
            <a:ext cx="248147" cy="243300"/>
          </a:xfrm>
          <a:prstGeom prst="rect">
            <a:avLst/>
          </a:prstGeom>
          <a:noFill/>
          <a:ln>
            <a:noFill/>
          </a:ln>
        </p:spPr>
      </p:pic>
      <p:sp>
        <p:nvSpPr>
          <p:cNvPr id="1823" name="Google Shape;1823;p120"/>
          <p:cNvSpPr txBox="1"/>
          <p:nvPr>
            <p:ph idx="2" type="subTitle"/>
          </p:nvPr>
        </p:nvSpPr>
        <p:spPr>
          <a:xfrm>
            <a:off x="3191975"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824" name="Google Shape;1824;p120"/>
          <p:cNvPicPr preferRelativeResize="0"/>
          <p:nvPr/>
        </p:nvPicPr>
        <p:blipFill rotWithShape="1">
          <a:blip r:embed="rId7">
            <a:alphaModFix/>
          </a:blip>
          <a:srcRect b="22332" l="16788" r="17139" t="17408"/>
          <a:stretch/>
        </p:blipFill>
        <p:spPr>
          <a:xfrm>
            <a:off x="5700238" y="4770325"/>
            <a:ext cx="248147" cy="243300"/>
          </a:xfrm>
          <a:prstGeom prst="rect">
            <a:avLst/>
          </a:prstGeom>
          <a:noFill/>
          <a:ln>
            <a:noFill/>
          </a:ln>
        </p:spPr>
      </p:pic>
      <p:sp>
        <p:nvSpPr>
          <p:cNvPr id="1825" name="Google Shape;1825;p120"/>
          <p:cNvSpPr txBox="1"/>
          <p:nvPr>
            <p:ph idx="2" type="subTitle"/>
          </p:nvPr>
        </p:nvSpPr>
        <p:spPr>
          <a:xfrm>
            <a:off x="5986513"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826" name="Google Shape;1826;p120"/>
          <p:cNvPicPr preferRelativeResize="0"/>
          <p:nvPr/>
        </p:nvPicPr>
        <p:blipFill rotWithShape="1">
          <a:blip r:embed="rId7">
            <a:alphaModFix/>
          </a:blip>
          <a:srcRect b="22332" l="16788" r="17139" t="17408"/>
          <a:stretch/>
        </p:blipFill>
        <p:spPr>
          <a:xfrm>
            <a:off x="8494763" y="4770325"/>
            <a:ext cx="248148" cy="243300"/>
          </a:xfrm>
          <a:prstGeom prst="rect">
            <a:avLst/>
          </a:prstGeom>
          <a:noFill/>
          <a:ln>
            <a:noFill/>
          </a:ln>
        </p:spPr>
      </p:pic>
      <p:sp>
        <p:nvSpPr>
          <p:cNvPr id="1827" name="Google Shape;1827;p120"/>
          <p:cNvSpPr txBox="1"/>
          <p:nvPr>
            <p:ph idx="2" type="subTitle"/>
          </p:nvPr>
        </p:nvSpPr>
        <p:spPr>
          <a:xfrm>
            <a:off x="8781038"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828" name="Google Shape;1828;p120"/>
          <p:cNvPicPr preferRelativeResize="0"/>
          <p:nvPr/>
        </p:nvPicPr>
        <p:blipFill rotWithShape="1">
          <a:blip r:embed="rId7">
            <a:alphaModFix/>
          </a:blip>
          <a:srcRect b="22332" l="16788" r="17139" t="17408"/>
          <a:stretch/>
        </p:blipFill>
        <p:spPr>
          <a:xfrm>
            <a:off x="2905700" y="5095150"/>
            <a:ext cx="248147" cy="243300"/>
          </a:xfrm>
          <a:prstGeom prst="rect">
            <a:avLst/>
          </a:prstGeom>
          <a:noFill/>
          <a:ln>
            <a:noFill/>
          </a:ln>
        </p:spPr>
      </p:pic>
      <p:sp>
        <p:nvSpPr>
          <p:cNvPr id="1829" name="Google Shape;1829;p120"/>
          <p:cNvSpPr txBox="1"/>
          <p:nvPr>
            <p:ph idx="2" type="subTitle"/>
          </p:nvPr>
        </p:nvSpPr>
        <p:spPr>
          <a:xfrm>
            <a:off x="3191975" y="5128900"/>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Allow from Ingress</a:t>
            </a:r>
            <a:endParaRPr sz="1100">
              <a:solidFill>
                <a:schemeClr val="dk1"/>
              </a:solidFill>
              <a:latin typeface="Red Hat Text Light"/>
              <a:ea typeface="Red Hat Text Light"/>
              <a:cs typeface="Red Hat Text Light"/>
              <a:sym typeface="Red Hat Text Light"/>
            </a:endParaRPr>
          </a:p>
        </p:txBody>
      </p:sp>
      <p:pic>
        <p:nvPicPr>
          <p:cNvPr id="1830" name="Google Shape;1830;p120"/>
          <p:cNvPicPr preferRelativeResize="0"/>
          <p:nvPr/>
        </p:nvPicPr>
        <p:blipFill rotWithShape="1">
          <a:blip r:embed="rId7">
            <a:alphaModFix/>
          </a:blip>
          <a:srcRect b="22332" l="16788" r="17139" t="17408"/>
          <a:stretch/>
        </p:blipFill>
        <p:spPr>
          <a:xfrm>
            <a:off x="5700225" y="5082175"/>
            <a:ext cx="248147" cy="243300"/>
          </a:xfrm>
          <a:prstGeom prst="rect">
            <a:avLst/>
          </a:prstGeom>
          <a:noFill/>
          <a:ln>
            <a:noFill/>
          </a:ln>
        </p:spPr>
      </p:pic>
      <p:sp>
        <p:nvSpPr>
          <p:cNvPr id="1831" name="Google Shape;1831;p120"/>
          <p:cNvSpPr txBox="1"/>
          <p:nvPr>
            <p:ph idx="2" type="subTitle"/>
          </p:nvPr>
        </p:nvSpPr>
        <p:spPr>
          <a:xfrm>
            <a:off x="5986500" y="511592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Allow from public-layer ns</a:t>
            </a:r>
            <a:endParaRPr sz="1100">
              <a:solidFill>
                <a:schemeClr val="dk1"/>
              </a:solidFill>
              <a:latin typeface="Red Hat Text Light"/>
              <a:ea typeface="Red Hat Text Light"/>
              <a:cs typeface="Red Hat Text Light"/>
              <a:sym typeface="Red Hat Text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5" name="Shape 1835"/>
        <p:cNvGrpSpPr/>
        <p:nvPr/>
      </p:nvGrpSpPr>
      <p:grpSpPr>
        <a:xfrm>
          <a:off x="0" y="0"/>
          <a:ext cx="0" cy="0"/>
          <a:chOff x="0" y="0"/>
          <a:chExt cx="0" cy="0"/>
        </a:xfrm>
      </p:grpSpPr>
      <p:sp>
        <p:nvSpPr>
          <p:cNvPr id="1836" name="Google Shape;1836;p121"/>
          <p:cNvSpPr/>
          <p:nvPr/>
        </p:nvSpPr>
        <p:spPr>
          <a:xfrm>
            <a:off x="2624975" y="2445550"/>
            <a:ext cx="8007600" cy="3075300"/>
          </a:xfrm>
          <a:prstGeom prst="rect">
            <a:avLst/>
          </a:prstGeom>
          <a:noFill/>
          <a:ln cap="flat" cmpd="sng" w="9525">
            <a:solidFill>
              <a:srgbClr val="BFBFBF"/>
            </a:solidFill>
            <a:prstDash val="dot"/>
            <a:round/>
            <a:headEnd len="sm" w="sm" type="none"/>
            <a:tailEnd len="sm" w="sm" type="none"/>
          </a:ln>
        </p:spPr>
        <p:txBody>
          <a:bodyPr anchorCtr="0" anchor="t" bIns="68575" lIns="68575" spcFirstLastPara="1" rIns="68575" wrap="square" tIns="68575">
            <a:noAutofit/>
          </a:bodyPr>
          <a:lstStyle/>
          <a:p>
            <a:pPr indent="0" lvl="0" marL="0" rtl="0" algn="r">
              <a:spcBef>
                <a:spcPts val="0"/>
              </a:spcBef>
              <a:spcAft>
                <a:spcPts val="0"/>
              </a:spcAft>
              <a:buNone/>
            </a:pPr>
            <a:r>
              <a:rPr i="1" lang="en" sz="1100">
                <a:latin typeface="Red Hat Display"/>
                <a:ea typeface="Red Hat Display"/>
                <a:cs typeface="Red Hat Display"/>
                <a:sym typeface="Red Hat Display"/>
              </a:rPr>
              <a:t>        OpenShift</a:t>
            </a:r>
            <a:endParaRPr i="1" sz="1000">
              <a:latin typeface="Red Hat Display"/>
              <a:ea typeface="Red Hat Display"/>
              <a:cs typeface="Red Hat Display"/>
              <a:sym typeface="Red Hat Display"/>
            </a:endParaRPr>
          </a:p>
        </p:txBody>
      </p:sp>
      <p:sp>
        <p:nvSpPr>
          <p:cNvPr id="1837" name="Google Shape;1837;p121"/>
          <p:cNvSpPr/>
          <p:nvPr/>
        </p:nvSpPr>
        <p:spPr>
          <a:xfrm>
            <a:off x="5538725" y="2783050"/>
            <a:ext cx="2159700" cy="26169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app-layer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838" name="Google Shape;1838;p12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839" name="Google Shape;1839;p121"/>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Example</a:t>
            </a:r>
            <a:r>
              <a:rPr lang="en" sz="3800">
                <a:solidFill>
                  <a:srgbClr val="FF0000"/>
                </a:solidFill>
              </a:rPr>
              <a:t> Application - Network Policies</a:t>
            </a:r>
            <a:endParaRPr sz="3800">
              <a:solidFill>
                <a:srgbClr val="FF0000"/>
              </a:solidFill>
            </a:endParaRPr>
          </a:p>
        </p:txBody>
      </p:sp>
      <p:sp>
        <p:nvSpPr>
          <p:cNvPr id="1840" name="Google Shape;1840;p121"/>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accent1"/>
                </a:solidFill>
                <a:latin typeface="Red Hat Display Medium"/>
                <a:ea typeface="Red Hat Display Medium"/>
                <a:cs typeface="Red Hat Display Medium"/>
                <a:sym typeface="Red Hat Display Medium"/>
              </a:rPr>
              <a:t>Network Policies</a:t>
            </a:r>
            <a:endParaRPr sz="1100">
              <a:solidFill>
                <a:srgbClr val="EE0000"/>
              </a:solidFill>
              <a:latin typeface="Red Hat Display Medium"/>
              <a:ea typeface="Red Hat Display Medium"/>
              <a:cs typeface="Red Hat Display Medium"/>
              <a:sym typeface="Red Hat Display Medium"/>
            </a:endParaRPr>
          </a:p>
        </p:txBody>
      </p:sp>
      <p:sp>
        <p:nvSpPr>
          <p:cNvPr id="1841" name="Google Shape;1841;p121"/>
          <p:cNvSpPr/>
          <p:nvPr/>
        </p:nvSpPr>
        <p:spPr>
          <a:xfrm>
            <a:off x="2738925" y="2783050"/>
            <a:ext cx="2159700" cy="26169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public-layer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842" name="Google Shape;1842;p121"/>
          <p:cNvSpPr/>
          <p:nvPr/>
        </p:nvSpPr>
        <p:spPr>
          <a:xfrm>
            <a:off x="3239013" y="3132275"/>
            <a:ext cx="1159500" cy="243300"/>
          </a:xfrm>
          <a:prstGeom prst="roundRect">
            <a:avLst>
              <a:gd fmla="val 16667" name="adj"/>
            </a:avLst>
          </a:prstGeom>
          <a:solidFill>
            <a:srgbClr val="0BA789">
              <a:alpha val="58859"/>
            </a:srgbClr>
          </a:solidFill>
          <a:ln cap="flat" cmpd="sng" w="9525">
            <a:solidFill>
              <a:srgbClr val="0BA789"/>
            </a:solidFill>
            <a:prstDash val="dash"/>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route/api</a:t>
            </a:r>
            <a:endParaRPr sz="1100">
              <a:solidFill>
                <a:srgbClr val="FFFFFF"/>
              </a:solidFill>
              <a:latin typeface="Red Hat Display"/>
              <a:ea typeface="Red Hat Display"/>
              <a:cs typeface="Red Hat Display"/>
              <a:sym typeface="Red Hat Display"/>
            </a:endParaRPr>
          </a:p>
        </p:txBody>
      </p:sp>
      <p:sp>
        <p:nvSpPr>
          <p:cNvPr id="1843" name="Google Shape;1843;p121"/>
          <p:cNvSpPr/>
          <p:nvPr/>
        </p:nvSpPr>
        <p:spPr>
          <a:xfrm>
            <a:off x="3239013" y="3654300"/>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svc/api</a:t>
            </a:r>
            <a:endParaRPr sz="1100">
              <a:solidFill>
                <a:srgbClr val="FFFFFF"/>
              </a:solidFill>
              <a:latin typeface="Red Hat Display"/>
              <a:ea typeface="Red Hat Display"/>
              <a:cs typeface="Red Hat Display"/>
              <a:sym typeface="Red Hat Display"/>
            </a:endParaRPr>
          </a:p>
        </p:txBody>
      </p:sp>
      <p:sp>
        <p:nvSpPr>
          <p:cNvPr id="1844" name="Google Shape;1844;p121"/>
          <p:cNvSpPr/>
          <p:nvPr/>
        </p:nvSpPr>
        <p:spPr>
          <a:xfrm>
            <a:off x="3239013" y="4176325"/>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deploy/api</a:t>
            </a:r>
            <a:endParaRPr sz="1100">
              <a:solidFill>
                <a:srgbClr val="FFFFFF"/>
              </a:solidFill>
              <a:latin typeface="Red Hat Display"/>
              <a:ea typeface="Red Hat Display"/>
              <a:cs typeface="Red Hat Display"/>
              <a:sym typeface="Red Hat Display"/>
            </a:endParaRPr>
          </a:p>
        </p:txBody>
      </p:sp>
      <p:cxnSp>
        <p:nvCxnSpPr>
          <p:cNvPr id="1845" name="Google Shape;1845;p121"/>
          <p:cNvCxnSpPr>
            <a:stCxn id="1842" idx="2"/>
            <a:endCxn id="1843" idx="0"/>
          </p:cNvCxnSpPr>
          <p:nvPr/>
        </p:nvCxnSpPr>
        <p:spPr>
          <a:xfrm>
            <a:off x="3818763" y="337557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846" name="Google Shape;1846;p121"/>
          <p:cNvSpPr/>
          <p:nvPr/>
        </p:nvSpPr>
        <p:spPr>
          <a:xfrm>
            <a:off x="3375650" y="4419650"/>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847" name="Google Shape;1847;p121"/>
          <p:cNvCxnSpPr>
            <a:stCxn id="1843" idx="2"/>
            <a:endCxn id="1844" idx="0"/>
          </p:cNvCxnSpPr>
          <p:nvPr/>
        </p:nvCxnSpPr>
        <p:spPr>
          <a:xfrm>
            <a:off x="3818763" y="3897600"/>
            <a:ext cx="0" cy="278700"/>
          </a:xfrm>
          <a:prstGeom prst="straightConnector1">
            <a:avLst/>
          </a:prstGeom>
          <a:noFill/>
          <a:ln cap="flat" cmpd="sng" w="9525">
            <a:solidFill>
              <a:srgbClr val="595959"/>
            </a:solidFill>
            <a:prstDash val="solid"/>
            <a:round/>
            <a:headEnd len="med" w="med" type="none"/>
            <a:tailEnd len="med" w="med" type="triangle"/>
          </a:ln>
        </p:spPr>
      </p:cxnSp>
      <p:sp>
        <p:nvSpPr>
          <p:cNvPr id="1848" name="Google Shape;1848;p121"/>
          <p:cNvSpPr/>
          <p:nvPr/>
        </p:nvSpPr>
        <p:spPr>
          <a:xfrm>
            <a:off x="6075163" y="313232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svc/backend</a:t>
            </a:r>
            <a:endParaRPr sz="1100">
              <a:solidFill>
                <a:srgbClr val="FFFFFF"/>
              </a:solidFill>
              <a:latin typeface="Red Hat Display"/>
              <a:ea typeface="Red Hat Display"/>
              <a:cs typeface="Red Hat Display"/>
              <a:sym typeface="Red Hat Display"/>
            </a:endParaRPr>
          </a:p>
        </p:txBody>
      </p:sp>
      <p:sp>
        <p:nvSpPr>
          <p:cNvPr id="1849" name="Google Shape;1849;p121"/>
          <p:cNvSpPr/>
          <p:nvPr/>
        </p:nvSpPr>
        <p:spPr>
          <a:xfrm>
            <a:off x="6075163" y="365435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deploy/backend</a:t>
            </a:r>
            <a:endParaRPr sz="1000">
              <a:solidFill>
                <a:srgbClr val="FFFFFF"/>
              </a:solidFill>
              <a:latin typeface="Red Hat Display"/>
              <a:ea typeface="Red Hat Display"/>
              <a:cs typeface="Red Hat Display"/>
              <a:sym typeface="Red Hat Display"/>
            </a:endParaRPr>
          </a:p>
        </p:txBody>
      </p:sp>
      <p:sp>
        <p:nvSpPr>
          <p:cNvPr id="1850" name="Google Shape;1850;p121"/>
          <p:cNvSpPr/>
          <p:nvPr/>
        </p:nvSpPr>
        <p:spPr>
          <a:xfrm>
            <a:off x="6211800" y="389767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851" name="Google Shape;1851;p121"/>
          <p:cNvCxnSpPr>
            <a:stCxn id="1848" idx="2"/>
            <a:endCxn id="1849" idx="0"/>
          </p:cNvCxnSpPr>
          <p:nvPr/>
        </p:nvCxnSpPr>
        <p:spPr>
          <a:xfrm>
            <a:off x="6654913" y="3375625"/>
            <a:ext cx="0" cy="278700"/>
          </a:xfrm>
          <a:prstGeom prst="straightConnector1">
            <a:avLst/>
          </a:prstGeom>
          <a:noFill/>
          <a:ln cap="flat" cmpd="sng" w="9525">
            <a:solidFill>
              <a:srgbClr val="595959"/>
            </a:solidFill>
            <a:prstDash val="solid"/>
            <a:round/>
            <a:headEnd len="med" w="med" type="none"/>
            <a:tailEnd len="med" w="med" type="triangle"/>
          </a:ln>
        </p:spPr>
      </p:cxnSp>
      <p:sp>
        <p:nvSpPr>
          <p:cNvPr id="1852" name="Google Shape;1852;p121"/>
          <p:cNvSpPr/>
          <p:nvPr/>
        </p:nvSpPr>
        <p:spPr>
          <a:xfrm>
            <a:off x="8338525" y="2783050"/>
            <a:ext cx="2159700" cy="2616900"/>
          </a:xfrm>
          <a:prstGeom prst="rect">
            <a:avLst/>
          </a:prstGeom>
          <a:noFill/>
          <a:ln cap="flat" cmpd="sng" w="9525">
            <a:solidFill>
              <a:srgbClr val="000000"/>
            </a:solidFill>
            <a:prstDash val="dot"/>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i="1" lang="en" sz="1100">
                <a:latin typeface="Red Hat Display"/>
                <a:ea typeface="Red Hat Display"/>
                <a:cs typeface="Red Hat Display"/>
                <a:sym typeface="Red Hat Display"/>
              </a:rPr>
              <a:t>ns: data-layer</a:t>
            </a:r>
            <a:endParaRPr i="1" sz="1100">
              <a:latin typeface="Red Hat Display"/>
              <a:ea typeface="Red Hat Display"/>
              <a:cs typeface="Red Hat Display"/>
              <a:sym typeface="Red Hat Display"/>
            </a:endParaRPr>
          </a:p>
          <a:p>
            <a:pPr indent="0" lvl="0" marL="0" rtl="0" algn="l">
              <a:spcBef>
                <a:spcPts val="0"/>
              </a:spcBef>
              <a:spcAft>
                <a:spcPts val="0"/>
              </a:spcAft>
              <a:buNone/>
            </a:pPr>
            <a:r>
              <a:t/>
            </a:r>
            <a:endParaRPr i="1" sz="1100">
              <a:latin typeface="Red Hat Display"/>
              <a:ea typeface="Red Hat Display"/>
              <a:cs typeface="Red Hat Display"/>
              <a:sym typeface="Red Hat Display"/>
            </a:endParaRPr>
          </a:p>
        </p:txBody>
      </p:sp>
      <p:sp>
        <p:nvSpPr>
          <p:cNvPr id="1853" name="Google Shape;1853;p121"/>
          <p:cNvSpPr/>
          <p:nvPr/>
        </p:nvSpPr>
        <p:spPr>
          <a:xfrm>
            <a:off x="8838613" y="3173475"/>
            <a:ext cx="1159500" cy="2433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rgbClr val="FFFFFF"/>
                </a:solidFill>
                <a:latin typeface="Red Hat Display"/>
                <a:ea typeface="Red Hat Display"/>
                <a:cs typeface="Red Hat Display"/>
                <a:sym typeface="Red Hat Display"/>
              </a:rPr>
              <a:t>svc/database</a:t>
            </a:r>
            <a:endParaRPr sz="1100">
              <a:solidFill>
                <a:srgbClr val="FFFFFF"/>
              </a:solidFill>
              <a:latin typeface="Red Hat Display"/>
              <a:ea typeface="Red Hat Display"/>
              <a:cs typeface="Red Hat Display"/>
              <a:sym typeface="Red Hat Display"/>
            </a:endParaRPr>
          </a:p>
        </p:txBody>
      </p:sp>
      <p:sp>
        <p:nvSpPr>
          <p:cNvPr id="1854" name="Google Shape;1854;p121"/>
          <p:cNvSpPr/>
          <p:nvPr/>
        </p:nvSpPr>
        <p:spPr>
          <a:xfrm>
            <a:off x="8838613" y="3695500"/>
            <a:ext cx="1159500" cy="243300"/>
          </a:xfrm>
          <a:prstGeom prst="roundRect">
            <a:avLst>
              <a:gd fmla="val 16667" name="adj"/>
            </a:avLst>
          </a:prstGeom>
          <a:solidFill>
            <a:srgbClr val="0BA78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Red Hat Display"/>
                <a:ea typeface="Red Hat Display"/>
                <a:cs typeface="Red Hat Display"/>
                <a:sym typeface="Red Hat Display"/>
              </a:rPr>
              <a:t>deploy/database</a:t>
            </a:r>
            <a:endParaRPr sz="1000">
              <a:solidFill>
                <a:srgbClr val="FFFFFF"/>
              </a:solidFill>
              <a:latin typeface="Red Hat Display"/>
              <a:ea typeface="Red Hat Display"/>
              <a:cs typeface="Red Hat Display"/>
              <a:sym typeface="Red Hat Display"/>
            </a:endParaRPr>
          </a:p>
        </p:txBody>
      </p:sp>
      <p:sp>
        <p:nvSpPr>
          <p:cNvPr id="1855" name="Google Shape;1855;p121"/>
          <p:cNvSpPr/>
          <p:nvPr/>
        </p:nvSpPr>
        <p:spPr>
          <a:xfrm>
            <a:off x="8975250" y="3938825"/>
            <a:ext cx="885600" cy="243300"/>
          </a:xfrm>
          <a:prstGeom prst="cube">
            <a:avLst>
              <a:gd fmla="val 25000" name="adj"/>
            </a:avLst>
          </a:prstGeom>
          <a:solidFill>
            <a:srgbClr val="FFFFFF"/>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rgbClr val="595959"/>
                </a:solidFill>
                <a:latin typeface="Overpass"/>
                <a:ea typeface="Overpass"/>
                <a:cs typeface="Overpass"/>
                <a:sym typeface="Overpass"/>
              </a:rPr>
              <a:t>(pod)</a:t>
            </a:r>
            <a:endParaRPr i="1" sz="900">
              <a:solidFill>
                <a:srgbClr val="595959"/>
              </a:solidFill>
              <a:latin typeface="Overpass"/>
              <a:ea typeface="Overpass"/>
              <a:cs typeface="Overpass"/>
              <a:sym typeface="Overpass"/>
            </a:endParaRPr>
          </a:p>
        </p:txBody>
      </p:sp>
      <p:cxnSp>
        <p:nvCxnSpPr>
          <p:cNvPr id="1856" name="Google Shape;1856;p121"/>
          <p:cNvCxnSpPr>
            <a:stCxn id="1853" idx="2"/>
            <a:endCxn id="1854" idx="0"/>
          </p:cNvCxnSpPr>
          <p:nvPr/>
        </p:nvCxnSpPr>
        <p:spPr>
          <a:xfrm>
            <a:off x="9418363" y="3416775"/>
            <a:ext cx="0" cy="278700"/>
          </a:xfrm>
          <a:prstGeom prst="straightConnector1">
            <a:avLst/>
          </a:prstGeom>
          <a:noFill/>
          <a:ln cap="flat" cmpd="sng" w="9525">
            <a:solidFill>
              <a:srgbClr val="595959"/>
            </a:solidFill>
            <a:prstDash val="solid"/>
            <a:round/>
            <a:headEnd len="med" w="med" type="none"/>
            <a:tailEnd len="med" w="med" type="triangle"/>
          </a:ln>
        </p:spPr>
      </p:cxnSp>
      <p:cxnSp>
        <p:nvCxnSpPr>
          <p:cNvPr id="1857" name="Google Shape;1857;p121"/>
          <p:cNvCxnSpPr>
            <a:stCxn id="1844" idx="3"/>
            <a:endCxn id="1848" idx="1"/>
          </p:cNvCxnSpPr>
          <p:nvPr/>
        </p:nvCxnSpPr>
        <p:spPr>
          <a:xfrm flipH="1" rot="10800000">
            <a:off x="4398513" y="3253975"/>
            <a:ext cx="1676700" cy="1044000"/>
          </a:xfrm>
          <a:prstGeom prst="curvedConnector3">
            <a:avLst>
              <a:gd fmla="val 49999" name="adj1"/>
            </a:avLst>
          </a:prstGeom>
          <a:noFill/>
          <a:ln cap="flat" cmpd="sng" w="9525">
            <a:solidFill>
              <a:schemeClr val="accent6"/>
            </a:solidFill>
            <a:prstDash val="solid"/>
            <a:round/>
            <a:headEnd len="med" w="med" type="none"/>
            <a:tailEnd len="med" w="med" type="triangle"/>
          </a:ln>
        </p:spPr>
      </p:cxnSp>
      <p:cxnSp>
        <p:nvCxnSpPr>
          <p:cNvPr id="1858" name="Google Shape;1858;p121"/>
          <p:cNvCxnSpPr>
            <a:stCxn id="1850" idx="4"/>
            <a:endCxn id="1853" idx="1"/>
          </p:cNvCxnSpPr>
          <p:nvPr/>
        </p:nvCxnSpPr>
        <p:spPr>
          <a:xfrm flipH="1" rot="10800000">
            <a:off x="7036575" y="3295238"/>
            <a:ext cx="1802100" cy="754500"/>
          </a:xfrm>
          <a:prstGeom prst="curvedConnector3">
            <a:avLst>
              <a:gd fmla="val 51686" name="adj1"/>
            </a:avLst>
          </a:prstGeom>
          <a:noFill/>
          <a:ln cap="flat" cmpd="sng" w="9525">
            <a:solidFill>
              <a:srgbClr val="00FF00"/>
            </a:solidFill>
            <a:prstDash val="solid"/>
            <a:round/>
            <a:headEnd len="med" w="med" type="none"/>
            <a:tailEnd len="med" w="med" type="triangle"/>
          </a:ln>
        </p:spPr>
      </p:cxnSp>
      <p:cxnSp>
        <p:nvCxnSpPr>
          <p:cNvPr id="1859" name="Google Shape;1859;p121"/>
          <p:cNvCxnSpPr>
            <a:stCxn id="1860" idx="2"/>
            <a:endCxn id="1842" idx="0"/>
          </p:cNvCxnSpPr>
          <p:nvPr/>
        </p:nvCxnSpPr>
        <p:spPr>
          <a:xfrm>
            <a:off x="3818762" y="2380513"/>
            <a:ext cx="0" cy="751800"/>
          </a:xfrm>
          <a:prstGeom prst="straightConnector1">
            <a:avLst/>
          </a:prstGeom>
          <a:noFill/>
          <a:ln cap="flat" cmpd="sng" w="9525">
            <a:solidFill>
              <a:schemeClr val="accent6"/>
            </a:solidFill>
            <a:prstDash val="solid"/>
            <a:round/>
            <a:headEnd len="med" w="med" type="none"/>
            <a:tailEnd len="med" w="med" type="triangle"/>
          </a:ln>
        </p:spPr>
      </p:cxnSp>
      <p:pic>
        <p:nvPicPr>
          <p:cNvPr id="1860" name="Google Shape;1860;p121"/>
          <p:cNvPicPr preferRelativeResize="0"/>
          <p:nvPr/>
        </p:nvPicPr>
        <p:blipFill rotWithShape="1">
          <a:blip r:embed="rId3">
            <a:alphaModFix/>
          </a:blip>
          <a:srcRect b="14573" l="0" r="0" t="0"/>
          <a:stretch/>
        </p:blipFill>
        <p:spPr>
          <a:xfrm>
            <a:off x="3286163" y="1773888"/>
            <a:ext cx="1065200" cy="606625"/>
          </a:xfrm>
          <a:prstGeom prst="rect">
            <a:avLst/>
          </a:prstGeom>
          <a:noFill/>
          <a:ln>
            <a:noFill/>
          </a:ln>
        </p:spPr>
      </p:pic>
      <p:pic>
        <p:nvPicPr>
          <p:cNvPr id="1861" name="Google Shape;1861;p121"/>
          <p:cNvPicPr preferRelativeResize="0"/>
          <p:nvPr/>
        </p:nvPicPr>
        <p:blipFill rotWithShape="1">
          <a:blip r:embed="rId4">
            <a:alphaModFix/>
          </a:blip>
          <a:srcRect b="24115" l="6170" r="6918" t="0"/>
          <a:stretch/>
        </p:blipFill>
        <p:spPr>
          <a:xfrm>
            <a:off x="9694423" y="2516585"/>
            <a:ext cx="195812" cy="174884"/>
          </a:xfrm>
          <a:prstGeom prst="rect">
            <a:avLst/>
          </a:prstGeom>
          <a:noFill/>
          <a:ln>
            <a:noFill/>
          </a:ln>
        </p:spPr>
      </p:pic>
      <p:pic>
        <p:nvPicPr>
          <p:cNvPr id="1862" name="Google Shape;1862;p121"/>
          <p:cNvPicPr preferRelativeResize="0"/>
          <p:nvPr/>
        </p:nvPicPr>
        <p:blipFill rotWithShape="1">
          <a:blip r:embed="rId5">
            <a:alphaModFix/>
          </a:blip>
          <a:srcRect b="0" l="0" r="0" t="8441"/>
          <a:stretch/>
        </p:blipFill>
        <p:spPr>
          <a:xfrm>
            <a:off x="1559429" y="3536050"/>
            <a:ext cx="641400" cy="562200"/>
          </a:xfrm>
          <a:prstGeom prst="rect">
            <a:avLst/>
          </a:prstGeom>
          <a:noFill/>
          <a:ln>
            <a:noFill/>
          </a:ln>
        </p:spPr>
      </p:pic>
      <p:cxnSp>
        <p:nvCxnSpPr>
          <p:cNvPr id="1863" name="Google Shape;1863;p121"/>
          <p:cNvCxnSpPr>
            <a:stCxn id="1864" idx="2"/>
            <a:endCxn id="1862" idx="0"/>
          </p:cNvCxnSpPr>
          <p:nvPr/>
        </p:nvCxnSpPr>
        <p:spPr>
          <a:xfrm flipH="1" rot="-5400000">
            <a:off x="1662937" y="3318226"/>
            <a:ext cx="435000" cy="600"/>
          </a:xfrm>
          <a:prstGeom prst="bentConnector3">
            <a:avLst>
              <a:gd fmla="val 50003" name="adj1"/>
            </a:avLst>
          </a:prstGeom>
          <a:noFill/>
          <a:ln cap="flat" cmpd="sng" w="9525">
            <a:solidFill>
              <a:srgbClr val="595959"/>
            </a:solidFill>
            <a:prstDash val="dash"/>
            <a:round/>
            <a:headEnd len="med" w="med" type="none"/>
            <a:tailEnd len="med" w="med" type="none"/>
          </a:ln>
        </p:spPr>
      </p:cxnSp>
      <p:pic>
        <p:nvPicPr>
          <p:cNvPr id="1864" name="Google Shape;1864;p121"/>
          <p:cNvPicPr preferRelativeResize="0"/>
          <p:nvPr/>
        </p:nvPicPr>
        <p:blipFill>
          <a:blip r:embed="rId6">
            <a:alphaModFix/>
          </a:blip>
          <a:stretch>
            <a:fillRect/>
          </a:stretch>
        </p:blipFill>
        <p:spPr>
          <a:xfrm>
            <a:off x="1697957" y="2752200"/>
            <a:ext cx="364360" cy="348826"/>
          </a:xfrm>
          <a:prstGeom prst="rect">
            <a:avLst/>
          </a:prstGeom>
          <a:noFill/>
          <a:ln>
            <a:noFill/>
          </a:ln>
        </p:spPr>
      </p:pic>
      <p:sp>
        <p:nvSpPr>
          <p:cNvPr id="1865" name="Google Shape;1865;p121"/>
          <p:cNvSpPr/>
          <p:nvPr/>
        </p:nvSpPr>
        <p:spPr>
          <a:xfrm>
            <a:off x="2246838" y="2783050"/>
            <a:ext cx="187500" cy="2068200"/>
          </a:xfrm>
          <a:prstGeom prst="leftBrace">
            <a:avLst>
              <a:gd fmla="val 50000" name="adj1"/>
              <a:gd fmla="val 50000" name="adj2"/>
            </a:avLst>
          </a:prstGeom>
          <a:noFill/>
          <a:ln cap="flat" cmpd="sng" w="9525">
            <a:solidFill>
              <a:srgbClr val="FF6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ed Hat Display"/>
              <a:ea typeface="Red Hat Display"/>
              <a:cs typeface="Red Hat Display"/>
              <a:sym typeface="Red Hat Display"/>
            </a:endParaRPr>
          </a:p>
        </p:txBody>
      </p:sp>
      <p:sp>
        <p:nvSpPr>
          <p:cNvPr id="1866" name="Google Shape;1866;p121"/>
          <p:cNvSpPr/>
          <p:nvPr/>
        </p:nvSpPr>
        <p:spPr>
          <a:xfrm>
            <a:off x="6749850" y="4316800"/>
            <a:ext cx="731700" cy="164100"/>
          </a:xfrm>
          <a:prstGeom prst="roundRect">
            <a:avLst>
              <a:gd fmla="val 16667" name="adj"/>
            </a:avLst>
          </a:prstGeom>
          <a:solidFill>
            <a:srgbClr val="0BA789">
              <a:alpha val="58859"/>
            </a:srgbClr>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FFFFFF"/>
                </a:solidFill>
                <a:latin typeface="Red Hat Display"/>
                <a:ea typeface="Red Hat Display"/>
                <a:cs typeface="Red Hat Display"/>
                <a:sym typeface="Red Hat Display"/>
              </a:rPr>
              <a:t>configMap</a:t>
            </a:r>
            <a:endParaRPr b="1" i="1" sz="900">
              <a:solidFill>
                <a:srgbClr val="FFFFFF"/>
              </a:solidFill>
              <a:latin typeface="Red Hat Display"/>
              <a:ea typeface="Red Hat Display"/>
              <a:cs typeface="Red Hat Display"/>
              <a:sym typeface="Red Hat Display"/>
            </a:endParaRPr>
          </a:p>
        </p:txBody>
      </p:sp>
      <p:sp>
        <p:nvSpPr>
          <p:cNvPr id="1867" name="Google Shape;1867;p121"/>
          <p:cNvSpPr/>
          <p:nvPr/>
        </p:nvSpPr>
        <p:spPr>
          <a:xfrm>
            <a:off x="5755550" y="4316800"/>
            <a:ext cx="731700" cy="164100"/>
          </a:xfrm>
          <a:prstGeom prst="roundRect">
            <a:avLst>
              <a:gd fmla="val 16667" name="adj"/>
            </a:avLst>
          </a:prstGeom>
          <a:solidFill>
            <a:schemeClr val="lt1"/>
          </a:solidFill>
          <a:ln cap="flat" cmpd="sng" w="9525">
            <a:solidFill>
              <a:srgbClr val="365EAD"/>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i="1" lang="en" sz="900">
                <a:solidFill>
                  <a:srgbClr val="365EAD"/>
                </a:solidFill>
                <a:latin typeface="Red Hat Display"/>
                <a:ea typeface="Red Hat Display"/>
                <a:cs typeface="Red Hat Display"/>
                <a:sym typeface="Red Hat Display"/>
              </a:rPr>
              <a:t>secret</a:t>
            </a:r>
            <a:endParaRPr b="1" i="1" sz="900">
              <a:solidFill>
                <a:srgbClr val="365EAD"/>
              </a:solidFill>
              <a:latin typeface="Red Hat Display"/>
              <a:ea typeface="Red Hat Display"/>
              <a:cs typeface="Red Hat Display"/>
              <a:sym typeface="Red Hat Display"/>
            </a:endParaRPr>
          </a:p>
        </p:txBody>
      </p:sp>
      <p:cxnSp>
        <p:nvCxnSpPr>
          <p:cNvPr id="1868" name="Google Shape;1868;p121"/>
          <p:cNvCxnSpPr>
            <a:endCxn id="1867" idx="0"/>
          </p:cNvCxnSpPr>
          <p:nvPr/>
        </p:nvCxnSpPr>
        <p:spPr>
          <a:xfrm flipH="1">
            <a:off x="6121400" y="4141000"/>
            <a:ext cx="466500" cy="175800"/>
          </a:xfrm>
          <a:prstGeom prst="straightConnector1">
            <a:avLst/>
          </a:prstGeom>
          <a:noFill/>
          <a:ln cap="flat" cmpd="sng" w="9525">
            <a:solidFill>
              <a:srgbClr val="595959"/>
            </a:solidFill>
            <a:prstDash val="dash"/>
            <a:round/>
            <a:headEnd len="med" w="med" type="none"/>
            <a:tailEnd len="med" w="med" type="none"/>
          </a:ln>
        </p:spPr>
      </p:cxnSp>
      <p:cxnSp>
        <p:nvCxnSpPr>
          <p:cNvPr id="1869" name="Google Shape;1869;p121"/>
          <p:cNvCxnSpPr>
            <a:endCxn id="1866" idx="0"/>
          </p:cNvCxnSpPr>
          <p:nvPr/>
        </p:nvCxnSpPr>
        <p:spPr>
          <a:xfrm>
            <a:off x="6587700" y="4141000"/>
            <a:ext cx="528000" cy="175800"/>
          </a:xfrm>
          <a:prstGeom prst="straightConnector1">
            <a:avLst/>
          </a:prstGeom>
          <a:noFill/>
          <a:ln cap="flat" cmpd="sng" w="9525">
            <a:solidFill>
              <a:srgbClr val="595959"/>
            </a:solidFill>
            <a:prstDash val="dash"/>
            <a:round/>
            <a:headEnd len="med" w="med" type="none"/>
            <a:tailEnd len="med" w="med" type="none"/>
          </a:ln>
        </p:spPr>
      </p:cxnSp>
      <p:pic>
        <p:nvPicPr>
          <p:cNvPr id="1870" name="Google Shape;1870;p121"/>
          <p:cNvPicPr preferRelativeResize="0"/>
          <p:nvPr/>
        </p:nvPicPr>
        <p:blipFill rotWithShape="1">
          <a:blip r:embed="rId7">
            <a:alphaModFix/>
          </a:blip>
          <a:srcRect b="22332" l="16788" r="17139" t="17408"/>
          <a:stretch/>
        </p:blipFill>
        <p:spPr>
          <a:xfrm>
            <a:off x="2905700" y="4770325"/>
            <a:ext cx="248147" cy="243300"/>
          </a:xfrm>
          <a:prstGeom prst="rect">
            <a:avLst/>
          </a:prstGeom>
          <a:noFill/>
          <a:ln>
            <a:noFill/>
          </a:ln>
        </p:spPr>
      </p:pic>
      <p:sp>
        <p:nvSpPr>
          <p:cNvPr id="1871" name="Google Shape;1871;p121"/>
          <p:cNvSpPr txBox="1"/>
          <p:nvPr>
            <p:ph idx="2" type="subTitle"/>
          </p:nvPr>
        </p:nvSpPr>
        <p:spPr>
          <a:xfrm>
            <a:off x="3191975"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872" name="Google Shape;1872;p121"/>
          <p:cNvPicPr preferRelativeResize="0"/>
          <p:nvPr/>
        </p:nvPicPr>
        <p:blipFill rotWithShape="1">
          <a:blip r:embed="rId7">
            <a:alphaModFix/>
          </a:blip>
          <a:srcRect b="22332" l="16788" r="17139" t="17408"/>
          <a:stretch/>
        </p:blipFill>
        <p:spPr>
          <a:xfrm>
            <a:off x="5700238" y="4770325"/>
            <a:ext cx="248147" cy="243300"/>
          </a:xfrm>
          <a:prstGeom prst="rect">
            <a:avLst/>
          </a:prstGeom>
          <a:noFill/>
          <a:ln>
            <a:noFill/>
          </a:ln>
        </p:spPr>
      </p:pic>
      <p:sp>
        <p:nvSpPr>
          <p:cNvPr id="1873" name="Google Shape;1873;p121"/>
          <p:cNvSpPr txBox="1"/>
          <p:nvPr>
            <p:ph idx="2" type="subTitle"/>
          </p:nvPr>
        </p:nvSpPr>
        <p:spPr>
          <a:xfrm>
            <a:off x="5986513" y="48040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874" name="Google Shape;1874;p121"/>
          <p:cNvPicPr preferRelativeResize="0"/>
          <p:nvPr/>
        </p:nvPicPr>
        <p:blipFill rotWithShape="1">
          <a:blip r:embed="rId7">
            <a:alphaModFix/>
          </a:blip>
          <a:srcRect b="22332" l="16788" r="17139" t="17408"/>
          <a:stretch/>
        </p:blipFill>
        <p:spPr>
          <a:xfrm>
            <a:off x="8494763" y="4465525"/>
            <a:ext cx="248148" cy="243300"/>
          </a:xfrm>
          <a:prstGeom prst="rect">
            <a:avLst/>
          </a:prstGeom>
          <a:noFill/>
          <a:ln>
            <a:noFill/>
          </a:ln>
        </p:spPr>
      </p:pic>
      <p:sp>
        <p:nvSpPr>
          <p:cNvPr id="1875" name="Google Shape;1875;p121"/>
          <p:cNvSpPr txBox="1"/>
          <p:nvPr>
            <p:ph idx="2" type="subTitle"/>
          </p:nvPr>
        </p:nvSpPr>
        <p:spPr>
          <a:xfrm>
            <a:off x="8781038" y="449927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Deny all traffic</a:t>
            </a:r>
            <a:endParaRPr sz="1100">
              <a:solidFill>
                <a:schemeClr val="dk1"/>
              </a:solidFill>
              <a:latin typeface="Red Hat Text Light"/>
              <a:ea typeface="Red Hat Text Light"/>
              <a:cs typeface="Red Hat Text Light"/>
              <a:sym typeface="Red Hat Text Light"/>
            </a:endParaRPr>
          </a:p>
        </p:txBody>
      </p:sp>
      <p:pic>
        <p:nvPicPr>
          <p:cNvPr id="1876" name="Google Shape;1876;p121"/>
          <p:cNvPicPr preferRelativeResize="0"/>
          <p:nvPr/>
        </p:nvPicPr>
        <p:blipFill rotWithShape="1">
          <a:blip r:embed="rId7">
            <a:alphaModFix/>
          </a:blip>
          <a:srcRect b="22332" l="16788" r="17139" t="17408"/>
          <a:stretch/>
        </p:blipFill>
        <p:spPr>
          <a:xfrm>
            <a:off x="2905700" y="5095150"/>
            <a:ext cx="248147" cy="243300"/>
          </a:xfrm>
          <a:prstGeom prst="rect">
            <a:avLst/>
          </a:prstGeom>
          <a:noFill/>
          <a:ln>
            <a:noFill/>
          </a:ln>
        </p:spPr>
      </p:pic>
      <p:sp>
        <p:nvSpPr>
          <p:cNvPr id="1877" name="Google Shape;1877;p121"/>
          <p:cNvSpPr txBox="1"/>
          <p:nvPr>
            <p:ph idx="2" type="subTitle"/>
          </p:nvPr>
        </p:nvSpPr>
        <p:spPr>
          <a:xfrm>
            <a:off x="3191975" y="5128900"/>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Allow from Ingress</a:t>
            </a:r>
            <a:endParaRPr sz="1100">
              <a:solidFill>
                <a:schemeClr val="dk1"/>
              </a:solidFill>
              <a:latin typeface="Red Hat Text Light"/>
              <a:ea typeface="Red Hat Text Light"/>
              <a:cs typeface="Red Hat Text Light"/>
              <a:sym typeface="Red Hat Text Light"/>
            </a:endParaRPr>
          </a:p>
        </p:txBody>
      </p:sp>
      <p:pic>
        <p:nvPicPr>
          <p:cNvPr id="1878" name="Google Shape;1878;p121"/>
          <p:cNvPicPr preferRelativeResize="0"/>
          <p:nvPr/>
        </p:nvPicPr>
        <p:blipFill rotWithShape="1">
          <a:blip r:embed="rId7">
            <a:alphaModFix/>
          </a:blip>
          <a:srcRect b="22332" l="16788" r="17139" t="17408"/>
          <a:stretch/>
        </p:blipFill>
        <p:spPr>
          <a:xfrm>
            <a:off x="5700225" y="5082175"/>
            <a:ext cx="248147" cy="243300"/>
          </a:xfrm>
          <a:prstGeom prst="rect">
            <a:avLst/>
          </a:prstGeom>
          <a:noFill/>
          <a:ln>
            <a:noFill/>
          </a:ln>
        </p:spPr>
      </p:pic>
      <p:sp>
        <p:nvSpPr>
          <p:cNvPr id="1879" name="Google Shape;1879;p121"/>
          <p:cNvSpPr txBox="1"/>
          <p:nvPr>
            <p:ph idx="2" type="subTitle"/>
          </p:nvPr>
        </p:nvSpPr>
        <p:spPr>
          <a:xfrm>
            <a:off x="5986500" y="511592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Allow from public-layer ns</a:t>
            </a:r>
            <a:endParaRPr sz="1100">
              <a:solidFill>
                <a:schemeClr val="dk1"/>
              </a:solidFill>
              <a:latin typeface="Red Hat Text Light"/>
              <a:ea typeface="Red Hat Text Light"/>
              <a:cs typeface="Red Hat Text Light"/>
              <a:sym typeface="Red Hat Text Light"/>
            </a:endParaRPr>
          </a:p>
        </p:txBody>
      </p:sp>
      <p:pic>
        <p:nvPicPr>
          <p:cNvPr id="1880" name="Google Shape;1880;p121"/>
          <p:cNvPicPr preferRelativeResize="0"/>
          <p:nvPr/>
        </p:nvPicPr>
        <p:blipFill rotWithShape="1">
          <a:blip r:embed="rId7">
            <a:alphaModFix/>
          </a:blip>
          <a:srcRect b="22332" l="16788" r="17139" t="17408"/>
          <a:stretch/>
        </p:blipFill>
        <p:spPr>
          <a:xfrm>
            <a:off x="8494775" y="4777375"/>
            <a:ext cx="248148" cy="243300"/>
          </a:xfrm>
          <a:prstGeom prst="rect">
            <a:avLst/>
          </a:prstGeom>
          <a:noFill/>
          <a:ln>
            <a:noFill/>
          </a:ln>
        </p:spPr>
      </p:pic>
      <p:sp>
        <p:nvSpPr>
          <p:cNvPr id="1881" name="Google Shape;1881;p121"/>
          <p:cNvSpPr txBox="1"/>
          <p:nvPr>
            <p:ph idx="2" type="subTitle"/>
          </p:nvPr>
        </p:nvSpPr>
        <p:spPr>
          <a:xfrm>
            <a:off x="8781050" y="4811125"/>
            <a:ext cx="1550400" cy="175800"/>
          </a:xfrm>
          <a:prstGeom prst="rect">
            <a:avLst/>
          </a:prstGeom>
          <a:solidFill>
            <a:schemeClr val="lt1"/>
          </a:solidFill>
        </p:spPr>
        <p:txBody>
          <a:bodyPr anchorCtr="0" anchor="t" bIns="0" lIns="0" spcFirstLastPara="1" rIns="0" wrap="square" tIns="0">
            <a:noAutofit/>
          </a:bodyPr>
          <a:lstStyle/>
          <a:p>
            <a:pPr indent="0" lvl="0" marL="0" rtl="0" algn="l">
              <a:lnSpc>
                <a:spcPct val="115000"/>
              </a:lnSpc>
              <a:spcBef>
                <a:spcPts val="0"/>
              </a:spcBef>
              <a:spcAft>
                <a:spcPts val="2000"/>
              </a:spcAft>
              <a:buNone/>
            </a:pPr>
            <a:r>
              <a:rPr lang="en" sz="1000">
                <a:solidFill>
                  <a:schemeClr val="dk1"/>
                </a:solidFill>
                <a:latin typeface="Red Hat Text Light"/>
                <a:ea typeface="Red Hat Text Light"/>
                <a:cs typeface="Red Hat Text Light"/>
                <a:sym typeface="Red Hat Text Light"/>
              </a:rPr>
              <a:t>Allow backend pods on database pods </a:t>
            </a:r>
            <a:r>
              <a:rPr lang="en" sz="1000">
                <a:solidFill>
                  <a:schemeClr val="dk1"/>
                </a:solidFill>
                <a:latin typeface="Red Hat Text Light"/>
                <a:ea typeface="Red Hat Text Light"/>
                <a:cs typeface="Red Hat Text Light"/>
                <a:sym typeface="Red Hat Text Light"/>
              </a:rPr>
              <a:t>(TCP/5000) </a:t>
            </a:r>
            <a:endParaRPr sz="1000">
              <a:solidFill>
                <a:schemeClr val="dk1"/>
              </a:solidFill>
              <a:latin typeface="Red Hat Text Light"/>
              <a:ea typeface="Red Hat Text Light"/>
              <a:cs typeface="Red Hat Text Light"/>
              <a:sym typeface="Red Hat Text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122"/>
          <p:cNvSpPr txBox="1"/>
          <p:nvPr>
            <p:ph type="title"/>
          </p:nvPr>
        </p:nvSpPr>
        <p:spPr>
          <a:xfrm>
            <a:off x="2076025" y="1883250"/>
            <a:ext cx="5863200" cy="30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Demo URL + Q&amp;A</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u="sng">
                <a:solidFill>
                  <a:srgbClr val="1155CC"/>
                </a:solidFill>
                <a:hlinkClick r:id="rId3">
                  <a:extLst>
                    <a:ext uri="{A12FA001-AC4F-418D-AE19-62706E023703}">
                      <ahyp:hlinkClr val="tx"/>
                    </a:ext>
                  </a:extLst>
                </a:hlinkClick>
              </a:rPr>
              <a:t>https://github.com/clbartolome/containers_ocp</a:t>
            </a:r>
            <a:r>
              <a:rPr lang="en">
                <a:solidFill>
                  <a:srgbClr val="1155CC"/>
                </a:solidFill>
              </a:rPr>
              <a:t> </a:t>
            </a:r>
            <a:endParaRPr>
              <a:solidFill>
                <a:srgbClr val="1155CC"/>
              </a:solidFill>
            </a:endParaRPr>
          </a:p>
        </p:txBody>
      </p:sp>
      <p:sp>
        <p:nvSpPr>
          <p:cNvPr id="1887" name="Google Shape;1887;p122"/>
          <p:cNvSpPr txBox="1"/>
          <p:nvPr>
            <p:ph idx="1" type="subTitle"/>
          </p:nvPr>
        </p:nvSpPr>
        <p:spPr>
          <a:xfrm rot="5400000">
            <a:off x="-2138450" y="2138400"/>
            <a:ext cx="5148900" cy="872100"/>
          </a:xfrm>
          <a:prstGeom prst="rect">
            <a:avLst/>
          </a:prstGeom>
        </p:spPr>
        <p:txBody>
          <a:bodyPr anchorCtr="0" anchor="ctr" bIns="91425" lIns="502900" spcFirstLastPara="1" rIns="91425" wrap="square" tIns="91425">
            <a:noAutofit/>
          </a:bodyPr>
          <a:lstStyle/>
          <a:p>
            <a:pPr indent="0" lvl="0" marL="0" rtl="0" algn="l">
              <a:spcBef>
                <a:spcPts val="0"/>
              </a:spcBef>
              <a:spcAft>
                <a:spcPts val="0"/>
              </a:spcAft>
              <a:buNone/>
            </a:pPr>
            <a:r>
              <a:t/>
            </a:r>
            <a:endParaRPr/>
          </a:p>
        </p:txBody>
      </p:sp>
      <p:sp>
        <p:nvSpPr>
          <p:cNvPr id="1888" name="Google Shape;1888;p12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sp>
        <p:nvSpPr>
          <p:cNvPr id="1893" name="Google Shape;1893;p12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894" name="Google Shape;1894;p123"/>
          <p:cNvSpPr txBox="1"/>
          <p:nvPr>
            <p:ph idx="1" type="subTitle"/>
          </p:nvPr>
        </p:nvSpPr>
        <p:spPr>
          <a:xfrm>
            <a:off x="2083725" y="3313225"/>
            <a:ext cx="4047900" cy="1038300"/>
          </a:xfrm>
          <a:prstGeom prst="rect">
            <a:avLst/>
          </a:prstGeom>
        </p:spPr>
        <p:txBody>
          <a:bodyPr anchorCtr="0" anchor="t" bIns="0" lIns="0" spcFirstLastPara="1" rIns="0" wrap="square" tIns="0">
            <a:noAutofit/>
          </a:bodyPr>
          <a:lstStyle/>
          <a:p>
            <a:pPr indent="0" lvl="0" marL="0" rtl="0" algn="l">
              <a:lnSpc>
                <a:spcPct val="135000"/>
              </a:lnSpc>
              <a:spcBef>
                <a:spcPts val="0"/>
              </a:spcBef>
              <a:spcAft>
                <a:spcPts val="0"/>
              </a:spcAft>
              <a:buNone/>
            </a:pPr>
            <a:r>
              <a:rPr lang="en">
                <a:latin typeface="Red Hat Display"/>
                <a:ea typeface="Red Hat Display"/>
                <a:cs typeface="Red Hat Display"/>
                <a:sym typeface="Red Hat Display"/>
              </a:rPr>
              <a:t>Red Hat is the world’s leading provider of enterprise open source software solutions. Award-winning support, training, and consulting services make </a:t>
            </a:r>
            <a:endParaRPr>
              <a:latin typeface="Red Hat Display"/>
              <a:ea typeface="Red Hat Display"/>
              <a:cs typeface="Red Hat Display"/>
              <a:sym typeface="Red Hat Display"/>
            </a:endParaRPr>
          </a:p>
          <a:p>
            <a:pPr indent="0" lvl="0" marL="0" rtl="0" algn="l">
              <a:lnSpc>
                <a:spcPct val="135000"/>
              </a:lnSpc>
              <a:spcBef>
                <a:spcPts val="0"/>
              </a:spcBef>
              <a:spcAft>
                <a:spcPts val="0"/>
              </a:spcAft>
              <a:buNone/>
            </a:pPr>
            <a:r>
              <a:rPr lang="en">
                <a:latin typeface="Red Hat Display"/>
                <a:ea typeface="Red Hat Display"/>
                <a:cs typeface="Red Hat Display"/>
                <a:sym typeface="Red Hat Display"/>
              </a:rPr>
              <a:t>Red Hat a trusted adviser to the Fortune 500. </a:t>
            </a:r>
            <a:endParaRPr>
              <a:latin typeface="Red Hat Display"/>
              <a:ea typeface="Red Hat Display"/>
              <a:cs typeface="Red Hat Display"/>
              <a:sym typeface="Red Hat Display"/>
            </a:endParaRPr>
          </a:p>
        </p:txBody>
      </p:sp>
      <p:sp>
        <p:nvSpPr>
          <p:cNvPr id="1895" name="Google Shape;1895;p123"/>
          <p:cNvSpPr txBox="1"/>
          <p:nvPr>
            <p:ph type="title"/>
          </p:nvPr>
        </p:nvSpPr>
        <p:spPr>
          <a:xfrm>
            <a:off x="2083875" y="1860300"/>
            <a:ext cx="4905000" cy="846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latin typeface="Red Hat Display Medium"/>
                <a:ea typeface="Red Hat Display Medium"/>
                <a:cs typeface="Red Hat Display Medium"/>
                <a:sym typeface="Red Hat Display Medium"/>
              </a:rPr>
              <a:t>Thank you</a:t>
            </a:r>
            <a:endParaRPr>
              <a:latin typeface="Red Hat Display Medium"/>
              <a:ea typeface="Red Hat Display Medium"/>
              <a:cs typeface="Red Hat Display Medium"/>
              <a:sym typeface="Red Hat Display Medium"/>
            </a:endParaRPr>
          </a:p>
        </p:txBody>
      </p:sp>
      <p:pic>
        <p:nvPicPr>
          <p:cNvPr id="1896" name="Google Shape;1896;p123"/>
          <p:cNvPicPr preferRelativeResize="0"/>
          <p:nvPr/>
        </p:nvPicPr>
        <p:blipFill>
          <a:blip r:embed="rId3">
            <a:alphaModFix/>
          </a:blip>
          <a:stretch>
            <a:fillRect/>
          </a:stretch>
        </p:blipFill>
        <p:spPr>
          <a:xfrm>
            <a:off x="1602700" y="941050"/>
            <a:ext cx="1486909" cy="50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71"/>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82" name="Google Shape;982;p71"/>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Best Practices</a:t>
            </a:r>
            <a:r>
              <a:rPr lang="en" sz="3800">
                <a:solidFill>
                  <a:srgbClr val="FF0000"/>
                </a:solidFill>
              </a:rPr>
              <a:t> </a:t>
            </a:r>
            <a:endParaRPr sz="3800">
              <a:solidFill>
                <a:srgbClr val="FF0000"/>
              </a:solidFill>
            </a:endParaRPr>
          </a:p>
        </p:txBody>
      </p:sp>
      <p:sp>
        <p:nvSpPr>
          <p:cNvPr id="983" name="Google Shape;983;p71"/>
          <p:cNvSpPr txBox="1"/>
          <p:nvPr/>
        </p:nvSpPr>
        <p:spPr>
          <a:xfrm>
            <a:off x="1134850" y="1895050"/>
            <a:ext cx="10497300" cy="553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When creating a container, there are some guidelines to </a:t>
            </a:r>
            <a:r>
              <a:rPr lang="en" sz="1600">
                <a:latin typeface="Overpass"/>
                <a:ea typeface="Overpass"/>
                <a:cs typeface="Overpass"/>
                <a:sym typeface="Overpass"/>
              </a:rPr>
              <a:t>optimize</a:t>
            </a:r>
            <a:r>
              <a:rPr lang="en" sz="1600">
                <a:latin typeface="Overpass"/>
                <a:ea typeface="Overpass"/>
                <a:cs typeface="Overpass"/>
                <a:sym typeface="Overpass"/>
              </a:rPr>
              <a:t> the time of creating an image, the security of it and its size.</a:t>
            </a:r>
            <a:endParaRPr sz="1600">
              <a:latin typeface="Overpass"/>
              <a:ea typeface="Overpass"/>
              <a:cs typeface="Overpass"/>
              <a:sym typeface="Overpass"/>
            </a:endParaRPr>
          </a:p>
        </p:txBody>
      </p:sp>
      <p:sp>
        <p:nvSpPr>
          <p:cNvPr id="984" name="Google Shape;984;p71"/>
          <p:cNvSpPr txBox="1"/>
          <p:nvPr>
            <p:ph idx="2" type="subTitle"/>
          </p:nvPr>
        </p:nvSpPr>
        <p:spPr>
          <a:xfrm>
            <a:off x="984525" y="2707325"/>
            <a:ext cx="6536400" cy="3410400"/>
          </a:xfrm>
          <a:prstGeom prst="rect">
            <a:avLst/>
          </a:prstGeom>
        </p:spPr>
        <p:txBody>
          <a:bodyPr anchorCtr="0" anchor="t" bIns="0" lIns="0" spcFirstLastPara="1" rIns="0" wrap="square" tIns="0">
            <a:noAutofit/>
          </a:bodyPr>
          <a:lstStyle/>
          <a:p>
            <a:pPr indent="-419100" lvl="0" marL="609600" rtl="0" algn="l">
              <a:lnSpc>
                <a:spcPct val="115000"/>
              </a:lnSpc>
              <a:spcBef>
                <a:spcPts val="0"/>
              </a:spcBef>
              <a:spcAft>
                <a:spcPts val="0"/>
              </a:spcAft>
              <a:buSzPts val="1800"/>
              <a:buChar char="●"/>
            </a:pPr>
            <a:r>
              <a:rPr b="1" lang="en" sz="1600">
                <a:solidFill>
                  <a:schemeClr val="dk1"/>
                </a:solidFill>
              </a:rPr>
              <a:t>Choose a Universal Base Image</a:t>
            </a:r>
            <a:endParaRPr b="1" sz="1600">
              <a:solidFill>
                <a:schemeClr val="dk1"/>
              </a:solidFill>
            </a:endParaRPr>
          </a:p>
          <a:p>
            <a:pPr indent="-412750" lvl="0" marL="609600" rtl="0" algn="l">
              <a:lnSpc>
                <a:spcPct val="115000"/>
              </a:lnSpc>
              <a:spcBef>
                <a:spcPts val="0"/>
              </a:spcBef>
              <a:spcAft>
                <a:spcPts val="0"/>
              </a:spcAft>
              <a:buSzPts val="1700"/>
              <a:buChar char="●"/>
            </a:pPr>
            <a:r>
              <a:rPr lang="en" sz="1500">
                <a:solidFill>
                  <a:schemeClr val="dk1"/>
                </a:solidFill>
                <a:latin typeface="Red Hat Display Medium"/>
                <a:ea typeface="Red Hat Display Medium"/>
                <a:cs typeface="Red Hat Display Medium"/>
                <a:sym typeface="Red Hat Display Medium"/>
              </a:rPr>
              <a:t>Limit the number of layers in your images</a:t>
            </a:r>
            <a:endParaRPr sz="1500">
              <a:solidFill>
                <a:schemeClr val="dk1"/>
              </a:solidFill>
              <a:latin typeface="Red Hat Display Medium"/>
              <a:ea typeface="Red Hat Display Medium"/>
              <a:cs typeface="Red Hat Display Medium"/>
              <a:sym typeface="Red Hat Display Medium"/>
            </a:endParaRPr>
          </a:p>
          <a:p>
            <a:pPr indent="-412750" lvl="0" marL="609600" rtl="0" algn="l">
              <a:lnSpc>
                <a:spcPct val="115000"/>
              </a:lnSpc>
              <a:spcBef>
                <a:spcPts val="0"/>
              </a:spcBef>
              <a:spcAft>
                <a:spcPts val="0"/>
              </a:spcAft>
              <a:buSzPts val="1700"/>
              <a:buChar char="●"/>
            </a:pPr>
            <a:r>
              <a:rPr lang="en" sz="1700"/>
              <a:t>Run as a non-root user</a:t>
            </a:r>
            <a:endParaRPr sz="1700"/>
          </a:p>
          <a:p>
            <a:pPr indent="-412750" lvl="0" marL="609600" rtl="0" algn="l">
              <a:lnSpc>
                <a:spcPct val="115000"/>
              </a:lnSpc>
              <a:spcBef>
                <a:spcPts val="0"/>
              </a:spcBef>
              <a:spcAft>
                <a:spcPts val="0"/>
              </a:spcAft>
              <a:buSzPts val="1700"/>
              <a:buChar char="●"/>
            </a:pPr>
            <a:r>
              <a:rPr lang="en" sz="1700"/>
              <a:t>Use COPY instead of ADD</a:t>
            </a:r>
            <a:endParaRPr sz="1700"/>
          </a:p>
          <a:p>
            <a:pPr indent="-412750" lvl="0" marL="609600" rtl="0" algn="l">
              <a:lnSpc>
                <a:spcPct val="115000"/>
              </a:lnSpc>
              <a:spcBef>
                <a:spcPts val="0"/>
              </a:spcBef>
              <a:spcAft>
                <a:spcPts val="0"/>
              </a:spcAft>
              <a:buSzPts val="1700"/>
              <a:buChar char="●"/>
            </a:pPr>
            <a:r>
              <a:rPr lang="en" sz="1700"/>
              <a:t>Do </a:t>
            </a:r>
            <a:r>
              <a:rPr lang="en" sz="1700"/>
              <a:t>not</a:t>
            </a:r>
            <a:r>
              <a:rPr lang="en" sz="1700"/>
              <a:t> install packages in CMD or ENTRYPOINT</a:t>
            </a:r>
            <a:endParaRPr sz="1700"/>
          </a:p>
          <a:p>
            <a:pPr indent="-412750" lvl="0" marL="609600" rtl="0" algn="l">
              <a:lnSpc>
                <a:spcPct val="115000"/>
              </a:lnSpc>
              <a:spcBef>
                <a:spcPts val="0"/>
              </a:spcBef>
              <a:spcAft>
                <a:spcPts val="0"/>
              </a:spcAft>
              <a:buSzPts val="1700"/>
              <a:buChar char="●"/>
            </a:pPr>
            <a:r>
              <a:rPr lang="en" sz="1700"/>
              <a:t>Define a clear ENTRYPOINT</a:t>
            </a:r>
            <a:endParaRPr sz="1700"/>
          </a:p>
          <a:p>
            <a:pPr indent="-412750" lvl="0" marL="609600" rtl="0" algn="l">
              <a:lnSpc>
                <a:spcPct val="115000"/>
              </a:lnSpc>
              <a:spcBef>
                <a:spcPts val="0"/>
              </a:spcBef>
              <a:spcAft>
                <a:spcPts val="0"/>
              </a:spcAft>
              <a:buSzPts val="1700"/>
              <a:buChar char="●"/>
            </a:pPr>
            <a:r>
              <a:rPr lang="en" sz="1700"/>
              <a:t>Exclude unnecessary files with .dockerignore</a:t>
            </a:r>
            <a:endParaRPr sz="1700"/>
          </a:p>
          <a:p>
            <a:pPr indent="-412750" lvl="0" marL="609600" rtl="0" algn="l">
              <a:lnSpc>
                <a:spcPct val="115000"/>
              </a:lnSpc>
              <a:spcBef>
                <a:spcPts val="0"/>
              </a:spcBef>
              <a:spcAft>
                <a:spcPts val="0"/>
              </a:spcAft>
              <a:buSzPts val="1700"/>
              <a:buChar char="●"/>
            </a:pPr>
            <a:r>
              <a:rPr lang="en" sz="1700">
                <a:solidFill>
                  <a:schemeClr val="dk1"/>
                </a:solidFill>
                <a:highlight>
                  <a:srgbClr val="FFFFFF"/>
                </a:highlight>
              </a:rPr>
              <a:t>Set environment variables</a:t>
            </a:r>
            <a:endParaRPr sz="1000">
              <a:solidFill>
                <a:schemeClr val="dk1"/>
              </a:solidFill>
              <a:latin typeface="Arial"/>
              <a:ea typeface="Arial"/>
              <a:cs typeface="Arial"/>
              <a:sym typeface="Arial"/>
            </a:endParaRPr>
          </a:p>
          <a:p>
            <a:pPr indent="-431800" lvl="0" marL="609600" marR="330200" rtl="0" algn="l">
              <a:lnSpc>
                <a:spcPct val="115000"/>
              </a:lnSpc>
              <a:spcBef>
                <a:spcPts val="0"/>
              </a:spcBef>
              <a:spcAft>
                <a:spcPts val="0"/>
              </a:spcAft>
              <a:buSzPts val="2000"/>
              <a:buChar char="●"/>
            </a:pPr>
            <a:r>
              <a:rPr lang="en" sz="1700">
                <a:solidFill>
                  <a:schemeClr val="dk1"/>
                </a:solidFill>
                <a:highlight>
                  <a:srgbClr val="FFFFFF"/>
                </a:highlight>
              </a:rPr>
              <a:t>Set image metadata with LABEL</a:t>
            </a:r>
            <a:endParaRPr sz="1700"/>
          </a:p>
          <a:p>
            <a:pPr indent="-412750" lvl="0" marL="609600" rtl="0" algn="l">
              <a:lnSpc>
                <a:spcPct val="115000"/>
              </a:lnSpc>
              <a:spcBef>
                <a:spcPts val="0"/>
              </a:spcBef>
              <a:spcAft>
                <a:spcPts val="0"/>
              </a:spcAft>
              <a:buSzPts val="1700"/>
              <a:buChar char="●"/>
            </a:pPr>
            <a:r>
              <a:rPr lang="en" sz="1700"/>
              <a:t>Scan images for vulnerabilities</a:t>
            </a:r>
            <a:endParaRPr sz="1700"/>
          </a:p>
        </p:txBody>
      </p:sp>
      <p:sp>
        <p:nvSpPr>
          <p:cNvPr id="985" name="Google Shape;985;p71"/>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986" name="Google Shape;986;p71"/>
          <p:cNvSpPr txBox="1"/>
          <p:nvPr/>
        </p:nvSpPr>
        <p:spPr>
          <a:xfrm>
            <a:off x="6638225" y="2707325"/>
            <a:ext cx="5148900" cy="389100"/>
          </a:xfrm>
          <a:prstGeom prst="rect">
            <a:avLst/>
          </a:prstGeom>
          <a:solidFill>
            <a:srgbClr val="33333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Mono"/>
                <a:ea typeface="Roboto Mono"/>
                <a:cs typeface="Roboto Mono"/>
                <a:sym typeface="Roboto Mono"/>
              </a:rPr>
              <a:t>FROM registry.access.redhat.com/ubi9/ubi-micro</a:t>
            </a:r>
            <a:endParaRPr>
              <a:solidFill>
                <a:schemeClr val="lt1"/>
              </a:solidFill>
              <a:latin typeface="Roboto Mono"/>
              <a:ea typeface="Roboto Mono"/>
              <a:cs typeface="Roboto Mono"/>
              <a:sym typeface="Roboto Mono"/>
            </a:endParaRPr>
          </a:p>
          <a:p>
            <a:pPr indent="0" lvl="0" marL="0" rtl="0" algn="l">
              <a:spcBef>
                <a:spcPts val="0"/>
              </a:spcBef>
              <a:spcAft>
                <a:spcPts val="0"/>
              </a:spcAft>
              <a:buNone/>
            </a:pPr>
            <a:r>
              <a:t/>
            </a:r>
            <a:endParaRPr sz="1800">
              <a:solidFill>
                <a:schemeClr val="lt1"/>
              </a:solidFill>
              <a:latin typeface="Red Hat Display"/>
              <a:ea typeface="Red Hat Display"/>
              <a:cs typeface="Red Hat Display"/>
              <a:sym typeface="Red Hat Display"/>
            </a:endParaRPr>
          </a:p>
        </p:txBody>
      </p:sp>
      <p:sp>
        <p:nvSpPr>
          <p:cNvPr id="987" name="Google Shape;987;p71"/>
          <p:cNvSpPr txBox="1"/>
          <p:nvPr>
            <p:ph idx="2" type="subTitle"/>
          </p:nvPr>
        </p:nvSpPr>
        <p:spPr>
          <a:xfrm>
            <a:off x="6638225" y="3188800"/>
            <a:ext cx="5148900" cy="3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2000"/>
              </a:spcAft>
              <a:buNone/>
            </a:pPr>
            <a:r>
              <a:rPr b="1" lang="en" sz="1600">
                <a:solidFill>
                  <a:schemeClr val="accent1"/>
                </a:solidFill>
              </a:rPr>
              <a:t>💡</a:t>
            </a:r>
            <a:r>
              <a:rPr lang="en" sz="1600">
                <a:solidFill>
                  <a:schemeClr val="dk1"/>
                </a:solidFill>
                <a:latin typeface="Red Hat Display Medium"/>
                <a:ea typeface="Red Hat Display Medium"/>
                <a:cs typeface="Red Hat Display Medium"/>
                <a:sym typeface="Red Hat Display Medium"/>
              </a:rPr>
              <a:t> Avoid </a:t>
            </a:r>
            <a:r>
              <a:rPr b="1" lang="en" sz="1600">
                <a:solidFill>
                  <a:srgbClr val="188038"/>
                </a:solidFill>
              </a:rPr>
              <a:t>latest</a:t>
            </a:r>
            <a:r>
              <a:rPr lang="en" sz="1600">
                <a:solidFill>
                  <a:schemeClr val="dk1"/>
                </a:solidFill>
                <a:latin typeface="Red Hat Display Medium"/>
                <a:ea typeface="Red Hat Display Medium"/>
                <a:cs typeface="Red Hat Display Medium"/>
                <a:sym typeface="Red Hat Display Medium"/>
              </a:rPr>
              <a:t> tag</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2"/>
          <p:cNvSpPr txBox="1"/>
          <p:nvPr>
            <p:ph idx="2" type="subTitle"/>
          </p:nvPr>
        </p:nvSpPr>
        <p:spPr>
          <a:xfrm>
            <a:off x="6025272" y="2614875"/>
            <a:ext cx="3469800" cy="3554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500"/>
              <a:buFont typeface="Arial"/>
              <a:buNone/>
            </a:pPr>
            <a:r>
              <a:rPr lang="en"/>
              <a:t>Trusted:</a:t>
            </a:r>
            <a:endParaRPr/>
          </a:p>
          <a:p>
            <a:pPr indent="-419100" lvl="0" marL="609600" rtl="0" algn="l">
              <a:spcBef>
                <a:spcPts val="2000"/>
              </a:spcBef>
              <a:spcAft>
                <a:spcPts val="0"/>
              </a:spcAft>
              <a:buSzPts val="1800"/>
              <a:buChar char="●"/>
            </a:pPr>
            <a:r>
              <a:rPr lang="en"/>
              <a:t>Libraries</a:t>
            </a:r>
            <a:endParaRPr/>
          </a:p>
          <a:p>
            <a:pPr indent="-419100" lvl="0" marL="609600" rtl="0" algn="l">
              <a:spcBef>
                <a:spcPts val="0"/>
              </a:spcBef>
              <a:spcAft>
                <a:spcPts val="0"/>
              </a:spcAft>
              <a:buSzPts val="1800"/>
              <a:buChar char="●"/>
            </a:pPr>
            <a:r>
              <a:rPr lang="en"/>
              <a:t>Packaging format</a:t>
            </a:r>
            <a:endParaRPr/>
          </a:p>
          <a:p>
            <a:pPr indent="-419100" lvl="0" marL="609600" rtl="0" algn="l">
              <a:spcBef>
                <a:spcPts val="0"/>
              </a:spcBef>
              <a:spcAft>
                <a:spcPts val="0"/>
              </a:spcAft>
              <a:buSzPts val="1800"/>
              <a:buChar char="●"/>
            </a:pPr>
            <a:r>
              <a:rPr lang="en"/>
              <a:t>Core Utilities</a:t>
            </a:r>
            <a:endParaRPr/>
          </a:p>
          <a:p>
            <a:pPr indent="-419100" lvl="0" marL="609600" rtl="0" algn="l">
              <a:spcBef>
                <a:spcPts val="0"/>
              </a:spcBef>
              <a:spcAft>
                <a:spcPts val="0"/>
              </a:spcAft>
              <a:buSzPts val="1800"/>
              <a:buChar char="●"/>
            </a:pPr>
            <a:r>
              <a:rPr lang="en"/>
              <a:t>Security Response</a:t>
            </a:r>
            <a:endParaRPr/>
          </a:p>
          <a:p>
            <a:pPr indent="-419100" lvl="0" marL="609600" rtl="0" algn="l">
              <a:spcBef>
                <a:spcPts val="0"/>
              </a:spcBef>
              <a:spcAft>
                <a:spcPts val="0"/>
              </a:spcAft>
              <a:buSzPts val="1800"/>
              <a:buChar char="●"/>
            </a:pPr>
            <a:r>
              <a:rPr lang="en"/>
              <a:t>Patching</a:t>
            </a:r>
            <a:endParaRPr/>
          </a:p>
          <a:p>
            <a:pPr indent="-419100" lvl="0" marL="609600" rtl="0" algn="l">
              <a:spcBef>
                <a:spcPts val="0"/>
              </a:spcBef>
              <a:spcAft>
                <a:spcPts val="0"/>
              </a:spcAft>
              <a:buSzPts val="1800"/>
              <a:buChar char="●"/>
            </a:pPr>
            <a:r>
              <a:rPr lang="en"/>
              <a:t>Performance Response</a:t>
            </a:r>
            <a:endParaRPr/>
          </a:p>
          <a:p>
            <a:pPr indent="-419100" lvl="0" marL="609600" rtl="0" algn="l">
              <a:spcBef>
                <a:spcPts val="0"/>
              </a:spcBef>
              <a:spcAft>
                <a:spcPts val="0"/>
              </a:spcAft>
              <a:buSzPts val="1800"/>
              <a:buChar char="●"/>
            </a:pPr>
            <a:r>
              <a:rPr lang="en"/>
              <a:t>Technical Support</a:t>
            </a:r>
            <a:endParaRPr/>
          </a:p>
          <a:p>
            <a:pPr indent="-419100" lvl="0" marL="609600" rtl="0" algn="l">
              <a:spcBef>
                <a:spcPts val="0"/>
              </a:spcBef>
              <a:spcAft>
                <a:spcPts val="0"/>
              </a:spcAft>
              <a:buSzPts val="1800"/>
              <a:buChar char="●"/>
            </a:pPr>
            <a:r>
              <a:rPr lang="en"/>
              <a:t>More</a:t>
            </a:r>
            <a:endParaRPr/>
          </a:p>
        </p:txBody>
      </p:sp>
      <p:sp>
        <p:nvSpPr>
          <p:cNvPr id="993" name="Google Shape;993;p72"/>
          <p:cNvSpPr/>
          <p:nvPr/>
        </p:nvSpPr>
        <p:spPr>
          <a:xfrm>
            <a:off x="1771907" y="2767324"/>
            <a:ext cx="3059700" cy="2730900"/>
          </a:xfrm>
          <a:prstGeom prst="rect">
            <a:avLst/>
          </a:prstGeom>
          <a:solidFill>
            <a:srgbClr val="FFFFFF"/>
          </a:solidFill>
          <a:ln cap="flat" cmpd="sng" w="25400">
            <a:solidFill>
              <a:srgbClr val="C5000B"/>
            </a:solidFill>
            <a:prstDash val="dash"/>
            <a:round/>
            <a:headEnd len="sm" w="sm" type="none"/>
            <a:tailEnd len="sm" w="sm" type="none"/>
          </a:ln>
        </p:spPr>
        <p:txBody>
          <a:bodyPr anchorCtr="0" anchor="t" bIns="95900" lIns="95900" spcFirstLastPara="1" rIns="95900" wrap="square" tIns="111800">
            <a:noAutofit/>
          </a:bodyPr>
          <a:lstStyle/>
          <a:p>
            <a:pPr indent="0" lvl="0" marL="0" marR="0" rtl="0" algn="ctr">
              <a:lnSpc>
                <a:spcPct val="100000"/>
              </a:lnSpc>
              <a:spcBef>
                <a:spcPts val="0"/>
              </a:spcBef>
              <a:spcAft>
                <a:spcPts val="0"/>
              </a:spcAft>
              <a:buClr>
                <a:srgbClr val="C5000B"/>
              </a:buClr>
              <a:buFont typeface="Arial"/>
              <a:buNone/>
            </a:pPr>
            <a:r>
              <a:rPr b="1" i="0" lang="en" sz="2500" u="none" cap="none" strike="noStrike">
                <a:solidFill>
                  <a:srgbClr val="C5000B"/>
                </a:solidFill>
                <a:latin typeface="Red Hat Display"/>
                <a:ea typeface="Red Hat Display"/>
                <a:cs typeface="Red Hat Display"/>
                <a:sym typeface="Red Hat Display"/>
              </a:rPr>
              <a:t>CONTAINER</a:t>
            </a:r>
            <a:endParaRPr sz="2500">
              <a:latin typeface="Red Hat Display"/>
              <a:ea typeface="Red Hat Display"/>
              <a:cs typeface="Red Hat Display"/>
              <a:sym typeface="Red Hat Display"/>
            </a:endParaRPr>
          </a:p>
        </p:txBody>
      </p:sp>
      <p:sp>
        <p:nvSpPr>
          <p:cNvPr id="994" name="Google Shape;994;p72"/>
          <p:cNvSpPr/>
          <p:nvPr/>
        </p:nvSpPr>
        <p:spPr>
          <a:xfrm>
            <a:off x="2003095" y="4674524"/>
            <a:ext cx="2622000" cy="780300"/>
          </a:xfrm>
          <a:prstGeom prst="rect">
            <a:avLst/>
          </a:prstGeom>
          <a:solidFill>
            <a:srgbClr val="C5000B"/>
          </a:solidFill>
          <a:ln>
            <a:noFill/>
          </a:ln>
        </p:spPr>
        <p:txBody>
          <a:bodyPr anchorCtr="0" anchor="ctr" bIns="26975" lIns="49475" spcFirstLastPara="1" rIns="49475" wrap="square" tIns="42875">
            <a:noAutofit/>
          </a:bodyPr>
          <a:lstStyle/>
          <a:p>
            <a:pPr indent="0" lvl="0" marL="0" marR="0" rtl="0" algn="ctr">
              <a:lnSpc>
                <a:spcPct val="100000"/>
              </a:lnSpc>
              <a:spcBef>
                <a:spcPts val="0"/>
              </a:spcBef>
              <a:spcAft>
                <a:spcPts val="0"/>
              </a:spcAft>
              <a:buClr>
                <a:srgbClr val="FFFFFF"/>
              </a:buClr>
              <a:buFont typeface="Arial"/>
              <a:buNone/>
            </a:pPr>
            <a:r>
              <a:rPr b="1" lang="en" sz="2000">
                <a:solidFill>
                  <a:srgbClr val="FFFFFF"/>
                </a:solidFill>
                <a:latin typeface="Red Hat Display"/>
                <a:ea typeface="Red Hat Display"/>
                <a:cs typeface="Red Hat Display"/>
                <a:sym typeface="Red Hat Display"/>
              </a:rPr>
              <a:t>OS</a:t>
            </a:r>
            <a:endParaRPr b="1" sz="2000">
              <a:solidFill>
                <a:srgbClr val="FFFFFF"/>
              </a:solidFill>
              <a:latin typeface="Red Hat Display"/>
              <a:ea typeface="Red Hat Display"/>
              <a:cs typeface="Red Hat Display"/>
              <a:sym typeface="Red Hat Display"/>
            </a:endParaRPr>
          </a:p>
          <a:p>
            <a:pPr indent="0" lvl="0" marL="0" marR="0" rtl="0" algn="ctr">
              <a:lnSpc>
                <a:spcPct val="100000"/>
              </a:lnSpc>
              <a:spcBef>
                <a:spcPts val="0"/>
              </a:spcBef>
              <a:spcAft>
                <a:spcPts val="0"/>
              </a:spcAft>
              <a:buClr>
                <a:srgbClr val="FFFFFF"/>
              </a:buClr>
              <a:buFont typeface="Arial"/>
              <a:buNone/>
            </a:pPr>
            <a:r>
              <a:rPr b="1" lang="en" sz="2000">
                <a:solidFill>
                  <a:srgbClr val="FFFFFF"/>
                </a:solidFill>
                <a:latin typeface="Red Hat Display"/>
                <a:ea typeface="Red Hat Display"/>
                <a:cs typeface="Red Hat Display"/>
                <a:sym typeface="Red Hat Display"/>
              </a:rPr>
              <a:t>(USER SPACE) </a:t>
            </a:r>
            <a:endParaRPr b="1" sz="2000">
              <a:latin typeface="Red Hat Display"/>
              <a:ea typeface="Red Hat Display"/>
              <a:cs typeface="Red Hat Display"/>
              <a:sym typeface="Red Hat Display"/>
            </a:endParaRPr>
          </a:p>
        </p:txBody>
      </p:sp>
      <p:sp>
        <p:nvSpPr>
          <p:cNvPr id="995" name="Google Shape;995;p72"/>
          <p:cNvSpPr/>
          <p:nvPr/>
        </p:nvSpPr>
        <p:spPr>
          <a:xfrm>
            <a:off x="2003095" y="3958022"/>
            <a:ext cx="2622000" cy="780300"/>
          </a:xfrm>
          <a:prstGeom prst="rect">
            <a:avLst/>
          </a:prstGeom>
          <a:solidFill>
            <a:srgbClr val="666666"/>
          </a:solidFill>
          <a:ln>
            <a:noFill/>
          </a:ln>
        </p:spPr>
        <p:txBody>
          <a:bodyPr anchorCtr="0" anchor="ctr" bIns="26975" lIns="49475" spcFirstLastPara="1" rIns="49475" wrap="square" tIns="42875">
            <a:noAutofit/>
          </a:bodyPr>
          <a:lstStyle/>
          <a:p>
            <a:pPr indent="0" lvl="0" marL="0" marR="0" rtl="0" algn="ctr">
              <a:lnSpc>
                <a:spcPct val="100000"/>
              </a:lnSpc>
              <a:spcBef>
                <a:spcPts val="0"/>
              </a:spcBef>
              <a:spcAft>
                <a:spcPts val="0"/>
              </a:spcAft>
              <a:buClr>
                <a:srgbClr val="FFFFFF"/>
              </a:buClr>
              <a:buFont typeface="Arial"/>
              <a:buNone/>
            </a:pPr>
            <a:r>
              <a:rPr lang="en" sz="2000">
                <a:solidFill>
                  <a:srgbClr val="FFFFFF"/>
                </a:solidFill>
                <a:latin typeface="Red Hat Display"/>
                <a:ea typeface="Red Hat Display"/>
                <a:cs typeface="Red Hat Display"/>
                <a:sym typeface="Red Hat Display"/>
              </a:rPr>
              <a:t>LANGUAGE RUNTIMES</a:t>
            </a:r>
            <a:endParaRPr sz="2000">
              <a:latin typeface="Red Hat Display"/>
              <a:ea typeface="Red Hat Display"/>
              <a:cs typeface="Red Hat Display"/>
              <a:sym typeface="Red Hat Display"/>
            </a:endParaRPr>
          </a:p>
        </p:txBody>
      </p:sp>
      <p:sp>
        <p:nvSpPr>
          <p:cNvPr id="996" name="Google Shape;996;p72"/>
          <p:cNvSpPr/>
          <p:nvPr/>
        </p:nvSpPr>
        <p:spPr>
          <a:xfrm>
            <a:off x="2003095" y="3241520"/>
            <a:ext cx="2622000" cy="780300"/>
          </a:xfrm>
          <a:prstGeom prst="rect">
            <a:avLst/>
          </a:prstGeom>
          <a:solidFill>
            <a:srgbClr val="999999"/>
          </a:solidFill>
          <a:ln>
            <a:noFill/>
          </a:ln>
        </p:spPr>
        <p:txBody>
          <a:bodyPr anchorCtr="0" anchor="ctr" bIns="26975" lIns="49475" spcFirstLastPara="1" rIns="49475" wrap="square" tIns="42875">
            <a:noAutofit/>
          </a:bodyPr>
          <a:lstStyle/>
          <a:p>
            <a:pPr indent="0" lvl="0" marL="0" marR="0" rtl="0" algn="ctr">
              <a:lnSpc>
                <a:spcPct val="100000"/>
              </a:lnSpc>
              <a:spcBef>
                <a:spcPts val="0"/>
              </a:spcBef>
              <a:spcAft>
                <a:spcPts val="0"/>
              </a:spcAft>
              <a:buClr>
                <a:srgbClr val="FFFFFF"/>
              </a:buClr>
              <a:buFont typeface="Arial"/>
              <a:buNone/>
            </a:pPr>
            <a:r>
              <a:rPr i="0" lang="en" sz="2000" u="none" cap="none" strike="noStrike">
                <a:solidFill>
                  <a:srgbClr val="FFFFFF"/>
                </a:solidFill>
                <a:latin typeface="Red Hat Display"/>
                <a:ea typeface="Red Hat Display"/>
                <a:cs typeface="Red Hat Display"/>
                <a:sym typeface="Red Hat Display"/>
              </a:rPr>
              <a:t>APP</a:t>
            </a:r>
            <a:endParaRPr sz="2000">
              <a:latin typeface="Red Hat Display"/>
              <a:ea typeface="Red Hat Display"/>
              <a:cs typeface="Red Hat Display"/>
              <a:sym typeface="Red Hat Display"/>
            </a:endParaRPr>
          </a:p>
        </p:txBody>
      </p:sp>
      <p:sp>
        <p:nvSpPr>
          <p:cNvPr id="997" name="Google Shape;997;p72"/>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98" name="Google Shape;998;p72"/>
          <p:cNvSpPr txBox="1"/>
          <p:nvPr>
            <p:ph type="title"/>
          </p:nvPr>
        </p:nvSpPr>
        <p:spPr>
          <a:xfrm>
            <a:off x="885000" y="950825"/>
            <a:ext cx="10422000" cy="5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800">
                <a:solidFill>
                  <a:srgbClr val="FF0000"/>
                </a:solidFill>
              </a:rPr>
              <a:t>Red Hat Universal Base Image (UBI)</a:t>
            </a:r>
            <a:endParaRPr sz="3800">
              <a:solidFill>
                <a:srgbClr val="FF0000"/>
              </a:solidFill>
            </a:endParaRPr>
          </a:p>
        </p:txBody>
      </p:sp>
      <p:sp>
        <p:nvSpPr>
          <p:cNvPr id="999" name="Google Shape;999;p72"/>
          <p:cNvSpPr txBox="1"/>
          <p:nvPr/>
        </p:nvSpPr>
        <p:spPr>
          <a:xfrm>
            <a:off x="2350650" y="1895038"/>
            <a:ext cx="7490700" cy="328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1600">
                <a:latin typeface="Overpass"/>
                <a:ea typeface="Overpass"/>
                <a:cs typeface="Overpass"/>
                <a:sym typeface="Overpass"/>
              </a:rPr>
              <a:t>Engineered by Red Hat with an enterprise roadmap, security and performance</a:t>
            </a:r>
            <a:endParaRPr sz="1600">
              <a:latin typeface="Overpass"/>
              <a:ea typeface="Overpass"/>
              <a:cs typeface="Overpass"/>
              <a:sym typeface="Overpass"/>
            </a:endParaRPr>
          </a:p>
        </p:txBody>
      </p:sp>
      <p:sp>
        <p:nvSpPr>
          <p:cNvPr id="1000" name="Google Shape;1000;p72"/>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73"/>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06" name="Google Shape;1006;p73"/>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pic>
        <p:nvPicPr>
          <p:cNvPr id="1007" name="Google Shape;1007;p73" title="rhel-universal-base-image-4.png"/>
          <p:cNvPicPr preferRelativeResize="0"/>
          <p:nvPr/>
        </p:nvPicPr>
        <p:blipFill>
          <a:blip r:embed="rId3">
            <a:alphaModFix/>
          </a:blip>
          <a:stretch>
            <a:fillRect/>
          </a:stretch>
        </p:blipFill>
        <p:spPr>
          <a:xfrm>
            <a:off x="813675" y="1402750"/>
            <a:ext cx="10805650" cy="2470859"/>
          </a:xfrm>
          <a:prstGeom prst="rect">
            <a:avLst/>
          </a:prstGeom>
          <a:noFill/>
          <a:ln>
            <a:noFill/>
          </a:ln>
        </p:spPr>
      </p:pic>
      <p:sp>
        <p:nvSpPr>
          <p:cNvPr id="1008" name="Google Shape;1008;p73"/>
          <p:cNvSpPr txBox="1"/>
          <p:nvPr/>
        </p:nvSpPr>
        <p:spPr>
          <a:xfrm>
            <a:off x="629275" y="789650"/>
            <a:ext cx="111849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500"/>
              </a:spcAft>
              <a:buNone/>
            </a:pPr>
            <a:r>
              <a:rPr lang="en" sz="1800">
                <a:solidFill>
                  <a:schemeClr val="dk1"/>
                </a:solidFill>
                <a:latin typeface="Overpass"/>
                <a:ea typeface="Overpass"/>
                <a:cs typeface="Overpass"/>
                <a:sym typeface="Overpass"/>
              </a:rPr>
              <a:t>Providing the right level of content for application stability via the RHEL API/UBI</a:t>
            </a:r>
            <a:endParaRPr sz="1800">
              <a:solidFill>
                <a:schemeClr val="dk1"/>
              </a:solidFill>
              <a:latin typeface="Overpass"/>
              <a:ea typeface="Overpass"/>
              <a:cs typeface="Overpass"/>
              <a:sym typeface="Overpass"/>
            </a:endParaRPr>
          </a:p>
        </p:txBody>
      </p:sp>
      <p:pic>
        <p:nvPicPr>
          <p:cNvPr id="1009" name="Google Shape;1009;p73"/>
          <p:cNvPicPr preferRelativeResize="0"/>
          <p:nvPr/>
        </p:nvPicPr>
        <p:blipFill>
          <a:blip r:embed="rId4">
            <a:alphaModFix/>
          </a:blip>
          <a:stretch>
            <a:fillRect/>
          </a:stretch>
        </p:blipFill>
        <p:spPr>
          <a:xfrm>
            <a:off x="1085075" y="4213900"/>
            <a:ext cx="9839325" cy="180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74"/>
          <p:cNvSpPr txBox="1"/>
          <p:nvPr>
            <p:ph idx="4294967295" type="subTitle"/>
          </p:nvPr>
        </p:nvSpPr>
        <p:spPr>
          <a:xfrm>
            <a:off x="1984500" y="1023675"/>
            <a:ext cx="8223000" cy="438300"/>
          </a:xfrm>
          <a:prstGeom prst="rect">
            <a:avLst/>
          </a:prstGeom>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1100"/>
              <a:buFont typeface="Arial"/>
              <a:buNone/>
            </a:pPr>
            <a:r>
              <a:rPr b="1" lang="en" sz="1600">
                <a:solidFill>
                  <a:srgbClr val="4C4C4C"/>
                </a:solidFill>
                <a:highlight>
                  <a:srgbClr val="FFFFFF"/>
                </a:highlight>
                <a:latin typeface="Overpass"/>
                <a:ea typeface="Overpass"/>
                <a:cs typeface="Overpass"/>
                <a:sym typeface="Overpass"/>
              </a:rPr>
              <a:t>Runtime UBI Images For Developers</a:t>
            </a:r>
            <a:endParaRPr b="1" sz="1600">
              <a:solidFill>
                <a:srgbClr val="4C4C4C"/>
              </a:solidFill>
              <a:highlight>
                <a:srgbClr val="FFFFFF"/>
              </a:highlight>
              <a:latin typeface="Overpass"/>
              <a:ea typeface="Overpass"/>
              <a:cs typeface="Overpass"/>
              <a:sym typeface="Overpass"/>
            </a:endParaRPr>
          </a:p>
          <a:p>
            <a:pPr indent="0" lvl="0" marL="0" rtl="0" algn="l">
              <a:lnSpc>
                <a:spcPct val="115000"/>
              </a:lnSpc>
              <a:spcBef>
                <a:spcPts val="800"/>
              </a:spcBef>
              <a:spcAft>
                <a:spcPts val="0"/>
              </a:spcAft>
              <a:buClr>
                <a:schemeClr val="dk1"/>
              </a:buClr>
              <a:buSzPts val="1100"/>
              <a:buFont typeface="Arial"/>
              <a:buNone/>
            </a:pPr>
            <a:r>
              <a:t/>
            </a:r>
            <a:endParaRPr sz="1200">
              <a:solidFill>
                <a:srgbClr val="4C4C4C"/>
              </a:solidFill>
              <a:highlight>
                <a:srgbClr val="FFFFFF"/>
              </a:highlight>
              <a:latin typeface="Overpass"/>
              <a:ea typeface="Overpass"/>
              <a:cs typeface="Overpass"/>
              <a:sym typeface="Overpass"/>
            </a:endParaRPr>
          </a:p>
          <a:p>
            <a:pPr indent="0" lvl="0" marL="0" rtl="0" algn="l">
              <a:lnSpc>
                <a:spcPct val="115000"/>
              </a:lnSpc>
              <a:spcBef>
                <a:spcPts val="0"/>
              </a:spcBef>
              <a:spcAft>
                <a:spcPts val="500"/>
              </a:spcAft>
              <a:buClr>
                <a:schemeClr val="dk1"/>
              </a:buClr>
              <a:buSzPts val="1500"/>
              <a:buFont typeface="Arial"/>
              <a:buNone/>
            </a:pPr>
            <a:r>
              <a:t/>
            </a:r>
            <a:endParaRPr>
              <a:latin typeface="Overpass"/>
              <a:ea typeface="Overpass"/>
              <a:cs typeface="Overpass"/>
              <a:sym typeface="Overpass"/>
            </a:endParaRPr>
          </a:p>
        </p:txBody>
      </p:sp>
      <p:sp>
        <p:nvSpPr>
          <p:cNvPr id="1015" name="Google Shape;1015;p74"/>
          <p:cNvSpPr txBox="1"/>
          <p:nvPr>
            <p:ph idx="12" type="sldNum"/>
          </p:nvPr>
        </p:nvSpPr>
        <p:spPr>
          <a:xfrm>
            <a:off x="81975" y="6169556"/>
            <a:ext cx="731700" cy="14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16" name="Google Shape;1016;p74"/>
          <p:cNvSpPr txBox="1"/>
          <p:nvPr/>
        </p:nvSpPr>
        <p:spPr>
          <a:xfrm>
            <a:off x="447775" y="55441"/>
            <a:ext cx="5148900" cy="816300"/>
          </a:xfrm>
          <a:prstGeom prst="rect">
            <a:avLst/>
          </a:prstGeom>
          <a:noFill/>
          <a:ln>
            <a:noFill/>
          </a:ln>
        </p:spPr>
        <p:txBody>
          <a:bodyPr anchorCtr="0" anchor="ctr" bIns="91425" lIns="438900" spcFirstLastPara="1" rIns="91425" wrap="square" tIns="91425">
            <a:noAutofit/>
          </a:bodyPr>
          <a:lstStyle/>
          <a:p>
            <a:pPr indent="0" lvl="0" marL="0" rtl="0" algn="l">
              <a:spcBef>
                <a:spcPts val="0"/>
              </a:spcBef>
              <a:spcAft>
                <a:spcPts val="0"/>
              </a:spcAft>
              <a:buNone/>
            </a:pPr>
            <a:r>
              <a:rPr lang="en" sz="1100">
                <a:solidFill>
                  <a:srgbClr val="EE0000"/>
                </a:solidFill>
                <a:latin typeface="Red Hat Display Medium"/>
                <a:ea typeface="Red Hat Display Medium"/>
                <a:cs typeface="Red Hat Display Medium"/>
                <a:sym typeface="Red Hat Display Medium"/>
              </a:rPr>
              <a:t>Build efficient containers</a:t>
            </a:r>
            <a:endParaRPr sz="1100">
              <a:solidFill>
                <a:srgbClr val="EE0000"/>
              </a:solidFill>
              <a:latin typeface="Red Hat Display Medium"/>
              <a:ea typeface="Red Hat Display Medium"/>
              <a:cs typeface="Red Hat Display Medium"/>
              <a:sym typeface="Red Hat Display Medium"/>
            </a:endParaRPr>
          </a:p>
        </p:txBody>
      </p:sp>
      <p:sp>
        <p:nvSpPr>
          <p:cNvPr id="1017" name="Google Shape;1017;p74"/>
          <p:cNvSpPr txBox="1"/>
          <p:nvPr/>
        </p:nvSpPr>
        <p:spPr>
          <a:xfrm>
            <a:off x="1362950" y="1990325"/>
            <a:ext cx="89565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Red Hat provides UBI images for the following runtime languages: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OpenJDK</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Node.js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Python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PHP</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.NET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Go</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Ruby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Hat - Light">
  <a:themeElements>
    <a:clrScheme name="Simple Light">
      <a:dk1>
        <a:srgbClr val="000000"/>
      </a:dk1>
      <a:lt1>
        <a:srgbClr val="FFFFFF"/>
      </a:lt1>
      <a:dk2>
        <a:srgbClr val="595959"/>
      </a:dk2>
      <a:lt2>
        <a:srgbClr val="EEEEEE"/>
      </a:lt2>
      <a:accent1>
        <a:srgbClr val="EE0000"/>
      </a:accent1>
      <a:accent2>
        <a:srgbClr val="CC0000"/>
      </a:accent2>
      <a:accent3>
        <a:srgbClr val="A30000"/>
      </a:accent3>
      <a:accent4>
        <a:srgbClr val="820000"/>
      </a:accent4>
      <a:accent5>
        <a:srgbClr val="BFBFBF"/>
      </a:accent5>
      <a:accent6>
        <a:srgbClr val="808080"/>
      </a:accent6>
      <a:hlink>
        <a:srgbClr val="EE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