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7" r:id="rId5"/>
    <p:sldMasterId id="2147483718" r:id="rId6"/>
    <p:sldMasterId id="2147483719" r:id="rId7"/>
  </p:sldMasterIdLst>
  <p:notesMasterIdLst>
    <p:notesMasterId r:id="rId8"/>
  </p:notesMasterIdLst>
  <p:sldIdLst>
    <p:sldId id="256" r:id="rId9"/>
    <p:sldId id="257" r:id="rId10"/>
    <p:sldId id="258" r:id="rId11"/>
    <p:sldId id="259" r:id="rId12"/>
    <p:sldId id="260" r:id="rId13"/>
    <p:sldId id="261" r:id="rId14"/>
    <p:sldId id="262" r:id="rId15"/>
    <p:sldId id="263" r:id="rId16"/>
  </p:sldIdLst>
  <p:sldSz cy="5143500" cx="9144000"/>
  <p:notesSz cx="6858000" cy="9144000"/>
  <p:embeddedFontLst>
    <p:embeddedFont>
      <p:font typeface="Red Hat Text Medium"/>
      <p:regular r:id="rId17"/>
      <p:bold r:id="rId18"/>
      <p:italic r:id="rId19"/>
      <p:boldItalic r:id="rId20"/>
    </p:embeddedFont>
    <p:embeddedFont>
      <p:font typeface="Roboto"/>
      <p:regular r:id="rId21"/>
      <p:bold r:id="rId22"/>
      <p:italic r:id="rId23"/>
      <p:boldItalic r:id="rId24"/>
    </p:embeddedFont>
    <p:embeddedFont>
      <p:font typeface="Overpass"/>
      <p:regular r:id="rId25"/>
      <p:bold r:id="rId26"/>
      <p:italic r:id="rId27"/>
      <p:boldItalic r:id="rId28"/>
    </p:embeddedFont>
    <p:embeddedFont>
      <p:font typeface="Red Hat Display Medium"/>
      <p:regular r:id="rId29"/>
      <p:bold r:id="rId30"/>
      <p:italic r:id="rId31"/>
      <p:boldItalic r:id="rId32"/>
    </p:embeddedFont>
    <p:embeddedFont>
      <p:font typeface="Overpass Light"/>
      <p:regular r:id="rId33"/>
      <p:bold r:id="rId34"/>
      <p:italic r:id="rId35"/>
      <p:boldItalic r:id="rId36"/>
    </p:embeddedFont>
    <p:embeddedFont>
      <p:font typeface="Red Hat Display"/>
      <p:regular r:id="rId37"/>
      <p:bold r:id="rId38"/>
      <p:italic r:id="rId39"/>
      <p:boldItalic r:id="rId40"/>
    </p:embeddedFont>
    <p:embeddedFont>
      <p:font typeface="Overpass SemiBold"/>
      <p:regular r:id="rId41"/>
      <p:bold r:id="rId42"/>
      <p:italic r:id="rId43"/>
      <p:boldItalic r:id="rId44"/>
    </p:embeddedFont>
    <p:embeddedFont>
      <p:font typeface="Red Hat Text"/>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EEB6F12-0FB9-4C5B-B4E9-6005AB63B1DE}">
  <a:tblStyle styleId="{3EEB6F12-0FB9-4C5B-B4E9-6005AB63B1D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edHatDisplay-boldItalic.fntdata"/><Relationship Id="rId20" Type="http://schemas.openxmlformats.org/officeDocument/2006/relationships/font" Target="fonts/RedHatTextMedium-boldItalic.fntdata"/><Relationship Id="rId42" Type="http://schemas.openxmlformats.org/officeDocument/2006/relationships/font" Target="fonts/OverpassSemiBold-bold.fntdata"/><Relationship Id="rId41" Type="http://schemas.openxmlformats.org/officeDocument/2006/relationships/font" Target="fonts/OverpassSemiBold-regular.fntdata"/><Relationship Id="rId22" Type="http://schemas.openxmlformats.org/officeDocument/2006/relationships/font" Target="fonts/Roboto-bold.fntdata"/><Relationship Id="rId44" Type="http://schemas.openxmlformats.org/officeDocument/2006/relationships/font" Target="fonts/OverpassSemiBold-boldItalic.fntdata"/><Relationship Id="rId21" Type="http://schemas.openxmlformats.org/officeDocument/2006/relationships/font" Target="fonts/Roboto-regular.fntdata"/><Relationship Id="rId43" Type="http://schemas.openxmlformats.org/officeDocument/2006/relationships/font" Target="fonts/OverpassSemiBold-italic.fntdata"/><Relationship Id="rId24" Type="http://schemas.openxmlformats.org/officeDocument/2006/relationships/font" Target="fonts/Roboto-boldItalic.fntdata"/><Relationship Id="rId46" Type="http://schemas.openxmlformats.org/officeDocument/2006/relationships/font" Target="fonts/RedHatText-bold.fntdata"/><Relationship Id="rId23" Type="http://schemas.openxmlformats.org/officeDocument/2006/relationships/font" Target="fonts/Roboto-italic.fntdata"/><Relationship Id="rId45" Type="http://schemas.openxmlformats.org/officeDocument/2006/relationships/font" Target="fonts/RedHatTex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Overpass-bold.fntdata"/><Relationship Id="rId48" Type="http://schemas.openxmlformats.org/officeDocument/2006/relationships/font" Target="fonts/RedHatText-boldItalic.fntdata"/><Relationship Id="rId25" Type="http://schemas.openxmlformats.org/officeDocument/2006/relationships/font" Target="fonts/Overpass-regular.fntdata"/><Relationship Id="rId47" Type="http://schemas.openxmlformats.org/officeDocument/2006/relationships/font" Target="fonts/RedHatText-italic.fntdata"/><Relationship Id="rId28" Type="http://schemas.openxmlformats.org/officeDocument/2006/relationships/font" Target="fonts/Overpass-boldItalic.fntdata"/><Relationship Id="rId27" Type="http://schemas.openxmlformats.org/officeDocument/2006/relationships/font" Target="fonts/Overpass-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edHatDisplayMedium-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RedHatDisplayMedium-italic.fntdata"/><Relationship Id="rId30" Type="http://schemas.openxmlformats.org/officeDocument/2006/relationships/font" Target="fonts/RedHatDisplayMedium-bold.fntdata"/><Relationship Id="rId11" Type="http://schemas.openxmlformats.org/officeDocument/2006/relationships/slide" Target="slides/slide3.xml"/><Relationship Id="rId33" Type="http://schemas.openxmlformats.org/officeDocument/2006/relationships/font" Target="fonts/OverpassLight-regular.fntdata"/><Relationship Id="rId10" Type="http://schemas.openxmlformats.org/officeDocument/2006/relationships/slide" Target="slides/slide2.xml"/><Relationship Id="rId32" Type="http://schemas.openxmlformats.org/officeDocument/2006/relationships/font" Target="fonts/RedHatDisplayMedium-boldItalic.fntdata"/><Relationship Id="rId13" Type="http://schemas.openxmlformats.org/officeDocument/2006/relationships/slide" Target="slides/slide5.xml"/><Relationship Id="rId35" Type="http://schemas.openxmlformats.org/officeDocument/2006/relationships/font" Target="fonts/OverpassLight-italic.fntdata"/><Relationship Id="rId12" Type="http://schemas.openxmlformats.org/officeDocument/2006/relationships/slide" Target="slides/slide4.xml"/><Relationship Id="rId34" Type="http://schemas.openxmlformats.org/officeDocument/2006/relationships/font" Target="fonts/OverpassLight-bold.fntdata"/><Relationship Id="rId15" Type="http://schemas.openxmlformats.org/officeDocument/2006/relationships/slide" Target="slides/slide7.xml"/><Relationship Id="rId37" Type="http://schemas.openxmlformats.org/officeDocument/2006/relationships/font" Target="fonts/RedHatDisplay-regular.fntdata"/><Relationship Id="rId14" Type="http://schemas.openxmlformats.org/officeDocument/2006/relationships/slide" Target="slides/slide6.xml"/><Relationship Id="rId36" Type="http://schemas.openxmlformats.org/officeDocument/2006/relationships/font" Target="fonts/OverpassLight-boldItalic.fntdata"/><Relationship Id="rId17" Type="http://schemas.openxmlformats.org/officeDocument/2006/relationships/font" Target="fonts/RedHatTextMedium-regular.fntdata"/><Relationship Id="rId39" Type="http://schemas.openxmlformats.org/officeDocument/2006/relationships/font" Target="fonts/RedHatDisplay-italic.fntdata"/><Relationship Id="rId16" Type="http://schemas.openxmlformats.org/officeDocument/2006/relationships/slide" Target="slides/slide8.xml"/><Relationship Id="rId38" Type="http://schemas.openxmlformats.org/officeDocument/2006/relationships/font" Target="fonts/RedHatDisplay-bold.fntdata"/><Relationship Id="rId19" Type="http://schemas.openxmlformats.org/officeDocument/2006/relationships/font" Target="fonts/RedHatTextMedium-italic.fntdata"/><Relationship Id="rId18" Type="http://schemas.openxmlformats.org/officeDocument/2006/relationships/font" Target="fonts/RedHatText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bfed3cf379_2_3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bfed3cf379_2_3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239857c80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239857c80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249bf399c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249bf399c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239857c807b_0_30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239857c807b_0_30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227b9196b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227b9196b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g239857c807b_0_30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3" name="Google Shape;983;g239857c807b_0_30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258718477b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0" name="Google Shape;990;g258718477b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bf2d4786c2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9" name="Google Shape;999;gbf2d4786c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3.png"/><Relationship Id="rId3" Type="http://schemas.openxmlformats.org/officeDocument/2006/relationships/image" Target="../media/image4.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2.png"/><Relationship Id="rId7"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9.png"/><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8.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0.png"/><Relationship Id="rId3"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6.png"/><Relationship Id="rId3"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 Id="rId3"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4.png"/><Relationship Id="rId3"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png"/><Relationship Id="rId3"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0.png"/><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17.png"/><Relationship Id="rId6" Type="http://schemas.openxmlformats.org/officeDocument/2006/relationships/image" Target="../media/image19.png"/><Relationship Id="rId7"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9.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9.png"/><Relationship Id="rId3" Type="http://schemas.openxmlformats.org/officeDocument/2006/relationships/image" Target="../media/image4.png"/><Relationship Id="rId4" Type="http://schemas.openxmlformats.org/officeDocument/2006/relationships/image" Target="../media/image22.png"/><Relationship Id="rId5" Type="http://schemas.openxmlformats.org/officeDocument/2006/relationships/image" Target="../media/image21.png"/><Relationship Id="rId6" Type="http://schemas.openxmlformats.org/officeDocument/2006/relationships/image" Target="../media/image23.png"/><Relationship Id="rId7" Type="http://schemas.openxmlformats.org/officeDocument/2006/relationships/image" Target="../media/image2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png"/><Relationship Id="rId3"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8.png"/><Relationship Id="rId3"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8.png"/><Relationship Id="rId3"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0.png"/><Relationship Id="rId3"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0.png"/><Relationship Id="rId3"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3.png"/><Relationship Id="rId3"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 Id="rId3"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4.png"/><Relationship Id="rId3"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3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3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3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3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red" type="title">
  <p:cSld name="TITLE">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4"/>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1800"/>
              <a:buNone/>
              <a:defRPr sz="18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56" name="Google Shape;56;p14"/>
          <p:cNvSpPr txBox="1"/>
          <p:nvPr>
            <p:ph type="title"/>
          </p:nvPr>
        </p:nvSpPr>
        <p:spPr>
          <a:xfrm>
            <a:off x="1562906" y="1307719"/>
            <a:ext cx="5649900" cy="12003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3500">
                <a:solidFill>
                  <a:schemeClr val="lt1"/>
                </a:solidFill>
              </a:defRPr>
            </a:lvl1pPr>
            <a:lvl2pPr lvl="1" rtl="0">
              <a:lnSpc>
                <a:spcPct val="105000"/>
              </a:lnSpc>
              <a:spcBef>
                <a:spcPts val="0"/>
              </a:spcBef>
              <a:spcAft>
                <a:spcPts val="0"/>
              </a:spcAft>
              <a:buNone/>
              <a:defRPr sz="3500">
                <a:solidFill>
                  <a:schemeClr val="lt1"/>
                </a:solidFill>
              </a:defRPr>
            </a:lvl2pPr>
            <a:lvl3pPr lvl="2" rtl="0">
              <a:lnSpc>
                <a:spcPct val="105000"/>
              </a:lnSpc>
              <a:spcBef>
                <a:spcPts val="0"/>
              </a:spcBef>
              <a:spcAft>
                <a:spcPts val="0"/>
              </a:spcAft>
              <a:buNone/>
              <a:defRPr sz="3500">
                <a:solidFill>
                  <a:schemeClr val="lt1"/>
                </a:solidFill>
              </a:defRPr>
            </a:lvl3pPr>
            <a:lvl4pPr lvl="3" rtl="0">
              <a:lnSpc>
                <a:spcPct val="105000"/>
              </a:lnSpc>
              <a:spcBef>
                <a:spcPts val="0"/>
              </a:spcBef>
              <a:spcAft>
                <a:spcPts val="0"/>
              </a:spcAft>
              <a:buNone/>
              <a:defRPr sz="3500">
                <a:solidFill>
                  <a:schemeClr val="lt1"/>
                </a:solidFill>
              </a:defRPr>
            </a:lvl4pPr>
            <a:lvl5pPr lvl="4" rtl="0">
              <a:lnSpc>
                <a:spcPct val="105000"/>
              </a:lnSpc>
              <a:spcBef>
                <a:spcPts val="0"/>
              </a:spcBef>
              <a:spcAft>
                <a:spcPts val="0"/>
              </a:spcAft>
              <a:buNone/>
              <a:defRPr sz="3500">
                <a:solidFill>
                  <a:schemeClr val="lt1"/>
                </a:solidFill>
              </a:defRPr>
            </a:lvl5pPr>
            <a:lvl6pPr lvl="5" rtl="0">
              <a:lnSpc>
                <a:spcPct val="105000"/>
              </a:lnSpc>
              <a:spcBef>
                <a:spcPts val="0"/>
              </a:spcBef>
              <a:spcAft>
                <a:spcPts val="0"/>
              </a:spcAft>
              <a:buNone/>
              <a:defRPr sz="3500">
                <a:solidFill>
                  <a:schemeClr val="lt1"/>
                </a:solidFill>
              </a:defRPr>
            </a:lvl6pPr>
            <a:lvl7pPr lvl="6" rtl="0">
              <a:lnSpc>
                <a:spcPct val="105000"/>
              </a:lnSpc>
              <a:spcBef>
                <a:spcPts val="0"/>
              </a:spcBef>
              <a:spcAft>
                <a:spcPts val="0"/>
              </a:spcAft>
              <a:buNone/>
              <a:defRPr sz="3500">
                <a:solidFill>
                  <a:schemeClr val="lt1"/>
                </a:solidFill>
              </a:defRPr>
            </a:lvl7pPr>
            <a:lvl8pPr lvl="7" rtl="0">
              <a:lnSpc>
                <a:spcPct val="105000"/>
              </a:lnSpc>
              <a:spcBef>
                <a:spcPts val="0"/>
              </a:spcBef>
              <a:spcAft>
                <a:spcPts val="0"/>
              </a:spcAft>
              <a:buNone/>
              <a:defRPr sz="3500">
                <a:solidFill>
                  <a:schemeClr val="lt1"/>
                </a:solidFill>
              </a:defRPr>
            </a:lvl8pPr>
            <a:lvl9pPr lvl="8" rtl="0">
              <a:lnSpc>
                <a:spcPct val="105000"/>
              </a:lnSpc>
              <a:spcBef>
                <a:spcPts val="0"/>
              </a:spcBef>
              <a:spcAft>
                <a:spcPts val="0"/>
              </a:spcAft>
              <a:buNone/>
              <a:defRPr sz="3500">
                <a:solidFill>
                  <a:schemeClr val="lt1"/>
                </a:solidFill>
              </a:defRPr>
            </a:lvl9pPr>
          </a:lstStyle>
          <a:p/>
        </p:txBody>
      </p:sp>
      <p:sp>
        <p:nvSpPr>
          <p:cNvPr id="57" name="Google Shape;57;p14"/>
          <p:cNvSpPr txBox="1"/>
          <p:nvPr>
            <p:ph idx="2" type="subTitle"/>
          </p:nvPr>
        </p:nvSpPr>
        <p:spPr>
          <a:xfrm>
            <a:off x="1562794"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900"/>
              <a:buNone/>
              <a:defRPr sz="900">
                <a:solidFill>
                  <a:schemeClr val="lt1"/>
                </a:solidFill>
              </a:defRPr>
            </a:lvl1pPr>
            <a:lvl2pPr lvl="1" rtl="0">
              <a:lnSpc>
                <a:spcPct val="135000"/>
              </a:lnSpc>
              <a:spcBef>
                <a:spcPts val="0"/>
              </a:spcBef>
              <a:spcAft>
                <a:spcPts val="0"/>
              </a:spcAft>
              <a:buClr>
                <a:schemeClr val="lt1"/>
              </a:buClr>
              <a:buSzPts val="900"/>
              <a:buNone/>
              <a:defRPr sz="900">
                <a:solidFill>
                  <a:schemeClr val="lt1"/>
                </a:solidFill>
              </a:defRPr>
            </a:lvl2pPr>
            <a:lvl3pPr lvl="2" rtl="0">
              <a:lnSpc>
                <a:spcPct val="135000"/>
              </a:lnSpc>
              <a:spcBef>
                <a:spcPts val="0"/>
              </a:spcBef>
              <a:spcAft>
                <a:spcPts val="0"/>
              </a:spcAft>
              <a:buClr>
                <a:schemeClr val="lt1"/>
              </a:buClr>
              <a:buSzPts val="900"/>
              <a:buNone/>
              <a:defRPr sz="900">
                <a:solidFill>
                  <a:schemeClr val="lt1"/>
                </a:solidFill>
              </a:defRPr>
            </a:lvl3pPr>
            <a:lvl4pPr lvl="3" rtl="0">
              <a:lnSpc>
                <a:spcPct val="135000"/>
              </a:lnSpc>
              <a:spcBef>
                <a:spcPts val="0"/>
              </a:spcBef>
              <a:spcAft>
                <a:spcPts val="0"/>
              </a:spcAft>
              <a:buClr>
                <a:schemeClr val="lt1"/>
              </a:buClr>
              <a:buSzPts val="900"/>
              <a:buNone/>
              <a:defRPr sz="900">
                <a:solidFill>
                  <a:schemeClr val="lt1"/>
                </a:solidFill>
              </a:defRPr>
            </a:lvl4pPr>
            <a:lvl5pPr lvl="4" rtl="0">
              <a:lnSpc>
                <a:spcPct val="135000"/>
              </a:lnSpc>
              <a:spcBef>
                <a:spcPts val="0"/>
              </a:spcBef>
              <a:spcAft>
                <a:spcPts val="0"/>
              </a:spcAft>
              <a:buClr>
                <a:schemeClr val="lt1"/>
              </a:buClr>
              <a:buSzPts val="900"/>
              <a:buNone/>
              <a:defRPr sz="900">
                <a:solidFill>
                  <a:schemeClr val="lt1"/>
                </a:solidFill>
              </a:defRPr>
            </a:lvl5pPr>
            <a:lvl6pPr lvl="5" rtl="0">
              <a:lnSpc>
                <a:spcPct val="135000"/>
              </a:lnSpc>
              <a:spcBef>
                <a:spcPts val="0"/>
              </a:spcBef>
              <a:spcAft>
                <a:spcPts val="0"/>
              </a:spcAft>
              <a:buClr>
                <a:schemeClr val="lt1"/>
              </a:buClr>
              <a:buSzPts val="900"/>
              <a:buNone/>
              <a:defRPr sz="900">
                <a:solidFill>
                  <a:schemeClr val="lt1"/>
                </a:solidFill>
              </a:defRPr>
            </a:lvl6pPr>
            <a:lvl7pPr lvl="6" rtl="0">
              <a:lnSpc>
                <a:spcPct val="135000"/>
              </a:lnSpc>
              <a:spcBef>
                <a:spcPts val="0"/>
              </a:spcBef>
              <a:spcAft>
                <a:spcPts val="0"/>
              </a:spcAft>
              <a:buClr>
                <a:schemeClr val="lt1"/>
              </a:buClr>
              <a:buSzPts val="900"/>
              <a:buNone/>
              <a:defRPr sz="900">
                <a:solidFill>
                  <a:schemeClr val="lt1"/>
                </a:solidFill>
              </a:defRPr>
            </a:lvl7pPr>
            <a:lvl8pPr lvl="7" rtl="0">
              <a:lnSpc>
                <a:spcPct val="135000"/>
              </a:lnSpc>
              <a:spcBef>
                <a:spcPts val="0"/>
              </a:spcBef>
              <a:spcAft>
                <a:spcPts val="0"/>
              </a:spcAft>
              <a:buClr>
                <a:schemeClr val="lt1"/>
              </a:buClr>
              <a:buSzPts val="900"/>
              <a:buNone/>
              <a:defRPr sz="900">
                <a:solidFill>
                  <a:schemeClr val="lt1"/>
                </a:solidFill>
              </a:defRPr>
            </a:lvl8pPr>
            <a:lvl9pPr lvl="8" rtl="0">
              <a:lnSpc>
                <a:spcPct val="135000"/>
              </a:lnSpc>
              <a:spcBef>
                <a:spcPts val="0"/>
              </a:spcBef>
              <a:spcAft>
                <a:spcPts val="0"/>
              </a:spcAft>
              <a:buClr>
                <a:schemeClr val="lt1"/>
              </a:buClr>
              <a:buSzPts val="900"/>
              <a:buNone/>
              <a:defRPr sz="900">
                <a:solidFill>
                  <a:schemeClr val="lt1"/>
                </a:solidFill>
              </a:defRPr>
            </a:lvl9pPr>
          </a:lstStyle>
          <a:p/>
        </p:txBody>
      </p:sp>
      <p:sp>
        <p:nvSpPr>
          <p:cNvPr id="58" name="Google Shape;58;p14"/>
          <p:cNvSpPr txBox="1"/>
          <p:nvPr>
            <p:ph idx="3" type="subTitle"/>
          </p:nvPr>
        </p:nvSpPr>
        <p:spPr>
          <a:xfrm>
            <a:off x="3353888"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900"/>
              <a:buNone/>
              <a:defRPr sz="900">
                <a:solidFill>
                  <a:schemeClr val="lt1"/>
                </a:solidFill>
              </a:defRPr>
            </a:lvl1pPr>
            <a:lvl2pPr lvl="1" rtl="0">
              <a:lnSpc>
                <a:spcPct val="135000"/>
              </a:lnSpc>
              <a:spcBef>
                <a:spcPts val="0"/>
              </a:spcBef>
              <a:spcAft>
                <a:spcPts val="0"/>
              </a:spcAft>
              <a:buClr>
                <a:schemeClr val="lt1"/>
              </a:buClr>
              <a:buSzPts val="900"/>
              <a:buNone/>
              <a:defRPr sz="900">
                <a:solidFill>
                  <a:schemeClr val="lt1"/>
                </a:solidFill>
              </a:defRPr>
            </a:lvl2pPr>
            <a:lvl3pPr lvl="2" rtl="0">
              <a:lnSpc>
                <a:spcPct val="135000"/>
              </a:lnSpc>
              <a:spcBef>
                <a:spcPts val="0"/>
              </a:spcBef>
              <a:spcAft>
                <a:spcPts val="0"/>
              </a:spcAft>
              <a:buClr>
                <a:schemeClr val="lt1"/>
              </a:buClr>
              <a:buSzPts val="900"/>
              <a:buNone/>
              <a:defRPr sz="900">
                <a:solidFill>
                  <a:schemeClr val="lt1"/>
                </a:solidFill>
              </a:defRPr>
            </a:lvl3pPr>
            <a:lvl4pPr lvl="3" rtl="0">
              <a:lnSpc>
                <a:spcPct val="135000"/>
              </a:lnSpc>
              <a:spcBef>
                <a:spcPts val="0"/>
              </a:spcBef>
              <a:spcAft>
                <a:spcPts val="0"/>
              </a:spcAft>
              <a:buClr>
                <a:schemeClr val="lt1"/>
              </a:buClr>
              <a:buSzPts val="900"/>
              <a:buNone/>
              <a:defRPr sz="900">
                <a:solidFill>
                  <a:schemeClr val="lt1"/>
                </a:solidFill>
              </a:defRPr>
            </a:lvl4pPr>
            <a:lvl5pPr lvl="4" rtl="0">
              <a:lnSpc>
                <a:spcPct val="135000"/>
              </a:lnSpc>
              <a:spcBef>
                <a:spcPts val="0"/>
              </a:spcBef>
              <a:spcAft>
                <a:spcPts val="0"/>
              </a:spcAft>
              <a:buClr>
                <a:schemeClr val="lt1"/>
              </a:buClr>
              <a:buSzPts val="900"/>
              <a:buNone/>
              <a:defRPr sz="900">
                <a:solidFill>
                  <a:schemeClr val="lt1"/>
                </a:solidFill>
              </a:defRPr>
            </a:lvl5pPr>
            <a:lvl6pPr lvl="5" rtl="0">
              <a:lnSpc>
                <a:spcPct val="135000"/>
              </a:lnSpc>
              <a:spcBef>
                <a:spcPts val="0"/>
              </a:spcBef>
              <a:spcAft>
                <a:spcPts val="0"/>
              </a:spcAft>
              <a:buClr>
                <a:schemeClr val="lt1"/>
              </a:buClr>
              <a:buSzPts val="900"/>
              <a:buNone/>
              <a:defRPr sz="900">
                <a:solidFill>
                  <a:schemeClr val="lt1"/>
                </a:solidFill>
              </a:defRPr>
            </a:lvl6pPr>
            <a:lvl7pPr lvl="6" rtl="0">
              <a:lnSpc>
                <a:spcPct val="135000"/>
              </a:lnSpc>
              <a:spcBef>
                <a:spcPts val="0"/>
              </a:spcBef>
              <a:spcAft>
                <a:spcPts val="0"/>
              </a:spcAft>
              <a:buClr>
                <a:schemeClr val="lt1"/>
              </a:buClr>
              <a:buSzPts val="900"/>
              <a:buNone/>
              <a:defRPr sz="900">
                <a:solidFill>
                  <a:schemeClr val="lt1"/>
                </a:solidFill>
              </a:defRPr>
            </a:lvl7pPr>
            <a:lvl8pPr lvl="7" rtl="0">
              <a:lnSpc>
                <a:spcPct val="135000"/>
              </a:lnSpc>
              <a:spcBef>
                <a:spcPts val="0"/>
              </a:spcBef>
              <a:spcAft>
                <a:spcPts val="0"/>
              </a:spcAft>
              <a:buClr>
                <a:schemeClr val="lt1"/>
              </a:buClr>
              <a:buSzPts val="900"/>
              <a:buNone/>
              <a:defRPr sz="900">
                <a:solidFill>
                  <a:schemeClr val="lt1"/>
                </a:solidFill>
              </a:defRPr>
            </a:lvl8pPr>
            <a:lvl9pPr lvl="8" rtl="0">
              <a:lnSpc>
                <a:spcPct val="135000"/>
              </a:lnSpc>
              <a:spcBef>
                <a:spcPts val="0"/>
              </a:spcBef>
              <a:spcAft>
                <a:spcPts val="0"/>
              </a:spcAft>
              <a:buClr>
                <a:schemeClr val="lt1"/>
              </a:buClr>
              <a:buSzPts val="900"/>
              <a:buNone/>
              <a:defRPr sz="900">
                <a:solidFill>
                  <a:schemeClr val="lt1"/>
                </a:solidFill>
              </a:defRPr>
            </a:lvl9pPr>
          </a:lstStyle>
          <a:p/>
        </p:txBody>
      </p:sp>
      <p:pic>
        <p:nvPicPr>
          <p:cNvPr id="59" name="Google Shape;59;p14"/>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60" name="Google Shape;60;p14"/>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61" name="Google Shape;61;p14"/>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red">
  <p:cSld name="TITLE_1">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15"/>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Clr>
                <a:schemeClr val="lt1"/>
              </a:buClr>
              <a:buSzPts val="1100"/>
              <a:buNone/>
              <a:defRPr sz="1100">
                <a:solidFill>
                  <a:schemeClr val="lt1"/>
                </a:solidFill>
              </a:defRPr>
            </a:lvl1pPr>
            <a:lvl2pPr lvl="1" rtl="0">
              <a:lnSpc>
                <a:spcPct val="180000"/>
              </a:lnSpc>
              <a:spcBef>
                <a:spcPts val="0"/>
              </a:spcBef>
              <a:spcAft>
                <a:spcPts val="0"/>
              </a:spcAft>
              <a:buClr>
                <a:schemeClr val="lt1"/>
              </a:buClr>
              <a:buSzPts val="1100"/>
              <a:buNone/>
              <a:defRPr sz="1100">
                <a:solidFill>
                  <a:schemeClr val="lt1"/>
                </a:solidFill>
              </a:defRPr>
            </a:lvl2pPr>
            <a:lvl3pPr lvl="2" rtl="0">
              <a:lnSpc>
                <a:spcPct val="180000"/>
              </a:lnSpc>
              <a:spcBef>
                <a:spcPts val="0"/>
              </a:spcBef>
              <a:spcAft>
                <a:spcPts val="0"/>
              </a:spcAft>
              <a:buClr>
                <a:schemeClr val="lt1"/>
              </a:buClr>
              <a:buSzPts val="1100"/>
              <a:buNone/>
              <a:defRPr sz="1100">
                <a:solidFill>
                  <a:schemeClr val="lt1"/>
                </a:solidFill>
              </a:defRPr>
            </a:lvl3pPr>
            <a:lvl4pPr lvl="3" rtl="0">
              <a:lnSpc>
                <a:spcPct val="180000"/>
              </a:lnSpc>
              <a:spcBef>
                <a:spcPts val="0"/>
              </a:spcBef>
              <a:spcAft>
                <a:spcPts val="0"/>
              </a:spcAft>
              <a:buClr>
                <a:schemeClr val="lt1"/>
              </a:buClr>
              <a:buSzPts val="1100"/>
              <a:buNone/>
              <a:defRPr sz="1100">
                <a:solidFill>
                  <a:schemeClr val="lt1"/>
                </a:solidFill>
              </a:defRPr>
            </a:lvl4pPr>
            <a:lvl5pPr lvl="4" rtl="0">
              <a:lnSpc>
                <a:spcPct val="180000"/>
              </a:lnSpc>
              <a:spcBef>
                <a:spcPts val="0"/>
              </a:spcBef>
              <a:spcAft>
                <a:spcPts val="0"/>
              </a:spcAft>
              <a:buClr>
                <a:schemeClr val="lt1"/>
              </a:buClr>
              <a:buSzPts val="1100"/>
              <a:buNone/>
              <a:defRPr sz="1100">
                <a:solidFill>
                  <a:schemeClr val="lt1"/>
                </a:solidFill>
              </a:defRPr>
            </a:lvl5pPr>
            <a:lvl6pPr lvl="5" rtl="0">
              <a:lnSpc>
                <a:spcPct val="180000"/>
              </a:lnSpc>
              <a:spcBef>
                <a:spcPts val="0"/>
              </a:spcBef>
              <a:spcAft>
                <a:spcPts val="0"/>
              </a:spcAft>
              <a:buClr>
                <a:schemeClr val="lt1"/>
              </a:buClr>
              <a:buSzPts val="1100"/>
              <a:buNone/>
              <a:defRPr sz="1100">
                <a:solidFill>
                  <a:schemeClr val="lt1"/>
                </a:solidFill>
              </a:defRPr>
            </a:lvl6pPr>
            <a:lvl7pPr lvl="6" rtl="0">
              <a:lnSpc>
                <a:spcPct val="180000"/>
              </a:lnSpc>
              <a:spcBef>
                <a:spcPts val="0"/>
              </a:spcBef>
              <a:spcAft>
                <a:spcPts val="0"/>
              </a:spcAft>
              <a:buClr>
                <a:schemeClr val="lt1"/>
              </a:buClr>
              <a:buSzPts val="1100"/>
              <a:buNone/>
              <a:defRPr sz="1100">
                <a:solidFill>
                  <a:schemeClr val="lt1"/>
                </a:solidFill>
              </a:defRPr>
            </a:lvl7pPr>
            <a:lvl8pPr lvl="7" rtl="0">
              <a:lnSpc>
                <a:spcPct val="180000"/>
              </a:lnSpc>
              <a:spcBef>
                <a:spcPts val="0"/>
              </a:spcBef>
              <a:spcAft>
                <a:spcPts val="0"/>
              </a:spcAft>
              <a:buClr>
                <a:schemeClr val="lt1"/>
              </a:buClr>
              <a:buSzPts val="1100"/>
              <a:buNone/>
              <a:defRPr sz="1100">
                <a:solidFill>
                  <a:schemeClr val="lt1"/>
                </a:solidFill>
              </a:defRPr>
            </a:lvl8pPr>
            <a:lvl9pPr lvl="8" rtl="0">
              <a:lnSpc>
                <a:spcPct val="180000"/>
              </a:lnSpc>
              <a:spcBef>
                <a:spcPts val="0"/>
              </a:spcBef>
              <a:spcAft>
                <a:spcPts val="0"/>
              </a:spcAft>
              <a:buClr>
                <a:schemeClr val="lt1"/>
              </a:buClr>
              <a:buSzPts val="1100"/>
              <a:buNone/>
              <a:defRPr sz="1100">
                <a:solidFill>
                  <a:schemeClr val="lt1"/>
                </a:solidFill>
              </a:defRPr>
            </a:lvl9pPr>
          </a:lstStyle>
          <a:p/>
        </p:txBody>
      </p:sp>
      <p:sp>
        <p:nvSpPr>
          <p:cNvPr id="64" name="Google Shape;64;p15"/>
          <p:cNvSpPr txBox="1"/>
          <p:nvPr>
            <p:ph type="title"/>
          </p:nvPr>
        </p:nvSpPr>
        <p:spPr>
          <a:xfrm>
            <a:off x="1562906" y="426469"/>
            <a:ext cx="3678900" cy="14892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5300">
                <a:solidFill>
                  <a:schemeClr val="lt1"/>
                </a:solidFill>
              </a:defRPr>
            </a:lvl1pPr>
            <a:lvl2pPr lvl="1" rtl="0">
              <a:lnSpc>
                <a:spcPct val="105000"/>
              </a:lnSpc>
              <a:spcBef>
                <a:spcPts val="0"/>
              </a:spcBef>
              <a:spcAft>
                <a:spcPts val="0"/>
              </a:spcAft>
              <a:buNone/>
              <a:defRPr sz="5300">
                <a:solidFill>
                  <a:schemeClr val="lt1"/>
                </a:solidFill>
              </a:defRPr>
            </a:lvl2pPr>
            <a:lvl3pPr lvl="2" rtl="0">
              <a:lnSpc>
                <a:spcPct val="105000"/>
              </a:lnSpc>
              <a:spcBef>
                <a:spcPts val="0"/>
              </a:spcBef>
              <a:spcAft>
                <a:spcPts val="0"/>
              </a:spcAft>
              <a:buNone/>
              <a:defRPr sz="5300">
                <a:solidFill>
                  <a:schemeClr val="lt1"/>
                </a:solidFill>
              </a:defRPr>
            </a:lvl3pPr>
            <a:lvl4pPr lvl="3" rtl="0">
              <a:lnSpc>
                <a:spcPct val="105000"/>
              </a:lnSpc>
              <a:spcBef>
                <a:spcPts val="0"/>
              </a:spcBef>
              <a:spcAft>
                <a:spcPts val="0"/>
              </a:spcAft>
              <a:buNone/>
              <a:defRPr sz="5300">
                <a:solidFill>
                  <a:schemeClr val="lt1"/>
                </a:solidFill>
              </a:defRPr>
            </a:lvl4pPr>
            <a:lvl5pPr lvl="4" rtl="0">
              <a:lnSpc>
                <a:spcPct val="105000"/>
              </a:lnSpc>
              <a:spcBef>
                <a:spcPts val="0"/>
              </a:spcBef>
              <a:spcAft>
                <a:spcPts val="0"/>
              </a:spcAft>
              <a:buNone/>
              <a:defRPr sz="5300">
                <a:solidFill>
                  <a:schemeClr val="lt1"/>
                </a:solidFill>
              </a:defRPr>
            </a:lvl5pPr>
            <a:lvl6pPr lvl="5" rtl="0">
              <a:lnSpc>
                <a:spcPct val="105000"/>
              </a:lnSpc>
              <a:spcBef>
                <a:spcPts val="0"/>
              </a:spcBef>
              <a:spcAft>
                <a:spcPts val="0"/>
              </a:spcAft>
              <a:buNone/>
              <a:defRPr sz="5300">
                <a:solidFill>
                  <a:schemeClr val="lt1"/>
                </a:solidFill>
              </a:defRPr>
            </a:lvl6pPr>
            <a:lvl7pPr lvl="6" rtl="0">
              <a:lnSpc>
                <a:spcPct val="105000"/>
              </a:lnSpc>
              <a:spcBef>
                <a:spcPts val="0"/>
              </a:spcBef>
              <a:spcAft>
                <a:spcPts val="0"/>
              </a:spcAft>
              <a:buNone/>
              <a:defRPr sz="5300">
                <a:solidFill>
                  <a:schemeClr val="lt1"/>
                </a:solidFill>
              </a:defRPr>
            </a:lvl7pPr>
            <a:lvl8pPr lvl="7" rtl="0">
              <a:lnSpc>
                <a:spcPct val="105000"/>
              </a:lnSpc>
              <a:spcBef>
                <a:spcPts val="0"/>
              </a:spcBef>
              <a:spcAft>
                <a:spcPts val="0"/>
              </a:spcAft>
              <a:buNone/>
              <a:defRPr sz="5300">
                <a:solidFill>
                  <a:schemeClr val="lt1"/>
                </a:solidFill>
              </a:defRPr>
            </a:lvl8pPr>
            <a:lvl9pPr lvl="8" rtl="0">
              <a:lnSpc>
                <a:spcPct val="105000"/>
              </a:lnSpc>
              <a:spcBef>
                <a:spcPts val="0"/>
              </a:spcBef>
              <a:spcAft>
                <a:spcPts val="0"/>
              </a:spcAft>
              <a:buNone/>
              <a:defRPr sz="5300">
                <a:solidFill>
                  <a:schemeClr val="lt1"/>
                </a:solidFill>
              </a:defRPr>
            </a:lvl9pPr>
          </a:lstStyle>
          <a:p/>
        </p:txBody>
      </p:sp>
      <p:pic>
        <p:nvPicPr>
          <p:cNvPr id="65" name="Google Shape;65;p15"/>
          <p:cNvPicPr preferRelativeResize="0"/>
          <p:nvPr/>
        </p:nvPicPr>
        <p:blipFill>
          <a:blip r:embed="rId3">
            <a:alphaModFix/>
          </a:blip>
          <a:stretch>
            <a:fillRect/>
          </a:stretch>
        </p:blipFill>
        <p:spPr>
          <a:xfrm>
            <a:off x="7580138" y="4652989"/>
            <a:ext cx="1185206" cy="279575"/>
          </a:xfrm>
          <a:prstGeom prst="rect">
            <a:avLst/>
          </a:prstGeom>
          <a:noFill/>
          <a:ln>
            <a:noFill/>
          </a:ln>
        </p:spPr>
      </p:pic>
      <p:pic>
        <p:nvPicPr>
          <p:cNvPr id="66" name="Google Shape;66;p15"/>
          <p:cNvPicPr preferRelativeResize="0"/>
          <p:nvPr/>
        </p:nvPicPr>
        <p:blipFill>
          <a:blip r:embed="rId4">
            <a:alphaModFix/>
          </a:blip>
          <a:stretch>
            <a:fillRect/>
          </a:stretch>
        </p:blipFill>
        <p:spPr>
          <a:xfrm>
            <a:off x="5534853" y="2651988"/>
            <a:ext cx="341963" cy="341963"/>
          </a:xfrm>
          <a:prstGeom prst="rect">
            <a:avLst/>
          </a:prstGeom>
          <a:noFill/>
          <a:ln>
            <a:noFill/>
          </a:ln>
        </p:spPr>
      </p:pic>
      <p:pic>
        <p:nvPicPr>
          <p:cNvPr id="67" name="Google Shape;67;p15"/>
          <p:cNvPicPr preferRelativeResize="0"/>
          <p:nvPr/>
        </p:nvPicPr>
        <p:blipFill rotWithShape="1">
          <a:blip r:embed="rId5">
            <a:alphaModFix/>
          </a:blip>
          <a:srcRect b="0" l="0" r="0" t="0"/>
          <a:stretch/>
        </p:blipFill>
        <p:spPr>
          <a:xfrm>
            <a:off x="5534853" y="2075932"/>
            <a:ext cx="341963" cy="341963"/>
          </a:xfrm>
          <a:prstGeom prst="rect">
            <a:avLst/>
          </a:prstGeom>
          <a:noFill/>
          <a:ln>
            <a:noFill/>
          </a:ln>
        </p:spPr>
      </p:pic>
      <p:pic>
        <p:nvPicPr>
          <p:cNvPr id="68" name="Google Shape;68;p15"/>
          <p:cNvPicPr preferRelativeResize="0"/>
          <p:nvPr/>
        </p:nvPicPr>
        <p:blipFill rotWithShape="1">
          <a:blip r:embed="rId6">
            <a:alphaModFix/>
          </a:blip>
          <a:srcRect b="0" l="0" r="0" t="0"/>
          <a:stretch/>
        </p:blipFill>
        <p:spPr>
          <a:xfrm>
            <a:off x="5534853" y="1499876"/>
            <a:ext cx="341963" cy="341963"/>
          </a:xfrm>
          <a:prstGeom prst="rect">
            <a:avLst/>
          </a:prstGeom>
          <a:noFill/>
          <a:ln>
            <a:noFill/>
          </a:ln>
        </p:spPr>
      </p:pic>
      <p:pic>
        <p:nvPicPr>
          <p:cNvPr id="69" name="Google Shape;69;p15"/>
          <p:cNvPicPr preferRelativeResize="0"/>
          <p:nvPr/>
        </p:nvPicPr>
        <p:blipFill rotWithShape="1">
          <a:blip r:embed="rId7">
            <a:alphaModFix/>
          </a:blip>
          <a:srcRect b="0" l="0" r="0" t="0"/>
          <a:stretch/>
        </p:blipFill>
        <p:spPr>
          <a:xfrm>
            <a:off x="5534853" y="3228044"/>
            <a:ext cx="341963" cy="341963"/>
          </a:xfrm>
          <a:prstGeom prst="rect">
            <a:avLst/>
          </a:prstGeom>
          <a:noFill/>
          <a:ln>
            <a:noFill/>
          </a:ln>
        </p:spPr>
      </p:pic>
      <p:sp>
        <p:nvSpPr>
          <p:cNvPr id="70" name="Google Shape;70;p15"/>
          <p:cNvSpPr txBox="1"/>
          <p:nvPr/>
        </p:nvSpPr>
        <p:spPr>
          <a:xfrm>
            <a:off x="5970354" y="1499869"/>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chemeClr val="lt1"/>
                </a:solidFill>
                <a:latin typeface="Overpass Light"/>
                <a:ea typeface="Overpass Light"/>
                <a:cs typeface="Overpass Light"/>
                <a:sym typeface="Overpass Light"/>
              </a:rPr>
              <a:t>linkedin.com/company/red-hat</a:t>
            </a:r>
            <a:endParaRPr sz="1100">
              <a:solidFill>
                <a:schemeClr val="lt1"/>
              </a:solidFill>
              <a:latin typeface="Overpass Light"/>
              <a:ea typeface="Overpass Light"/>
              <a:cs typeface="Overpass Light"/>
              <a:sym typeface="Overpass Light"/>
            </a:endParaRPr>
          </a:p>
        </p:txBody>
      </p:sp>
      <p:sp>
        <p:nvSpPr>
          <p:cNvPr id="71" name="Google Shape;71;p15"/>
          <p:cNvSpPr txBox="1"/>
          <p:nvPr/>
        </p:nvSpPr>
        <p:spPr>
          <a:xfrm>
            <a:off x="5970354" y="2075906"/>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chemeClr val="lt1"/>
                </a:solidFill>
                <a:latin typeface="Overpass Light"/>
                <a:ea typeface="Overpass Light"/>
                <a:cs typeface="Overpass Light"/>
                <a:sym typeface="Overpass Light"/>
              </a:rPr>
              <a:t>youtube.com/user/RedHatVideos</a:t>
            </a:r>
            <a:endParaRPr sz="1100">
              <a:solidFill>
                <a:schemeClr val="lt1"/>
              </a:solidFill>
              <a:latin typeface="Overpass Light"/>
              <a:ea typeface="Overpass Light"/>
              <a:cs typeface="Overpass Light"/>
              <a:sym typeface="Overpass Light"/>
            </a:endParaRPr>
          </a:p>
        </p:txBody>
      </p:sp>
      <p:sp>
        <p:nvSpPr>
          <p:cNvPr id="72" name="Google Shape;72;p15"/>
          <p:cNvSpPr txBox="1"/>
          <p:nvPr/>
        </p:nvSpPr>
        <p:spPr>
          <a:xfrm>
            <a:off x="5970354" y="2651944"/>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chemeClr val="lt1"/>
                </a:solidFill>
                <a:latin typeface="Overpass Light"/>
                <a:ea typeface="Overpass Light"/>
                <a:cs typeface="Overpass Light"/>
                <a:sym typeface="Overpass Light"/>
              </a:rPr>
              <a:t>facebook.com/redhatinc</a:t>
            </a:r>
            <a:endParaRPr sz="1100">
              <a:solidFill>
                <a:schemeClr val="lt1"/>
              </a:solidFill>
              <a:latin typeface="Overpass Light"/>
              <a:ea typeface="Overpass Light"/>
              <a:cs typeface="Overpass Light"/>
              <a:sym typeface="Overpass Light"/>
            </a:endParaRPr>
          </a:p>
        </p:txBody>
      </p:sp>
      <p:sp>
        <p:nvSpPr>
          <p:cNvPr id="73" name="Google Shape;73;p15"/>
          <p:cNvSpPr txBox="1"/>
          <p:nvPr/>
        </p:nvSpPr>
        <p:spPr>
          <a:xfrm>
            <a:off x="5970354" y="3227981"/>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chemeClr val="lt1"/>
                </a:solidFill>
                <a:latin typeface="Overpass Light"/>
                <a:ea typeface="Overpass Light"/>
                <a:cs typeface="Overpass Light"/>
                <a:sym typeface="Overpass Light"/>
              </a:rPr>
              <a:t>twitter.com/RedHat</a:t>
            </a:r>
            <a:endParaRPr sz="1100">
              <a:solidFill>
                <a:schemeClr val="lt1"/>
              </a:solidFill>
              <a:latin typeface="Overpass Light"/>
              <a:ea typeface="Overpass Light"/>
              <a:cs typeface="Overpass Light"/>
              <a:sym typeface="Overpass Light"/>
            </a:endParaRPr>
          </a:p>
        </p:txBody>
      </p:sp>
      <p:cxnSp>
        <p:nvCxnSpPr>
          <p:cNvPr id="74" name="Google Shape;74;p15"/>
          <p:cNvCxnSpPr/>
          <p:nvPr/>
        </p:nvCxnSpPr>
        <p:spPr>
          <a:xfrm rot="10800000">
            <a:off x="335831" y="-37"/>
            <a:ext cx="0" cy="1712100"/>
          </a:xfrm>
          <a:prstGeom prst="straightConnector1">
            <a:avLst/>
          </a:prstGeom>
          <a:noFill/>
          <a:ln cap="flat" cmpd="sng" w="9525">
            <a:solidFill>
              <a:srgbClr val="EE0000"/>
            </a:solidFill>
            <a:prstDash val="solid"/>
            <a:round/>
            <a:headEnd len="med" w="med" type="none"/>
            <a:tailEnd len="med" w="med" type="none"/>
          </a:ln>
        </p:spPr>
      </p:cxnSp>
      <p:cxnSp>
        <p:nvCxnSpPr>
          <p:cNvPr id="75" name="Google Shape;75;p15"/>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76" name="Google Shape;76;p15"/>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lack">
  <p:cSld name="TITLE_2">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16"/>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EBEBEB"/>
              </a:buClr>
              <a:buSzPts val="1800"/>
              <a:buNone/>
              <a:defRPr sz="1800">
                <a:solidFill>
                  <a:srgbClr val="EBEBEB"/>
                </a:solidFill>
              </a:defRPr>
            </a:lvl1pPr>
            <a:lvl2pPr lvl="1" rtl="0">
              <a:lnSpc>
                <a:spcPct val="100000"/>
              </a:lnSpc>
              <a:spcBef>
                <a:spcPts val="0"/>
              </a:spcBef>
              <a:spcAft>
                <a:spcPts val="0"/>
              </a:spcAft>
              <a:buClr>
                <a:srgbClr val="EBEBEB"/>
              </a:buClr>
              <a:buSzPts val="1800"/>
              <a:buNone/>
              <a:defRPr sz="1800">
                <a:solidFill>
                  <a:srgbClr val="EBEBEB"/>
                </a:solidFill>
              </a:defRPr>
            </a:lvl2pPr>
            <a:lvl3pPr lvl="2" rtl="0">
              <a:lnSpc>
                <a:spcPct val="100000"/>
              </a:lnSpc>
              <a:spcBef>
                <a:spcPts val="0"/>
              </a:spcBef>
              <a:spcAft>
                <a:spcPts val="0"/>
              </a:spcAft>
              <a:buClr>
                <a:srgbClr val="EBEBEB"/>
              </a:buClr>
              <a:buSzPts val="1800"/>
              <a:buNone/>
              <a:defRPr sz="1800">
                <a:solidFill>
                  <a:srgbClr val="EBEBEB"/>
                </a:solidFill>
              </a:defRPr>
            </a:lvl3pPr>
            <a:lvl4pPr lvl="3" rtl="0">
              <a:lnSpc>
                <a:spcPct val="100000"/>
              </a:lnSpc>
              <a:spcBef>
                <a:spcPts val="0"/>
              </a:spcBef>
              <a:spcAft>
                <a:spcPts val="0"/>
              </a:spcAft>
              <a:buClr>
                <a:srgbClr val="EBEBEB"/>
              </a:buClr>
              <a:buSzPts val="1800"/>
              <a:buNone/>
              <a:defRPr sz="1800">
                <a:solidFill>
                  <a:srgbClr val="EBEBEB"/>
                </a:solidFill>
              </a:defRPr>
            </a:lvl4pPr>
            <a:lvl5pPr lvl="4" rtl="0">
              <a:lnSpc>
                <a:spcPct val="100000"/>
              </a:lnSpc>
              <a:spcBef>
                <a:spcPts val="0"/>
              </a:spcBef>
              <a:spcAft>
                <a:spcPts val="0"/>
              </a:spcAft>
              <a:buClr>
                <a:srgbClr val="EBEBEB"/>
              </a:buClr>
              <a:buSzPts val="1800"/>
              <a:buNone/>
              <a:defRPr sz="1800">
                <a:solidFill>
                  <a:srgbClr val="EBEBEB"/>
                </a:solidFill>
              </a:defRPr>
            </a:lvl5pPr>
            <a:lvl6pPr lvl="5" rtl="0">
              <a:lnSpc>
                <a:spcPct val="100000"/>
              </a:lnSpc>
              <a:spcBef>
                <a:spcPts val="0"/>
              </a:spcBef>
              <a:spcAft>
                <a:spcPts val="0"/>
              </a:spcAft>
              <a:buClr>
                <a:srgbClr val="EBEBEB"/>
              </a:buClr>
              <a:buSzPts val="1800"/>
              <a:buNone/>
              <a:defRPr sz="1800">
                <a:solidFill>
                  <a:srgbClr val="EBEBEB"/>
                </a:solidFill>
              </a:defRPr>
            </a:lvl6pPr>
            <a:lvl7pPr lvl="6" rtl="0">
              <a:lnSpc>
                <a:spcPct val="100000"/>
              </a:lnSpc>
              <a:spcBef>
                <a:spcPts val="0"/>
              </a:spcBef>
              <a:spcAft>
                <a:spcPts val="0"/>
              </a:spcAft>
              <a:buClr>
                <a:srgbClr val="EBEBEB"/>
              </a:buClr>
              <a:buSzPts val="1800"/>
              <a:buNone/>
              <a:defRPr sz="1800">
                <a:solidFill>
                  <a:srgbClr val="EBEBEB"/>
                </a:solidFill>
              </a:defRPr>
            </a:lvl7pPr>
            <a:lvl8pPr lvl="7" rtl="0">
              <a:lnSpc>
                <a:spcPct val="100000"/>
              </a:lnSpc>
              <a:spcBef>
                <a:spcPts val="0"/>
              </a:spcBef>
              <a:spcAft>
                <a:spcPts val="0"/>
              </a:spcAft>
              <a:buClr>
                <a:srgbClr val="EBEBEB"/>
              </a:buClr>
              <a:buSzPts val="1800"/>
              <a:buNone/>
              <a:defRPr sz="1800">
                <a:solidFill>
                  <a:srgbClr val="EBEBEB"/>
                </a:solidFill>
              </a:defRPr>
            </a:lvl8pPr>
            <a:lvl9pPr lvl="8" rtl="0">
              <a:lnSpc>
                <a:spcPct val="100000"/>
              </a:lnSpc>
              <a:spcBef>
                <a:spcPts val="0"/>
              </a:spcBef>
              <a:spcAft>
                <a:spcPts val="0"/>
              </a:spcAft>
              <a:buClr>
                <a:srgbClr val="EBEBEB"/>
              </a:buClr>
              <a:buSzPts val="1800"/>
              <a:buNone/>
              <a:defRPr sz="1800">
                <a:solidFill>
                  <a:srgbClr val="EBEBEB"/>
                </a:solidFill>
              </a:defRPr>
            </a:lvl9pPr>
          </a:lstStyle>
          <a:p/>
        </p:txBody>
      </p:sp>
      <p:sp>
        <p:nvSpPr>
          <p:cNvPr id="79" name="Google Shape;79;p16"/>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de" sz="500">
                <a:solidFill>
                  <a:srgbClr val="EBEBEB"/>
                </a:solidFill>
                <a:latin typeface="Overpass"/>
                <a:ea typeface="Overpass"/>
                <a:cs typeface="Overpass"/>
                <a:sym typeface="Overpass"/>
              </a:rPr>
              <a:t>CONFIDENTIAL </a:t>
            </a:r>
            <a:r>
              <a:rPr lang="de" sz="500">
                <a:solidFill>
                  <a:srgbClr val="EBEBEB"/>
                </a:solidFill>
                <a:latin typeface="Overpass Light"/>
                <a:ea typeface="Overpass Light"/>
                <a:cs typeface="Overpass Light"/>
                <a:sym typeface="Overpass Light"/>
              </a:rPr>
              <a:t>Designator</a:t>
            </a:r>
            <a:endParaRPr sz="500">
              <a:solidFill>
                <a:srgbClr val="EBEBEB"/>
              </a:solidFill>
              <a:latin typeface="Overpass Light"/>
              <a:ea typeface="Overpass Light"/>
              <a:cs typeface="Overpass Light"/>
              <a:sym typeface="Overpass Light"/>
            </a:endParaRPr>
          </a:p>
        </p:txBody>
      </p:sp>
      <p:sp>
        <p:nvSpPr>
          <p:cNvPr id="80" name="Google Shape;80;p16"/>
          <p:cNvSpPr txBox="1"/>
          <p:nvPr>
            <p:ph type="title"/>
          </p:nvPr>
        </p:nvSpPr>
        <p:spPr>
          <a:xfrm>
            <a:off x="1562906" y="1307719"/>
            <a:ext cx="5649900" cy="12003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3500">
                <a:solidFill>
                  <a:srgbClr val="EBEBEB"/>
                </a:solidFill>
              </a:defRPr>
            </a:lvl1pPr>
            <a:lvl2pPr lvl="1" rtl="0">
              <a:lnSpc>
                <a:spcPct val="105000"/>
              </a:lnSpc>
              <a:spcBef>
                <a:spcPts val="0"/>
              </a:spcBef>
              <a:spcAft>
                <a:spcPts val="0"/>
              </a:spcAft>
              <a:buNone/>
              <a:defRPr sz="3500">
                <a:solidFill>
                  <a:srgbClr val="EBEBEB"/>
                </a:solidFill>
              </a:defRPr>
            </a:lvl2pPr>
            <a:lvl3pPr lvl="2" rtl="0">
              <a:lnSpc>
                <a:spcPct val="105000"/>
              </a:lnSpc>
              <a:spcBef>
                <a:spcPts val="0"/>
              </a:spcBef>
              <a:spcAft>
                <a:spcPts val="0"/>
              </a:spcAft>
              <a:buNone/>
              <a:defRPr sz="3500">
                <a:solidFill>
                  <a:srgbClr val="EBEBEB"/>
                </a:solidFill>
              </a:defRPr>
            </a:lvl3pPr>
            <a:lvl4pPr lvl="3" rtl="0">
              <a:lnSpc>
                <a:spcPct val="105000"/>
              </a:lnSpc>
              <a:spcBef>
                <a:spcPts val="0"/>
              </a:spcBef>
              <a:spcAft>
                <a:spcPts val="0"/>
              </a:spcAft>
              <a:buNone/>
              <a:defRPr sz="3500">
                <a:solidFill>
                  <a:srgbClr val="EBEBEB"/>
                </a:solidFill>
              </a:defRPr>
            </a:lvl4pPr>
            <a:lvl5pPr lvl="4" rtl="0">
              <a:lnSpc>
                <a:spcPct val="105000"/>
              </a:lnSpc>
              <a:spcBef>
                <a:spcPts val="0"/>
              </a:spcBef>
              <a:spcAft>
                <a:spcPts val="0"/>
              </a:spcAft>
              <a:buNone/>
              <a:defRPr sz="3500">
                <a:solidFill>
                  <a:srgbClr val="EBEBEB"/>
                </a:solidFill>
              </a:defRPr>
            </a:lvl5pPr>
            <a:lvl6pPr lvl="5" rtl="0">
              <a:lnSpc>
                <a:spcPct val="105000"/>
              </a:lnSpc>
              <a:spcBef>
                <a:spcPts val="0"/>
              </a:spcBef>
              <a:spcAft>
                <a:spcPts val="0"/>
              </a:spcAft>
              <a:buNone/>
              <a:defRPr sz="3500">
                <a:solidFill>
                  <a:srgbClr val="EBEBEB"/>
                </a:solidFill>
              </a:defRPr>
            </a:lvl6pPr>
            <a:lvl7pPr lvl="6" rtl="0">
              <a:lnSpc>
                <a:spcPct val="105000"/>
              </a:lnSpc>
              <a:spcBef>
                <a:spcPts val="0"/>
              </a:spcBef>
              <a:spcAft>
                <a:spcPts val="0"/>
              </a:spcAft>
              <a:buNone/>
              <a:defRPr sz="3500">
                <a:solidFill>
                  <a:srgbClr val="EBEBEB"/>
                </a:solidFill>
              </a:defRPr>
            </a:lvl7pPr>
            <a:lvl8pPr lvl="7" rtl="0">
              <a:lnSpc>
                <a:spcPct val="105000"/>
              </a:lnSpc>
              <a:spcBef>
                <a:spcPts val="0"/>
              </a:spcBef>
              <a:spcAft>
                <a:spcPts val="0"/>
              </a:spcAft>
              <a:buNone/>
              <a:defRPr sz="3500">
                <a:solidFill>
                  <a:srgbClr val="EBEBEB"/>
                </a:solidFill>
              </a:defRPr>
            </a:lvl8pPr>
            <a:lvl9pPr lvl="8" rtl="0">
              <a:lnSpc>
                <a:spcPct val="105000"/>
              </a:lnSpc>
              <a:spcBef>
                <a:spcPts val="0"/>
              </a:spcBef>
              <a:spcAft>
                <a:spcPts val="0"/>
              </a:spcAft>
              <a:buNone/>
              <a:defRPr sz="3500">
                <a:solidFill>
                  <a:srgbClr val="EBEBEB"/>
                </a:solidFill>
              </a:defRPr>
            </a:lvl9pPr>
          </a:lstStyle>
          <a:p/>
        </p:txBody>
      </p:sp>
      <p:sp>
        <p:nvSpPr>
          <p:cNvPr id="81" name="Google Shape;81;p16"/>
          <p:cNvSpPr txBox="1"/>
          <p:nvPr>
            <p:ph idx="2" type="subTitle"/>
          </p:nvPr>
        </p:nvSpPr>
        <p:spPr>
          <a:xfrm>
            <a:off x="1562794"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EBEBEB"/>
              </a:buClr>
              <a:buSzPts val="900"/>
              <a:buNone/>
              <a:defRPr sz="900">
                <a:solidFill>
                  <a:srgbClr val="EBEBEB"/>
                </a:solidFill>
              </a:defRPr>
            </a:lvl1pPr>
            <a:lvl2pPr lvl="1" rtl="0">
              <a:lnSpc>
                <a:spcPct val="135000"/>
              </a:lnSpc>
              <a:spcBef>
                <a:spcPts val="0"/>
              </a:spcBef>
              <a:spcAft>
                <a:spcPts val="0"/>
              </a:spcAft>
              <a:buClr>
                <a:srgbClr val="EBEBEB"/>
              </a:buClr>
              <a:buSzPts val="900"/>
              <a:buNone/>
              <a:defRPr sz="900">
                <a:solidFill>
                  <a:srgbClr val="EBEBEB"/>
                </a:solidFill>
              </a:defRPr>
            </a:lvl2pPr>
            <a:lvl3pPr lvl="2" rtl="0">
              <a:lnSpc>
                <a:spcPct val="135000"/>
              </a:lnSpc>
              <a:spcBef>
                <a:spcPts val="0"/>
              </a:spcBef>
              <a:spcAft>
                <a:spcPts val="0"/>
              </a:spcAft>
              <a:buClr>
                <a:srgbClr val="EBEBEB"/>
              </a:buClr>
              <a:buSzPts val="900"/>
              <a:buNone/>
              <a:defRPr sz="900">
                <a:solidFill>
                  <a:srgbClr val="EBEBEB"/>
                </a:solidFill>
              </a:defRPr>
            </a:lvl3pPr>
            <a:lvl4pPr lvl="3" rtl="0">
              <a:lnSpc>
                <a:spcPct val="135000"/>
              </a:lnSpc>
              <a:spcBef>
                <a:spcPts val="0"/>
              </a:spcBef>
              <a:spcAft>
                <a:spcPts val="0"/>
              </a:spcAft>
              <a:buClr>
                <a:srgbClr val="EBEBEB"/>
              </a:buClr>
              <a:buSzPts val="900"/>
              <a:buNone/>
              <a:defRPr sz="900">
                <a:solidFill>
                  <a:srgbClr val="EBEBEB"/>
                </a:solidFill>
              </a:defRPr>
            </a:lvl4pPr>
            <a:lvl5pPr lvl="4" rtl="0">
              <a:lnSpc>
                <a:spcPct val="135000"/>
              </a:lnSpc>
              <a:spcBef>
                <a:spcPts val="0"/>
              </a:spcBef>
              <a:spcAft>
                <a:spcPts val="0"/>
              </a:spcAft>
              <a:buClr>
                <a:srgbClr val="EBEBEB"/>
              </a:buClr>
              <a:buSzPts val="900"/>
              <a:buNone/>
              <a:defRPr sz="900">
                <a:solidFill>
                  <a:srgbClr val="EBEBEB"/>
                </a:solidFill>
              </a:defRPr>
            </a:lvl5pPr>
            <a:lvl6pPr lvl="5" rtl="0">
              <a:lnSpc>
                <a:spcPct val="135000"/>
              </a:lnSpc>
              <a:spcBef>
                <a:spcPts val="0"/>
              </a:spcBef>
              <a:spcAft>
                <a:spcPts val="0"/>
              </a:spcAft>
              <a:buClr>
                <a:srgbClr val="EBEBEB"/>
              </a:buClr>
              <a:buSzPts val="900"/>
              <a:buNone/>
              <a:defRPr sz="900">
                <a:solidFill>
                  <a:srgbClr val="EBEBEB"/>
                </a:solidFill>
              </a:defRPr>
            </a:lvl6pPr>
            <a:lvl7pPr lvl="6" rtl="0">
              <a:lnSpc>
                <a:spcPct val="135000"/>
              </a:lnSpc>
              <a:spcBef>
                <a:spcPts val="0"/>
              </a:spcBef>
              <a:spcAft>
                <a:spcPts val="0"/>
              </a:spcAft>
              <a:buClr>
                <a:srgbClr val="EBEBEB"/>
              </a:buClr>
              <a:buSzPts val="900"/>
              <a:buNone/>
              <a:defRPr sz="900">
                <a:solidFill>
                  <a:srgbClr val="EBEBEB"/>
                </a:solidFill>
              </a:defRPr>
            </a:lvl7pPr>
            <a:lvl8pPr lvl="7" rtl="0">
              <a:lnSpc>
                <a:spcPct val="135000"/>
              </a:lnSpc>
              <a:spcBef>
                <a:spcPts val="0"/>
              </a:spcBef>
              <a:spcAft>
                <a:spcPts val="0"/>
              </a:spcAft>
              <a:buClr>
                <a:srgbClr val="EBEBEB"/>
              </a:buClr>
              <a:buSzPts val="900"/>
              <a:buNone/>
              <a:defRPr sz="900">
                <a:solidFill>
                  <a:srgbClr val="EBEBEB"/>
                </a:solidFill>
              </a:defRPr>
            </a:lvl8pPr>
            <a:lvl9pPr lvl="8" rtl="0">
              <a:lnSpc>
                <a:spcPct val="135000"/>
              </a:lnSpc>
              <a:spcBef>
                <a:spcPts val="0"/>
              </a:spcBef>
              <a:spcAft>
                <a:spcPts val="0"/>
              </a:spcAft>
              <a:buClr>
                <a:srgbClr val="EBEBEB"/>
              </a:buClr>
              <a:buSzPts val="900"/>
              <a:buNone/>
              <a:defRPr sz="900">
                <a:solidFill>
                  <a:srgbClr val="EBEBEB"/>
                </a:solidFill>
              </a:defRPr>
            </a:lvl9pPr>
          </a:lstStyle>
          <a:p/>
        </p:txBody>
      </p:sp>
      <p:sp>
        <p:nvSpPr>
          <p:cNvPr id="82" name="Google Shape;82;p16"/>
          <p:cNvSpPr txBox="1"/>
          <p:nvPr>
            <p:ph idx="3" type="subTitle"/>
          </p:nvPr>
        </p:nvSpPr>
        <p:spPr>
          <a:xfrm>
            <a:off x="3353888" y="351127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EBEBEB"/>
              </a:buClr>
              <a:buSzPts val="900"/>
              <a:buNone/>
              <a:defRPr sz="900">
                <a:solidFill>
                  <a:srgbClr val="EBEBEB"/>
                </a:solidFill>
              </a:defRPr>
            </a:lvl1pPr>
            <a:lvl2pPr lvl="1" rtl="0">
              <a:lnSpc>
                <a:spcPct val="135000"/>
              </a:lnSpc>
              <a:spcBef>
                <a:spcPts val="0"/>
              </a:spcBef>
              <a:spcAft>
                <a:spcPts val="0"/>
              </a:spcAft>
              <a:buClr>
                <a:srgbClr val="EBEBEB"/>
              </a:buClr>
              <a:buSzPts val="900"/>
              <a:buNone/>
              <a:defRPr sz="900">
                <a:solidFill>
                  <a:srgbClr val="EBEBEB"/>
                </a:solidFill>
              </a:defRPr>
            </a:lvl2pPr>
            <a:lvl3pPr lvl="2" rtl="0">
              <a:lnSpc>
                <a:spcPct val="135000"/>
              </a:lnSpc>
              <a:spcBef>
                <a:spcPts val="0"/>
              </a:spcBef>
              <a:spcAft>
                <a:spcPts val="0"/>
              </a:spcAft>
              <a:buClr>
                <a:srgbClr val="EBEBEB"/>
              </a:buClr>
              <a:buSzPts val="900"/>
              <a:buNone/>
              <a:defRPr sz="900">
                <a:solidFill>
                  <a:srgbClr val="EBEBEB"/>
                </a:solidFill>
              </a:defRPr>
            </a:lvl3pPr>
            <a:lvl4pPr lvl="3" rtl="0">
              <a:lnSpc>
                <a:spcPct val="135000"/>
              </a:lnSpc>
              <a:spcBef>
                <a:spcPts val="0"/>
              </a:spcBef>
              <a:spcAft>
                <a:spcPts val="0"/>
              </a:spcAft>
              <a:buClr>
                <a:srgbClr val="EBEBEB"/>
              </a:buClr>
              <a:buSzPts val="900"/>
              <a:buNone/>
              <a:defRPr sz="900">
                <a:solidFill>
                  <a:srgbClr val="EBEBEB"/>
                </a:solidFill>
              </a:defRPr>
            </a:lvl4pPr>
            <a:lvl5pPr lvl="4" rtl="0">
              <a:lnSpc>
                <a:spcPct val="135000"/>
              </a:lnSpc>
              <a:spcBef>
                <a:spcPts val="0"/>
              </a:spcBef>
              <a:spcAft>
                <a:spcPts val="0"/>
              </a:spcAft>
              <a:buClr>
                <a:srgbClr val="EBEBEB"/>
              </a:buClr>
              <a:buSzPts val="900"/>
              <a:buNone/>
              <a:defRPr sz="900">
                <a:solidFill>
                  <a:srgbClr val="EBEBEB"/>
                </a:solidFill>
              </a:defRPr>
            </a:lvl5pPr>
            <a:lvl6pPr lvl="5" rtl="0">
              <a:lnSpc>
                <a:spcPct val="135000"/>
              </a:lnSpc>
              <a:spcBef>
                <a:spcPts val="0"/>
              </a:spcBef>
              <a:spcAft>
                <a:spcPts val="0"/>
              </a:spcAft>
              <a:buClr>
                <a:srgbClr val="EBEBEB"/>
              </a:buClr>
              <a:buSzPts val="900"/>
              <a:buNone/>
              <a:defRPr sz="900">
                <a:solidFill>
                  <a:srgbClr val="EBEBEB"/>
                </a:solidFill>
              </a:defRPr>
            </a:lvl6pPr>
            <a:lvl7pPr lvl="6" rtl="0">
              <a:lnSpc>
                <a:spcPct val="135000"/>
              </a:lnSpc>
              <a:spcBef>
                <a:spcPts val="0"/>
              </a:spcBef>
              <a:spcAft>
                <a:spcPts val="0"/>
              </a:spcAft>
              <a:buClr>
                <a:srgbClr val="EBEBEB"/>
              </a:buClr>
              <a:buSzPts val="900"/>
              <a:buNone/>
              <a:defRPr sz="900">
                <a:solidFill>
                  <a:srgbClr val="EBEBEB"/>
                </a:solidFill>
              </a:defRPr>
            </a:lvl7pPr>
            <a:lvl8pPr lvl="7" rtl="0">
              <a:lnSpc>
                <a:spcPct val="135000"/>
              </a:lnSpc>
              <a:spcBef>
                <a:spcPts val="0"/>
              </a:spcBef>
              <a:spcAft>
                <a:spcPts val="0"/>
              </a:spcAft>
              <a:buClr>
                <a:srgbClr val="EBEBEB"/>
              </a:buClr>
              <a:buSzPts val="900"/>
              <a:buNone/>
              <a:defRPr sz="900">
                <a:solidFill>
                  <a:srgbClr val="EBEBEB"/>
                </a:solidFill>
              </a:defRPr>
            </a:lvl8pPr>
            <a:lvl9pPr lvl="8" rtl="0">
              <a:lnSpc>
                <a:spcPct val="135000"/>
              </a:lnSpc>
              <a:spcBef>
                <a:spcPts val="0"/>
              </a:spcBef>
              <a:spcAft>
                <a:spcPts val="0"/>
              </a:spcAft>
              <a:buClr>
                <a:srgbClr val="EBEBEB"/>
              </a:buClr>
              <a:buSzPts val="900"/>
              <a:buNone/>
              <a:defRPr sz="900">
                <a:solidFill>
                  <a:srgbClr val="EBEBEB"/>
                </a:solidFill>
              </a:defRPr>
            </a:lvl9pPr>
          </a:lstStyle>
          <a:p/>
        </p:txBody>
      </p:sp>
      <p:pic>
        <p:nvPicPr>
          <p:cNvPr id="83" name="Google Shape;83;p16"/>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84" name="Google Shape;84;p16"/>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85" name="Google Shape;85;p16"/>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closing">
  <p:cSld name="TITLE_1_1">
    <p:bg>
      <p:bgPr>
        <a:blipFill>
          <a:blip r:embed="rId2">
            <a:alphaModFix/>
          </a:blip>
          <a:stretch>
            <a:fillRect/>
          </a:stretch>
        </a:blipFill>
      </p:bgPr>
    </p:bg>
    <p:spTree>
      <p:nvGrpSpPr>
        <p:cNvPr id="86" name="Shape 86"/>
        <p:cNvGrpSpPr/>
        <p:nvPr/>
      </p:nvGrpSpPr>
      <p:grpSpPr>
        <a:xfrm>
          <a:off x="0" y="0"/>
          <a:ext cx="0" cy="0"/>
          <a:chOff x="0" y="0"/>
          <a:chExt cx="0" cy="0"/>
        </a:xfrm>
      </p:grpSpPr>
      <p:sp>
        <p:nvSpPr>
          <p:cNvPr id="87" name="Google Shape;87;p17"/>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Clr>
                <a:srgbClr val="EBEBEB"/>
              </a:buClr>
              <a:buSzPts val="1100"/>
              <a:buNone/>
              <a:defRPr sz="1100">
                <a:solidFill>
                  <a:srgbClr val="EBEBEB"/>
                </a:solidFill>
              </a:defRPr>
            </a:lvl1pPr>
            <a:lvl2pPr lvl="1" rtl="0">
              <a:lnSpc>
                <a:spcPct val="180000"/>
              </a:lnSpc>
              <a:spcBef>
                <a:spcPts val="0"/>
              </a:spcBef>
              <a:spcAft>
                <a:spcPts val="0"/>
              </a:spcAft>
              <a:buClr>
                <a:srgbClr val="EBEBEB"/>
              </a:buClr>
              <a:buSzPts val="1100"/>
              <a:buNone/>
              <a:defRPr sz="1100">
                <a:solidFill>
                  <a:srgbClr val="EBEBEB"/>
                </a:solidFill>
              </a:defRPr>
            </a:lvl2pPr>
            <a:lvl3pPr lvl="2" rtl="0">
              <a:lnSpc>
                <a:spcPct val="180000"/>
              </a:lnSpc>
              <a:spcBef>
                <a:spcPts val="0"/>
              </a:spcBef>
              <a:spcAft>
                <a:spcPts val="0"/>
              </a:spcAft>
              <a:buClr>
                <a:srgbClr val="EBEBEB"/>
              </a:buClr>
              <a:buSzPts val="1100"/>
              <a:buNone/>
              <a:defRPr sz="1100">
                <a:solidFill>
                  <a:srgbClr val="EBEBEB"/>
                </a:solidFill>
              </a:defRPr>
            </a:lvl3pPr>
            <a:lvl4pPr lvl="3" rtl="0">
              <a:lnSpc>
                <a:spcPct val="180000"/>
              </a:lnSpc>
              <a:spcBef>
                <a:spcPts val="0"/>
              </a:spcBef>
              <a:spcAft>
                <a:spcPts val="0"/>
              </a:spcAft>
              <a:buClr>
                <a:srgbClr val="EBEBEB"/>
              </a:buClr>
              <a:buSzPts val="1100"/>
              <a:buNone/>
              <a:defRPr sz="1100">
                <a:solidFill>
                  <a:srgbClr val="EBEBEB"/>
                </a:solidFill>
              </a:defRPr>
            </a:lvl4pPr>
            <a:lvl5pPr lvl="4" rtl="0">
              <a:lnSpc>
                <a:spcPct val="180000"/>
              </a:lnSpc>
              <a:spcBef>
                <a:spcPts val="0"/>
              </a:spcBef>
              <a:spcAft>
                <a:spcPts val="0"/>
              </a:spcAft>
              <a:buClr>
                <a:srgbClr val="EBEBEB"/>
              </a:buClr>
              <a:buSzPts val="1100"/>
              <a:buNone/>
              <a:defRPr sz="1100">
                <a:solidFill>
                  <a:srgbClr val="EBEBEB"/>
                </a:solidFill>
              </a:defRPr>
            </a:lvl5pPr>
            <a:lvl6pPr lvl="5" rtl="0">
              <a:lnSpc>
                <a:spcPct val="180000"/>
              </a:lnSpc>
              <a:spcBef>
                <a:spcPts val="0"/>
              </a:spcBef>
              <a:spcAft>
                <a:spcPts val="0"/>
              </a:spcAft>
              <a:buClr>
                <a:srgbClr val="EBEBEB"/>
              </a:buClr>
              <a:buSzPts val="1100"/>
              <a:buNone/>
              <a:defRPr sz="1100">
                <a:solidFill>
                  <a:srgbClr val="EBEBEB"/>
                </a:solidFill>
              </a:defRPr>
            </a:lvl6pPr>
            <a:lvl7pPr lvl="6" rtl="0">
              <a:lnSpc>
                <a:spcPct val="180000"/>
              </a:lnSpc>
              <a:spcBef>
                <a:spcPts val="0"/>
              </a:spcBef>
              <a:spcAft>
                <a:spcPts val="0"/>
              </a:spcAft>
              <a:buClr>
                <a:srgbClr val="EBEBEB"/>
              </a:buClr>
              <a:buSzPts val="1100"/>
              <a:buNone/>
              <a:defRPr sz="1100">
                <a:solidFill>
                  <a:srgbClr val="EBEBEB"/>
                </a:solidFill>
              </a:defRPr>
            </a:lvl7pPr>
            <a:lvl8pPr lvl="7" rtl="0">
              <a:lnSpc>
                <a:spcPct val="180000"/>
              </a:lnSpc>
              <a:spcBef>
                <a:spcPts val="0"/>
              </a:spcBef>
              <a:spcAft>
                <a:spcPts val="0"/>
              </a:spcAft>
              <a:buClr>
                <a:srgbClr val="EBEBEB"/>
              </a:buClr>
              <a:buSzPts val="1100"/>
              <a:buNone/>
              <a:defRPr sz="1100">
                <a:solidFill>
                  <a:srgbClr val="EBEBEB"/>
                </a:solidFill>
              </a:defRPr>
            </a:lvl8pPr>
            <a:lvl9pPr lvl="8" rtl="0">
              <a:lnSpc>
                <a:spcPct val="180000"/>
              </a:lnSpc>
              <a:spcBef>
                <a:spcPts val="0"/>
              </a:spcBef>
              <a:spcAft>
                <a:spcPts val="0"/>
              </a:spcAft>
              <a:buClr>
                <a:srgbClr val="EBEBEB"/>
              </a:buClr>
              <a:buSzPts val="1100"/>
              <a:buNone/>
              <a:defRPr sz="1100">
                <a:solidFill>
                  <a:srgbClr val="EBEBEB"/>
                </a:solidFill>
              </a:defRPr>
            </a:lvl9pPr>
          </a:lstStyle>
          <a:p/>
        </p:txBody>
      </p:sp>
      <p:sp>
        <p:nvSpPr>
          <p:cNvPr id="88" name="Google Shape;88;p17"/>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de" sz="500">
                <a:solidFill>
                  <a:srgbClr val="EBEBEB"/>
                </a:solidFill>
                <a:latin typeface="Overpass"/>
                <a:ea typeface="Overpass"/>
                <a:cs typeface="Overpass"/>
                <a:sym typeface="Overpass"/>
              </a:rPr>
              <a:t>CONFIDENTIAL </a:t>
            </a:r>
            <a:r>
              <a:rPr lang="de" sz="500">
                <a:solidFill>
                  <a:srgbClr val="EBEBEB"/>
                </a:solidFill>
                <a:latin typeface="Overpass Light"/>
                <a:ea typeface="Overpass Light"/>
                <a:cs typeface="Overpass Light"/>
                <a:sym typeface="Overpass Light"/>
              </a:rPr>
              <a:t>Designator</a:t>
            </a:r>
            <a:endParaRPr sz="500">
              <a:solidFill>
                <a:srgbClr val="EBEBEB"/>
              </a:solidFill>
              <a:latin typeface="Overpass Light"/>
              <a:ea typeface="Overpass Light"/>
              <a:cs typeface="Overpass Light"/>
              <a:sym typeface="Overpass Light"/>
            </a:endParaRPr>
          </a:p>
        </p:txBody>
      </p:sp>
      <p:sp>
        <p:nvSpPr>
          <p:cNvPr id="89" name="Google Shape;89;p17"/>
          <p:cNvSpPr txBox="1"/>
          <p:nvPr>
            <p:ph type="title"/>
          </p:nvPr>
        </p:nvSpPr>
        <p:spPr>
          <a:xfrm>
            <a:off x="1562906" y="426469"/>
            <a:ext cx="3678900" cy="1489200"/>
          </a:xfrm>
          <a:prstGeom prst="rect">
            <a:avLst/>
          </a:prstGeom>
        </p:spPr>
        <p:txBody>
          <a:bodyPr anchorCtr="0" anchor="b" bIns="0" lIns="0" spcFirstLastPara="1" rIns="0" wrap="square" tIns="0">
            <a:noAutofit/>
          </a:bodyPr>
          <a:lstStyle>
            <a:lvl1pPr lvl="0" rtl="0">
              <a:lnSpc>
                <a:spcPct val="105000"/>
              </a:lnSpc>
              <a:spcBef>
                <a:spcPts val="0"/>
              </a:spcBef>
              <a:spcAft>
                <a:spcPts val="0"/>
              </a:spcAft>
              <a:buNone/>
              <a:defRPr sz="5300">
                <a:solidFill>
                  <a:srgbClr val="EBEBEB"/>
                </a:solidFill>
              </a:defRPr>
            </a:lvl1pPr>
            <a:lvl2pPr lvl="1" rtl="0">
              <a:lnSpc>
                <a:spcPct val="105000"/>
              </a:lnSpc>
              <a:spcBef>
                <a:spcPts val="0"/>
              </a:spcBef>
              <a:spcAft>
                <a:spcPts val="0"/>
              </a:spcAft>
              <a:buNone/>
              <a:defRPr sz="5300">
                <a:solidFill>
                  <a:srgbClr val="EBEBEB"/>
                </a:solidFill>
              </a:defRPr>
            </a:lvl2pPr>
            <a:lvl3pPr lvl="2" rtl="0">
              <a:lnSpc>
                <a:spcPct val="105000"/>
              </a:lnSpc>
              <a:spcBef>
                <a:spcPts val="0"/>
              </a:spcBef>
              <a:spcAft>
                <a:spcPts val="0"/>
              </a:spcAft>
              <a:buNone/>
              <a:defRPr sz="5300">
                <a:solidFill>
                  <a:srgbClr val="EBEBEB"/>
                </a:solidFill>
              </a:defRPr>
            </a:lvl3pPr>
            <a:lvl4pPr lvl="3" rtl="0">
              <a:lnSpc>
                <a:spcPct val="105000"/>
              </a:lnSpc>
              <a:spcBef>
                <a:spcPts val="0"/>
              </a:spcBef>
              <a:spcAft>
                <a:spcPts val="0"/>
              </a:spcAft>
              <a:buNone/>
              <a:defRPr sz="5300">
                <a:solidFill>
                  <a:srgbClr val="EBEBEB"/>
                </a:solidFill>
              </a:defRPr>
            </a:lvl4pPr>
            <a:lvl5pPr lvl="4" rtl="0">
              <a:lnSpc>
                <a:spcPct val="105000"/>
              </a:lnSpc>
              <a:spcBef>
                <a:spcPts val="0"/>
              </a:spcBef>
              <a:spcAft>
                <a:spcPts val="0"/>
              </a:spcAft>
              <a:buNone/>
              <a:defRPr sz="5300">
                <a:solidFill>
                  <a:srgbClr val="EBEBEB"/>
                </a:solidFill>
              </a:defRPr>
            </a:lvl5pPr>
            <a:lvl6pPr lvl="5" rtl="0">
              <a:lnSpc>
                <a:spcPct val="105000"/>
              </a:lnSpc>
              <a:spcBef>
                <a:spcPts val="0"/>
              </a:spcBef>
              <a:spcAft>
                <a:spcPts val="0"/>
              </a:spcAft>
              <a:buNone/>
              <a:defRPr sz="5300">
                <a:solidFill>
                  <a:srgbClr val="EBEBEB"/>
                </a:solidFill>
              </a:defRPr>
            </a:lvl6pPr>
            <a:lvl7pPr lvl="6" rtl="0">
              <a:lnSpc>
                <a:spcPct val="105000"/>
              </a:lnSpc>
              <a:spcBef>
                <a:spcPts val="0"/>
              </a:spcBef>
              <a:spcAft>
                <a:spcPts val="0"/>
              </a:spcAft>
              <a:buNone/>
              <a:defRPr sz="5300">
                <a:solidFill>
                  <a:srgbClr val="EBEBEB"/>
                </a:solidFill>
              </a:defRPr>
            </a:lvl7pPr>
            <a:lvl8pPr lvl="7" rtl="0">
              <a:lnSpc>
                <a:spcPct val="105000"/>
              </a:lnSpc>
              <a:spcBef>
                <a:spcPts val="0"/>
              </a:spcBef>
              <a:spcAft>
                <a:spcPts val="0"/>
              </a:spcAft>
              <a:buNone/>
              <a:defRPr sz="5300">
                <a:solidFill>
                  <a:srgbClr val="EBEBEB"/>
                </a:solidFill>
              </a:defRPr>
            </a:lvl8pPr>
            <a:lvl9pPr lvl="8" rtl="0">
              <a:lnSpc>
                <a:spcPct val="105000"/>
              </a:lnSpc>
              <a:spcBef>
                <a:spcPts val="0"/>
              </a:spcBef>
              <a:spcAft>
                <a:spcPts val="0"/>
              </a:spcAft>
              <a:buNone/>
              <a:defRPr sz="5300">
                <a:solidFill>
                  <a:srgbClr val="EBEBEB"/>
                </a:solidFill>
              </a:defRPr>
            </a:lvl9pPr>
          </a:lstStyle>
          <a:p/>
        </p:txBody>
      </p:sp>
      <p:pic>
        <p:nvPicPr>
          <p:cNvPr id="90" name="Google Shape;90;p17"/>
          <p:cNvPicPr preferRelativeResize="0"/>
          <p:nvPr/>
        </p:nvPicPr>
        <p:blipFill>
          <a:blip r:embed="rId3">
            <a:alphaModFix/>
          </a:blip>
          <a:stretch>
            <a:fillRect/>
          </a:stretch>
        </p:blipFill>
        <p:spPr>
          <a:xfrm>
            <a:off x="7580138" y="4652989"/>
            <a:ext cx="1185206" cy="279575"/>
          </a:xfrm>
          <a:prstGeom prst="rect">
            <a:avLst/>
          </a:prstGeom>
          <a:noFill/>
          <a:ln>
            <a:noFill/>
          </a:ln>
        </p:spPr>
      </p:pic>
      <p:sp>
        <p:nvSpPr>
          <p:cNvPr id="91" name="Google Shape;91;p17"/>
          <p:cNvSpPr txBox="1"/>
          <p:nvPr/>
        </p:nvSpPr>
        <p:spPr>
          <a:xfrm>
            <a:off x="5970354" y="1499869"/>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rgbClr val="EBEBEB"/>
                </a:solidFill>
                <a:latin typeface="Overpass Light"/>
                <a:ea typeface="Overpass Light"/>
                <a:cs typeface="Overpass Light"/>
                <a:sym typeface="Overpass Light"/>
              </a:rPr>
              <a:t>linkedin.com/company/red-hat</a:t>
            </a:r>
            <a:endParaRPr sz="1100">
              <a:solidFill>
                <a:srgbClr val="EBEBEB"/>
              </a:solidFill>
              <a:latin typeface="Overpass Light"/>
              <a:ea typeface="Overpass Light"/>
              <a:cs typeface="Overpass Light"/>
              <a:sym typeface="Overpass Light"/>
            </a:endParaRPr>
          </a:p>
        </p:txBody>
      </p:sp>
      <p:sp>
        <p:nvSpPr>
          <p:cNvPr id="92" name="Google Shape;92;p17"/>
          <p:cNvSpPr txBox="1"/>
          <p:nvPr/>
        </p:nvSpPr>
        <p:spPr>
          <a:xfrm>
            <a:off x="5970354" y="2075906"/>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rgbClr val="EBEBEB"/>
                </a:solidFill>
                <a:latin typeface="Overpass Light"/>
                <a:ea typeface="Overpass Light"/>
                <a:cs typeface="Overpass Light"/>
                <a:sym typeface="Overpass Light"/>
              </a:rPr>
              <a:t>youtube.com/user/RedHatVideos</a:t>
            </a:r>
            <a:endParaRPr sz="1100">
              <a:solidFill>
                <a:srgbClr val="EBEBEB"/>
              </a:solidFill>
              <a:latin typeface="Overpass Light"/>
              <a:ea typeface="Overpass Light"/>
              <a:cs typeface="Overpass Light"/>
              <a:sym typeface="Overpass Light"/>
            </a:endParaRPr>
          </a:p>
        </p:txBody>
      </p:sp>
      <p:sp>
        <p:nvSpPr>
          <p:cNvPr id="93" name="Google Shape;93;p17"/>
          <p:cNvSpPr txBox="1"/>
          <p:nvPr/>
        </p:nvSpPr>
        <p:spPr>
          <a:xfrm>
            <a:off x="5970354" y="2651944"/>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rgbClr val="EBEBEB"/>
                </a:solidFill>
                <a:latin typeface="Overpass Light"/>
                <a:ea typeface="Overpass Light"/>
                <a:cs typeface="Overpass Light"/>
                <a:sym typeface="Overpass Light"/>
              </a:rPr>
              <a:t>facebook.com/redhatinc</a:t>
            </a:r>
            <a:endParaRPr sz="1100">
              <a:solidFill>
                <a:srgbClr val="EBEBEB"/>
              </a:solidFill>
              <a:latin typeface="Overpass Light"/>
              <a:ea typeface="Overpass Light"/>
              <a:cs typeface="Overpass Light"/>
              <a:sym typeface="Overpass Light"/>
            </a:endParaRPr>
          </a:p>
        </p:txBody>
      </p:sp>
      <p:sp>
        <p:nvSpPr>
          <p:cNvPr id="94" name="Google Shape;94;p17"/>
          <p:cNvSpPr txBox="1"/>
          <p:nvPr/>
        </p:nvSpPr>
        <p:spPr>
          <a:xfrm>
            <a:off x="5970354" y="3227981"/>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rgbClr val="EBEBEB"/>
                </a:solidFill>
                <a:latin typeface="Overpass Light"/>
                <a:ea typeface="Overpass Light"/>
                <a:cs typeface="Overpass Light"/>
                <a:sym typeface="Overpass Light"/>
              </a:rPr>
              <a:t>twitter.com/RedHat</a:t>
            </a:r>
            <a:endParaRPr sz="1100">
              <a:solidFill>
                <a:srgbClr val="EBEBEB"/>
              </a:solidFill>
              <a:latin typeface="Overpass Light"/>
              <a:ea typeface="Overpass Light"/>
              <a:cs typeface="Overpass Light"/>
              <a:sym typeface="Overpass Light"/>
            </a:endParaRPr>
          </a:p>
        </p:txBody>
      </p:sp>
      <p:cxnSp>
        <p:nvCxnSpPr>
          <p:cNvPr id="95" name="Google Shape;95;p17"/>
          <p:cNvCxnSpPr/>
          <p:nvPr/>
        </p:nvCxnSpPr>
        <p:spPr>
          <a:xfrm rot="10800000">
            <a:off x="335831" y="-37"/>
            <a:ext cx="0" cy="1712100"/>
          </a:xfrm>
          <a:prstGeom prst="straightConnector1">
            <a:avLst/>
          </a:prstGeom>
          <a:noFill/>
          <a:ln cap="flat" cmpd="sng" w="9525">
            <a:solidFill>
              <a:srgbClr val="EE0000"/>
            </a:solidFill>
            <a:prstDash val="solid"/>
            <a:round/>
            <a:headEnd len="med" w="med" type="none"/>
            <a:tailEnd len="med" w="med" type="none"/>
          </a:ln>
        </p:spPr>
      </p:cxnSp>
      <p:pic>
        <p:nvPicPr>
          <p:cNvPr id="96" name="Google Shape;96;p17"/>
          <p:cNvPicPr preferRelativeResize="0"/>
          <p:nvPr/>
        </p:nvPicPr>
        <p:blipFill rotWithShape="1">
          <a:blip r:embed="rId4">
            <a:alphaModFix/>
          </a:blip>
          <a:srcRect b="0" l="0" r="0" t="0"/>
          <a:stretch/>
        </p:blipFill>
        <p:spPr>
          <a:xfrm>
            <a:off x="5490956" y="1411963"/>
            <a:ext cx="435388" cy="435388"/>
          </a:xfrm>
          <a:prstGeom prst="rect">
            <a:avLst/>
          </a:prstGeom>
          <a:noFill/>
          <a:ln>
            <a:noFill/>
          </a:ln>
        </p:spPr>
      </p:pic>
      <p:pic>
        <p:nvPicPr>
          <p:cNvPr id="97" name="Google Shape;97;p17"/>
          <p:cNvPicPr preferRelativeResize="0"/>
          <p:nvPr/>
        </p:nvPicPr>
        <p:blipFill rotWithShape="1">
          <a:blip r:embed="rId5">
            <a:alphaModFix/>
          </a:blip>
          <a:srcRect b="0" l="0" r="0" t="0"/>
          <a:stretch/>
        </p:blipFill>
        <p:spPr>
          <a:xfrm>
            <a:off x="5490956" y="2553355"/>
            <a:ext cx="435388" cy="435388"/>
          </a:xfrm>
          <a:prstGeom prst="rect">
            <a:avLst/>
          </a:prstGeom>
          <a:noFill/>
          <a:ln>
            <a:noFill/>
          </a:ln>
        </p:spPr>
      </p:pic>
      <p:pic>
        <p:nvPicPr>
          <p:cNvPr id="98" name="Google Shape;98;p17"/>
          <p:cNvPicPr preferRelativeResize="0"/>
          <p:nvPr/>
        </p:nvPicPr>
        <p:blipFill rotWithShape="1">
          <a:blip r:embed="rId6">
            <a:alphaModFix/>
          </a:blip>
          <a:srcRect b="0" l="0" r="0" t="0"/>
          <a:stretch/>
        </p:blipFill>
        <p:spPr>
          <a:xfrm>
            <a:off x="5490956" y="2029213"/>
            <a:ext cx="435388" cy="435388"/>
          </a:xfrm>
          <a:prstGeom prst="rect">
            <a:avLst/>
          </a:prstGeom>
          <a:noFill/>
          <a:ln>
            <a:noFill/>
          </a:ln>
        </p:spPr>
      </p:pic>
      <p:pic>
        <p:nvPicPr>
          <p:cNvPr id="99" name="Google Shape;99;p17"/>
          <p:cNvPicPr preferRelativeResize="0"/>
          <p:nvPr/>
        </p:nvPicPr>
        <p:blipFill rotWithShape="1">
          <a:blip r:embed="rId7">
            <a:alphaModFix/>
          </a:blip>
          <a:srcRect b="0" l="0" r="0" t="0"/>
          <a:stretch/>
        </p:blipFill>
        <p:spPr>
          <a:xfrm>
            <a:off x="5490956" y="3160524"/>
            <a:ext cx="435388" cy="435388"/>
          </a:xfrm>
          <a:prstGeom prst="rect">
            <a:avLst/>
          </a:prstGeom>
          <a:noFill/>
          <a:ln>
            <a:noFill/>
          </a:ln>
        </p:spPr>
      </p:pic>
      <p:cxnSp>
        <p:nvCxnSpPr>
          <p:cNvPr id="100" name="Google Shape;100;p17"/>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01" name="Google Shape;101;p17"/>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illustrated">
  <p:cSld name="CUSTOM">
    <p:bg>
      <p:bgPr>
        <a:blipFill>
          <a:blip r:embed="rId2">
            <a:alphaModFix/>
          </a:blip>
          <a:stretch>
            <a:fillRect/>
          </a:stretch>
        </a:blipFill>
      </p:bgPr>
    </p:bg>
    <p:spTree>
      <p:nvGrpSpPr>
        <p:cNvPr id="102" name="Shape 102"/>
        <p:cNvGrpSpPr/>
        <p:nvPr/>
      </p:nvGrpSpPr>
      <p:grpSpPr>
        <a:xfrm>
          <a:off x="0" y="0"/>
          <a:ext cx="0" cy="0"/>
          <a:chOff x="0" y="0"/>
          <a:chExt cx="0" cy="0"/>
        </a:xfrm>
      </p:grpSpPr>
      <p:sp>
        <p:nvSpPr>
          <p:cNvPr id="103" name="Google Shape;103;p18"/>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de" sz="500">
                <a:solidFill>
                  <a:srgbClr val="666666"/>
                </a:solidFill>
                <a:latin typeface="Overpass"/>
                <a:ea typeface="Overpass"/>
                <a:cs typeface="Overpass"/>
                <a:sym typeface="Overpass"/>
              </a:rPr>
              <a:t>CONFIDENTIAL </a:t>
            </a:r>
            <a:r>
              <a:rPr lang="de" sz="500">
                <a:solidFill>
                  <a:srgbClr val="666666"/>
                </a:solidFill>
                <a:latin typeface="Overpass Light"/>
                <a:ea typeface="Overpass Light"/>
                <a:cs typeface="Overpass Light"/>
                <a:sym typeface="Overpass Light"/>
              </a:rPr>
              <a:t>Designator</a:t>
            </a:r>
            <a:endParaRPr sz="500">
              <a:solidFill>
                <a:srgbClr val="666666"/>
              </a:solidFill>
              <a:latin typeface="Overpass Light"/>
              <a:ea typeface="Overpass Light"/>
              <a:cs typeface="Overpass Light"/>
              <a:sym typeface="Overpass Light"/>
            </a:endParaRPr>
          </a:p>
        </p:txBody>
      </p:sp>
      <p:pic>
        <p:nvPicPr>
          <p:cNvPr id="104" name="Google Shape;104;p18"/>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105" name="Google Shape;105;p18"/>
          <p:cNvCxnSpPr/>
          <p:nvPr/>
        </p:nvCxnSpPr>
        <p:spPr>
          <a:xfrm rot="10800000">
            <a:off x="335825" y="4800900"/>
            <a:ext cx="0" cy="342600"/>
          </a:xfrm>
          <a:prstGeom prst="straightConnector1">
            <a:avLst/>
          </a:prstGeom>
          <a:noFill/>
          <a:ln cap="flat" cmpd="sng" w="9525">
            <a:solidFill>
              <a:schemeClr val="lt1"/>
            </a:solidFill>
            <a:prstDash val="solid"/>
            <a:round/>
            <a:headEnd len="med" w="med" type="none"/>
            <a:tailEnd len="med" w="med" type="none"/>
          </a:ln>
        </p:spPr>
      </p:cxnSp>
      <p:sp>
        <p:nvSpPr>
          <p:cNvPr id="106" name="Google Shape;106;p18"/>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solidFill>
                  <a:schemeClr val="lt1"/>
                </a:solidFill>
                <a:latin typeface="Overpass SemiBold"/>
                <a:ea typeface="Overpass SemiBold"/>
                <a:cs typeface="Overpass SemiBold"/>
                <a:sym typeface="Overpass SemiBold"/>
              </a:defRPr>
            </a:lvl1pPr>
            <a:lvl2pPr lvl="1" rtl="0" algn="ctr">
              <a:buNone/>
              <a:defRPr sz="600">
                <a:solidFill>
                  <a:schemeClr val="lt1"/>
                </a:solidFill>
                <a:latin typeface="Overpass SemiBold"/>
                <a:ea typeface="Overpass SemiBold"/>
                <a:cs typeface="Overpass SemiBold"/>
                <a:sym typeface="Overpass SemiBold"/>
              </a:defRPr>
            </a:lvl2pPr>
            <a:lvl3pPr lvl="2" rtl="0" algn="ctr">
              <a:buNone/>
              <a:defRPr sz="600">
                <a:solidFill>
                  <a:schemeClr val="lt1"/>
                </a:solidFill>
                <a:latin typeface="Overpass SemiBold"/>
                <a:ea typeface="Overpass SemiBold"/>
                <a:cs typeface="Overpass SemiBold"/>
                <a:sym typeface="Overpass SemiBold"/>
              </a:defRPr>
            </a:lvl3pPr>
            <a:lvl4pPr lvl="3" rtl="0" algn="ctr">
              <a:buNone/>
              <a:defRPr sz="600">
                <a:solidFill>
                  <a:schemeClr val="lt1"/>
                </a:solidFill>
                <a:latin typeface="Overpass SemiBold"/>
                <a:ea typeface="Overpass SemiBold"/>
                <a:cs typeface="Overpass SemiBold"/>
                <a:sym typeface="Overpass SemiBold"/>
              </a:defRPr>
            </a:lvl4pPr>
            <a:lvl5pPr lvl="4" rtl="0" algn="ctr">
              <a:buNone/>
              <a:defRPr sz="600">
                <a:solidFill>
                  <a:schemeClr val="lt1"/>
                </a:solidFill>
                <a:latin typeface="Overpass SemiBold"/>
                <a:ea typeface="Overpass SemiBold"/>
                <a:cs typeface="Overpass SemiBold"/>
                <a:sym typeface="Overpass SemiBold"/>
              </a:defRPr>
            </a:lvl5pPr>
            <a:lvl6pPr lvl="5" rtl="0" algn="ctr">
              <a:buNone/>
              <a:defRPr sz="600">
                <a:solidFill>
                  <a:schemeClr val="lt1"/>
                </a:solidFill>
                <a:latin typeface="Overpass SemiBold"/>
                <a:ea typeface="Overpass SemiBold"/>
                <a:cs typeface="Overpass SemiBold"/>
                <a:sym typeface="Overpass SemiBold"/>
              </a:defRPr>
            </a:lvl6pPr>
            <a:lvl7pPr lvl="6" rtl="0" algn="ctr">
              <a:buNone/>
              <a:defRPr sz="600">
                <a:solidFill>
                  <a:schemeClr val="lt1"/>
                </a:solidFill>
                <a:latin typeface="Overpass SemiBold"/>
                <a:ea typeface="Overpass SemiBold"/>
                <a:cs typeface="Overpass SemiBold"/>
                <a:sym typeface="Overpass SemiBold"/>
              </a:defRPr>
            </a:lvl7pPr>
            <a:lvl8pPr lvl="7" rtl="0" algn="ctr">
              <a:buNone/>
              <a:defRPr sz="600">
                <a:solidFill>
                  <a:schemeClr val="lt1"/>
                </a:solidFill>
                <a:latin typeface="Overpass SemiBold"/>
                <a:ea typeface="Overpass SemiBold"/>
                <a:cs typeface="Overpass SemiBold"/>
                <a:sym typeface="Overpass SemiBold"/>
              </a:defRPr>
            </a:lvl8pPr>
            <a:lvl9pPr lvl="8" rtl="0" algn="ctr">
              <a:buNone/>
              <a:defRPr sz="6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de"/>
              <a:t>‹#›</a:t>
            </a:fld>
            <a:endParaRPr/>
          </a:p>
        </p:txBody>
      </p:sp>
      <p:sp>
        <p:nvSpPr>
          <p:cNvPr id="107" name="Google Shape;107;p18"/>
          <p:cNvSpPr txBox="1"/>
          <p:nvPr>
            <p:ph idx="1" type="subTitle"/>
          </p:nvPr>
        </p:nvSpPr>
        <p:spPr>
          <a:xfrm>
            <a:off x="4245394" y="2978738"/>
            <a:ext cx="3334800" cy="6858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SzPts val="1400"/>
              <a:buNone/>
              <a:defRPr sz="1400"/>
            </a:lvl1pPr>
            <a:lvl2pPr lvl="1" rtl="0">
              <a:lnSpc>
                <a:spcPct val="140000"/>
              </a:lnSpc>
              <a:spcBef>
                <a:spcPts val="0"/>
              </a:spcBef>
              <a:spcAft>
                <a:spcPts val="0"/>
              </a:spcAft>
              <a:buSzPts val="1400"/>
              <a:buNone/>
              <a:defRPr sz="1400"/>
            </a:lvl2pPr>
            <a:lvl3pPr lvl="2" rtl="0">
              <a:lnSpc>
                <a:spcPct val="140000"/>
              </a:lnSpc>
              <a:spcBef>
                <a:spcPts val="0"/>
              </a:spcBef>
              <a:spcAft>
                <a:spcPts val="0"/>
              </a:spcAft>
              <a:buSzPts val="1400"/>
              <a:buNone/>
              <a:defRPr sz="1400"/>
            </a:lvl3pPr>
            <a:lvl4pPr lvl="3" rtl="0">
              <a:lnSpc>
                <a:spcPct val="140000"/>
              </a:lnSpc>
              <a:spcBef>
                <a:spcPts val="0"/>
              </a:spcBef>
              <a:spcAft>
                <a:spcPts val="0"/>
              </a:spcAft>
              <a:buSzPts val="1400"/>
              <a:buNone/>
              <a:defRPr sz="1400"/>
            </a:lvl4pPr>
            <a:lvl5pPr lvl="4" rtl="0">
              <a:lnSpc>
                <a:spcPct val="140000"/>
              </a:lnSpc>
              <a:spcBef>
                <a:spcPts val="0"/>
              </a:spcBef>
              <a:spcAft>
                <a:spcPts val="0"/>
              </a:spcAft>
              <a:buSzPts val="1400"/>
              <a:buNone/>
              <a:defRPr sz="1400"/>
            </a:lvl5pPr>
            <a:lvl6pPr lvl="5" rtl="0">
              <a:lnSpc>
                <a:spcPct val="140000"/>
              </a:lnSpc>
              <a:spcBef>
                <a:spcPts val="0"/>
              </a:spcBef>
              <a:spcAft>
                <a:spcPts val="0"/>
              </a:spcAft>
              <a:buSzPts val="1400"/>
              <a:buNone/>
              <a:defRPr sz="1400"/>
            </a:lvl6pPr>
            <a:lvl7pPr lvl="6" rtl="0">
              <a:lnSpc>
                <a:spcPct val="140000"/>
              </a:lnSpc>
              <a:spcBef>
                <a:spcPts val="0"/>
              </a:spcBef>
              <a:spcAft>
                <a:spcPts val="0"/>
              </a:spcAft>
              <a:buSzPts val="1400"/>
              <a:buNone/>
              <a:defRPr sz="1400"/>
            </a:lvl7pPr>
            <a:lvl8pPr lvl="7" rtl="0">
              <a:lnSpc>
                <a:spcPct val="140000"/>
              </a:lnSpc>
              <a:spcBef>
                <a:spcPts val="0"/>
              </a:spcBef>
              <a:spcAft>
                <a:spcPts val="0"/>
              </a:spcAft>
              <a:buSzPts val="1400"/>
              <a:buNone/>
              <a:defRPr sz="1400"/>
            </a:lvl8pPr>
            <a:lvl9pPr lvl="8" rtl="0">
              <a:lnSpc>
                <a:spcPct val="140000"/>
              </a:lnSpc>
              <a:spcBef>
                <a:spcPts val="0"/>
              </a:spcBef>
              <a:spcAft>
                <a:spcPts val="0"/>
              </a:spcAft>
              <a:buSzPts val="1400"/>
              <a:buNone/>
              <a:defRPr sz="1400"/>
            </a:lvl9pPr>
          </a:lstStyle>
          <a:p/>
        </p:txBody>
      </p:sp>
      <p:sp>
        <p:nvSpPr>
          <p:cNvPr id="108" name="Google Shape;108;p18"/>
          <p:cNvSpPr txBox="1"/>
          <p:nvPr>
            <p:ph type="title"/>
          </p:nvPr>
        </p:nvSpPr>
        <p:spPr>
          <a:xfrm>
            <a:off x="4245394" y="1281774"/>
            <a:ext cx="4302300" cy="15879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b="1" sz="3500">
                <a:solidFill>
                  <a:srgbClr val="EE0000"/>
                </a:solidFill>
                <a:latin typeface="Overpass"/>
                <a:ea typeface="Overpass"/>
                <a:cs typeface="Overpass"/>
                <a:sym typeface="Overpass"/>
              </a:defRPr>
            </a:lvl1pPr>
            <a:lvl2pPr lvl="1" rtl="0">
              <a:lnSpc>
                <a:spcPct val="100000"/>
              </a:lnSpc>
              <a:spcBef>
                <a:spcPts val="0"/>
              </a:spcBef>
              <a:spcAft>
                <a:spcPts val="0"/>
              </a:spcAft>
              <a:buNone/>
              <a:defRPr b="1" sz="3500">
                <a:solidFill>
                  <a:srgbClr val="EE0000"/>
                </a:solidFill>
                <a:latin typeface="Overpass"/>
                <a:ea typeface="Overpass"/>
                <a:cs typeface="Overpass"/>
                <a:sym typeface="Overpass"/>
              </a:defRPr>
            </a:lvl2pPr>
            <a:lvl3pPr lvl="2" rtl="0">
              <a:lnSpc>
                <a:spcPct val="100000"/>
              </a:lnSpc>
              <a:spcBef>
                <a:spcPts val="0"/>
              </a:spcBef>
              <a:spcAft>
                <a:spcPts val="0"/>
              </a:spcAft>
              <a:buNone/>
              <a:defRPr b="1" sz="3500">
                <a:solidFill>
                  <a:srgbClr val="EE0000"/>
                </a:solidFill>
                <a:latin typeface="Overpass"/>
                <a:ea typeface="Overpass"/>
                <a:cs typeface="Overpass"/>
                <a:sym typeface="Overpass"/>
              </a:defRPr>
            </a:lvl3pPr>
            <a:lvl4pPr lvl="3" rtl="0">
              <a:lnSpc>
                <a:spcPct val="100000"/>
              </a:lnSpc>
              <a:spcBef>
                <a:spcPts val="0"/>
              </a:spcBef>
              <a:spcAft>
                <a:spcPts val="0"/>
              </a:spcAft>
              <a:buNone/>
              <a:defRPr b="1" sz="3500">
                <a:solidFill>
                  <a:srgbClr val="EE0000"/>
                </a:solidFill>
                <a:latin typeface="Overpass"/>
                <a:ea typeface="Overpass"/>
                <a:cs typeface="Overpass"/>
                <a:sym typeface="Overpass"/>
              </a:defRPr>
            </a:lvl4pPr>
            <a:lvl5pPr lvl="4" rtl="0">
              <a:lnSpc>
                <a:spcPct val="100000"/>
              </a:lnSpc>
              <a:spcBef>
                <a:spcPts val="0"/>
              </a:spcBef>
              <a:spcAft>
                <a:spcPts val="0"/>
              </a:spcAft>
              <a:buNone/>
              <a:defRPr b="1" sz="3500">
                <a:solidFill>
                  <a:srgbClr val="EE0000"/>
                </a:solidFill>
                <a:latin typeface="Overpass"/>
                <a:ea typeface="Overpass"/>
                <a:cs typeface="Overpass"/>
                <a:sym typeface="Overpass"/>
              </a:defRPr>
            </a:lvl5pPr>
            <a:lvl6pPr lvl="5" rtl="0">
              <a:lnSpc>
                <a:spcPct val="100000"/>
              </a:lnSpc>
              <a:spcBef>
                <a:spcPts val="0"/>
              </a:spcBef>
              <a:spcAft>
                <a:spcPts val="0"/>
              </a:spcAft>
              <a:buNone/>
              <a:defRPr b="1" sz="3500">
                <a:solidFill>
                  <a:srgbClr val="EE0000"/>
                </a:solidFill>
                <a:latin typeface="Overpass"/>
                <a:ea typeface="Overpass"/>
                <a:cs typeface="Overpass"/>
                <a:sym typeface="Overpass"/>
              </a:defRPr>
            </a:lvl6pPr>
            <a:lvl7pPr lvl="6" rtl="0">
              <a:lnSpc>
                <a:spcPct val="100000"/>
              </a:lnSpc>
              <a:spcBef>
                <a:spcPts val="0"/>
              </a:spcBef>
              <a:spcAft>
                <a:spcPts val="0"/>
              </a:spcAft>
              <a:buNone/>
              <a:defRPr b="1" sz="3500">
                <a:solidFill>
                  <a:srgbClr val="EE0000"/>
                </a:solidFill>
                <a:latin typeface="Overpass"/>
                <a:ea typeface="Overpass"/>
                <a:cs typeface="Overpass"/>
                <a:sym typeface="Overpass"/>
              </a:defRPr>
            </a:lvl7pPr>
            <a:lvl8pPr lvl="7" rtl="0">
              <a:lnSpc>
                <a:spcPct val="100000"/>
              </a:lnSpc>
              <a:spcBef>
                <a:spcPts val="0"/>
              </a:spcBef>
              <a:spcAft>
                <a:spcPts val="0"/>
              </a:spcAft>
              <a:buNone/>
              <a:defRPr b="1" sz="3500">
                <a:solidFill>
                  <a:srgbClr val="EE0000"/>
                </a:solidFill>
                <a:latin typeface="Overpass"/>
                <a:ea typeface="Overpass"/>
                <a:cs typeface="Overpass"/>
                <a:sym typeface="Overpass"/>
              </a:defRPr>
            </a:lvl8pPr>
            <a:lvl9pPr lvl="8" rtl="0">
              <a:lnSpc>
                <a:spcPct val="100000"/>
              </a:lnSpc>
              <a:spcBef>
                <a:spcPts val="0"/>
              </a:spcBef>
              <a:spcAft>
                <a:spcPts val="0"/>
              </a:spcAft>
              <a:buNone/>
              <a:defRPr b="1" sz="3500">
                <a:solidFill>
                  <a:srgbClr val="EE0000"/>
                </a:solidFill>
                <a:latin typeface="Overpass"/>
                <a:ea typeface="Overpass"/>
                <a:cs typeface="Overpass"/>
                <a:sym typeface="Overpass"/>
              </a:defRPr>
            </a:lvl9pPr>
          </a:lstStyle>
          <a:p/>
        </p:txBody>
      </p:sp>
      <p:sp>
        <p:nvSpPr>
          <p:cNvPr id="109" name="Google Shape;109;p18"/>
          <p:cNvSpPr txBox="1"/>
          <p:nvPr>
            <p:ph idx="2" type="subTitle"/>
          </p:nvPr>
        </p:nvSpPr>
        <p:spPr>
          <a:xfrm>
            <a:off x="4245394" y="3988706"/>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SzPts val="900"/>
              <a:buNone/>
              <a:defRPr sz="900"/>
            </a:lvl1pPr>
            <a:lvl2pPr lvl="1" rtl="0">
              <a:lnSpc>
                <a:spcPct val="135000"/>
              </a:lnSpc>
              <a:spcBef>
                <a:spcPts val="0"/>
              </a:spcBef>
              <a:spcAft>
                <a:spcPts val="0"/>
              </a:spcAft>
              <a:buSzPts val="900"/>
              <a:buNone/>
              <a:defRPr sz="900"/>
            </a:lvl2pPr>
            <a:lvl3pPr lvl="2" rtl="0">
              <a:lnSpc>
                <a:spcPct val="135000"/>
              </a:lnSpc>
              <a:spcBef>
                <a:spcPts val="0"/>
              </a:spcBef>
              <a:spcAft>
                <a:spcPts val="0"/>
              </a:spcAft>
              <a:buSzPts val="900"/>
              <a:buNone/>
              <a:defRPr sz="900"/>
            </a:lvl3pPr>
            <a:lvl4pPr lvl="3" rtl="0">
              <a:lnSpc>
                <a:spcPct val="135000"/>
              </a:lnSpc>
              <a:spcBef>
                <a:spcPts val="0"/>
              </a:spcBef>
              <a:spcAft>
                <a:spcPts val="0"/>
              </a:spcAft>
              <a:buSzPts val="900"/>
              <a:buNone/>
              <a:defRPr sz="900"/>
            </a:lvl4pPr>
            <a:lvl5pPr lvl="4" rtl="0">
              <a:lnSpc>
                <a:spcPct val="135000"/>
              </a:lnSpc>
              <a:spcBef>
                <a:spcPts val="0"/>
              </a:spcBef>
              <a:spcAft>
                <a:spcPts val="0"/>
              </a:spcAft>
              <a:buSzPts val="900"/>
              <a:buNone/>
              <a:defRPr sz="900"/>
            </a:lvl5pPr>
            <a:lvl6pPr lvl="5" rtl="0">
              <a:lnSpc>
                <a:spcPct val="135000"/>
              </a:lnSpc>
              <a:spcBef>
                <a:spcPts val="0"/>
              </a:spcBef>
              <a:spcAft>
                <a:spcPts val="0"/>
              </a:spcAft>
              <a:buSzPts val="900"/>
              <a:buNone/>
              <a:defRPr sz="900"/>
            </a:lvl6pPr>
            <a:lvl7pPr lvl="6" rtl="0">
              <a:lnSpc>
                <a:spcPct val="135000"/>
              </a:lnSpc>
              <a:spcBef>
                <a:spcPts val="0"/>
              </a:spcBef>
              <a:spcAft>
                <a:spcPts val="0"/>
              </a:spcAft>
              <a:buSzPts val="900"/>
              <a:buNone/>
              <a:defRPr sz="900"/>
            </a:lvl7pPr>
            <a:lvl8pPr lvl="7" rtl="0">
              <a:lnSpc>
                <a:spcPct val="135000"/>
              </a:lnSpc>
              <a:spcBef>
                <a:spcPts val="0"/>
              </a:spcBef>
              <a:spcAft>
                <a:spcPts val="0"/>
              </a:spcAft>
              <a:buSzPts val="900"/>
              <a:buNone/>
              <a:defRPr sz="900"/>
            </a:lvl8pPr>
            <a:lvl9pPr lvl="8" rtl="0">
              <a:lnSpc>
                <a:spcPct val="135000"/>
              </a:lnSpc>
              <a:spcBef>
                <a:spcPts val="0"/>
              </a:spcBef>
              <a:spcAft>
                <a:spcPts val="0"/>
              </a:spcAft>
              <a:buSzPts val="900"/>
              <a:buNone/>
              <a:defRPr sz="900"/>
            </a:lvl9pPr>
          </a:lstStyle>
          <a:p/>
        </p:txBody>
      </p:sp>
      <p:sp>
        <p:nvSpPr>
          <p:cNvPr id="110" name="Google Shape;110;p18"/>
          <p:cNvSpPr txBox="1"/>
          <p:nvPr>
            <p:ph idx="3"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illustrated">
  <p:cSld name="CUSTOM_1">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19"/>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de" sz="500">
                <a:solidFill>
                  <a:srgbClr val="666666"/>
                </a:solidFill>
                <a:latin typeface="Overpass"/>
                <a:ea typeface="Overpass"/>
                <a:cs typeface="Overpass"/>
                <a:sym typeface="Overpass"/>
              </a:rPr>
              <a:t>CONFIDENTIAL </a:t>
            </a:r>
            <a:r>
              <a:rPr lang="de" sz="500">
                <a:solidFill>
                  <a:srgbClr val="666666"/>
                </a:solidFill>
                <a:latin typeface="Overpass Light"/>
                <a:ea typeface="Overpass Light"/>
                <a:cs typeface="Overpass Light"/>
                <a:sym typeface="Overpass Light"/>
              </a:rPr>
              <a:t>Designator</a:t>
            </a:r>
            <a:endParaRPr sz="500">
              <a:solidFill>
                <a:srgbClr val="666666"/>
              </a:solidFill>
              <a:latin typeface="Overpass Light"/>
              <a:ea typeface="Overpass Light"/>
              <a:cs typeface="Overpass Light"/>
              <a:sym typeface="Overpass Light"/>
            </a:endParaRPr>
          </a:p>
        </p:txBody>
      </p:sp>
      <p:pic>
        <p:nvPicPr>
          <p:cNvPr id="113" name="Google Shape;113;p19"/>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114" name="Google Shape;114;p19"/>
          <p:cNvCxnSpPr/>
          <p:nvPr/>
        </p:nvCxnSpPr>
        <p:spPr>
          <a:xfrm rot="10800000">
            <a:off x="335825" y="4800900"/>
            <a:ext cx="0" cy="342600"/>
          </a:xfrm>
          <a:prstGeom prst="straightConnector1">
            <a:avLst/>
          </a:prstGeom>
          <a:noFill/>
          <a:ln cap="flat" cmpd="sng" w="9525">
            <a:solidFill>
              <a:schemeClr val="lt1"/>
            </a:solidFill>
            <a:prstDash val="solid"/>
            <a:round/>
            <a:headEnd len="med" w="med" type="none"/>
            <a:tailEnd len="med" w="med" type="none"/>
          </a:ln>
        </p:spPr>
      </p:cxnSp>
      <p:sp>
        <p:nvSpPr>
          <p:cNvPr id="115" name="Google Shape;115;p19"/>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solidFill>
                  <a:schemeClr val="lt1"/>
                </a:solidFill>
                <a:latin typeface="Overpass SemiBold"/>
                <a:ea typeface="Overpass SemiBold"/>
                <a:cs typeface="Overpass SemiBold"/>
                <a:sym typeface="Overpass SemiBold"/>
              </a:defRPr>
            </a:lvl1pPr>
            <a:lvl2pPr lvl="1" rtl="0" algn="ctr">
              <a:buNone/>
              <a:defRPr sz="600">
                <a:solidFill>
                  <a:schemeClr val="lt1"/>
                </a:solidFill>
                <a:latin typeface="Overpass SemiBold"/>
                <a:ea typeface="Overpass SemiBold"/>
                <a:cs typeface="Overpass SemiBold"/>
                <a:sym typeface="Overpass SemiBold"/>
              </a:defRPr>
            </a:lvl2pPr>
            <a:lvl3pPr lvl="2" rtl="0" algn="ctr">
              <a:buNone/>
              <a:defRPr sz="600">
                <a:solidFill>
                  <a:schemeClr val="lt1"/>
                </a:solidFill>
                <a:latin typeface="Overpass SemiBold"/>
                <a:ea typeface="Overpass SemiBold"/>
                <a:cs typeface="Overpass SemiBold"/>
                <a:sym typeface="Overpass SemiBold"/>
              </a:defRPr>
            </a:lvl3pPr>
            <a:lvl4pPr lvl="3" rtl="0" algn="ctr">
              <a:buNone/>
              <a:defRPr sz="600">
                <a:solidFill>
                  <a:schemeClr val="lt1"/>
                </a:solidFill>
                <a:latin typeface="Overpass SemiBold"/>
                <a:ea typeface="Overpass SemiBold"/>
                <a:cs typeface="Overpass SemiBold"/>
                <a:sym typeface="Overpass SemiBold"/>
              </a:defRPr>
            </a:lvl4pPr>
            <a:lvl5pPr lvl="4" rtl="0" algn="ctr">
              <a:buNone/>
              <a:defRPr sz="600">
                <a:solidFill>
                  <a:schemeClr val="lt1"/>
                </a:solidFill>
                <a:latin typeface="Overpass SemiBold"/>
                <a:ea typeface="Overpass SemiBold"/>
                <a:cs typeface="Overpass SemiBold"/>
                <a:sym typeface="Overpass SemiBold"/>
              </a:defRPr>
            </a:lvl5pPr>
            <a:lvl6pPr lvl="5" rtl="0" algn="ctr">
              <a:buNone/>
              <a:defRPr sz="600">
                <a:solidFill>
                  <a:schemeClr val="lt1"/>
                </a:solidFill>
                <a:latin typeface="Overpass SemiBold"/>
                <a:ea typeface="Overpass SemiBold"/>
                <a:cs typeface="Overpass SemiBold"/>
                <a:sym typeface="Overpass SemiBold"/>
              </a:defRPr>
            </a:lvl6pPr>
            <a:lvl7pPr lvl="6" rtl="0" algn="ctr">
              <a:buNone/>
              <a:defRPr sz="600">
                <a:solidFill>
                  <a:schemeClr val="lt1"/>
                </a:solidFill>
                <a:latin typeface="Overpass SemiBold"/>
                <a:ea typeface="Overpass SemiBold"/>
                <a:cs typeface="Overpass SemiBold"/>
                <a:sym typeface="Overpass SemiBold"/>
              </a:defRPr>
            </a:lvl7pPr>
            <a:lvl8pPr lvl="7" rtl="0" algn="ctr">
              <a:buNone/>
              <a:defRPr sz="600">
                <a:solidFill>
                  <a:schemeClr val="lt1"/>
                </a:solidFill>
                <a:latin typeface="Overpass SemiBold"/>
                <a:ea typeface="Overpass SemiBold"/>
                <a:cs typeface="Overpass SemiBold"/>
                <a:sym typeface="Overpass SemiBold"/>
              </a:defRPr>
            </a:lvl8pPr>
            <a:lvl9pPr lvl="8" rtl="0" algn="ctr">
              <a:buNone/>
              <a:defRPr sz="6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de"/>
              <a:t>‹#›</a:t>
            </a:fld>
            <a:endParaRPr/>
          </a:p>
        </p:txBody>
      </p:sp>
      <p:sp>
        <p:nvSpPr>
          <p:cNvPr id="116" name="Google Shape;116;p19"/>
          <p:cNvSpPr txBox="1"/>
          <p:nvPr>
            <p:ph type="title"/>
          </p:nvPr>
        </p:nvSpPr>
        <p:spPr>
          <a:xfrm>
            <a:off x="4245394" y="426470"/>
            <a:ext cx="4302300" cy="14469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b="1" sz="5300">
                <a:solidFill>
                  <a:srgbClr val="EE0000"/>
                </a:solidFill>
                <a:latin typeface="Overpass"/>
                <a:ea typeface="Overpass"/>
                <a:cs typeface="Overpass"/>
                <a:sym typeface="Overpass"/>
              </a:defRPr>
            </a:lvl1pPr>
            <a:lvl2pPr lvl="1" rtl="0">
              <a:lnSpc>
                <a:spcPct val="100000"/>
              </a:lnSpc>
              <a:spcBef>
                <a:spcPts val="0"/>
              </a:spcBef>
              <a:spcAft>
                <a:spcPts val="0"/>
              </a:spcAft>
              <a:buNone/>
              <a:defRPr b="1" sz="5300">
                <a:solidFill>
                  <a:srgbClr val="EE0000"/>
                </a:solidFill>
                <a:latin typeface="Overpass"/>
                <a:ea typeface="Overpass"/>
                <a:cs typeface="Overpass"/>
                <a:sym typeface="Overpass"/>
              </a:defRPr>
            </a:lvl2pPr>
            <a:lvl3pPr lvl="2" rtl="0">
              <a:lnSpc>
                <a:spcPct val="100000"/>
              </a:lnSpc>
              <a:spcBef>
                <a:spcPts val="0"/>
              </a:spcBef>
              <a:spcAft>
                <a:spcPts val="0"/>
              </a:spcAft>
              <a:buNone/>
              <a:defRPr b="1" sz="5300">
                <a:solidFill>
                  <a:srgbClr val="EE0000"/>
                </a:solidFill>
                <a:latin typeface="Overpass"/>
                <a:ea typeface="Overpass"/>
                <a:cs typeface="Overpass"/>
                <a:sym typeface="Overpass"/>
              </a:defRPr>
            </a:lvl3pPr>
            <a:lvl4pPr lvl="3" rtl="0">
              <a:lnSpc>
                <a:spcPct val="100000"/>
              </a:lnSpc>
              <a:spcBef>
                <a:spcPts val="0"/>
              </a:spcBef>
              <a:spcAft>
                <a:spcPts val="0"/>
              </a:spcAft>
              <a:buNone/>
              <a:defRPr b="1" sz="5300">
                <a:solidFill>
                  <a:srgbClr val="EE0000"/>
                </a:solidFill>
                <a:latin typeface="Overpass"/>
                <a:ea typeface="Overpass"/>
                <a:cs typeface="Overpass"/>
                <a:sym typeface="Overpass"/>
              </a:defRPr>
            </a:lvl4pPr>
            <a:lvl5pPr lvl="4" rtl="0">
              <a:lnSpc>
                <a:spcPct val="100000"/>
              </a:lnSpc>
              <a:spcBef>
                <a:spcPts val="0"/>
              </a:spcBef>
              <a:spcAft>
                <a:spcPts val="0"/>
              </a:spcAft>
              <a:buNone/>
              <a:defRPr b="1" sz="5300">
                <a:solidFill>
                  <a:srgbClr val="EE0000"/>
                </a:solidFill>
                <a:latin typeface="Overpass"/>
                <a:ea typeface="Overpass"/>
                <a:cs typeface="Overpass"/>
                <a:sym typeface="Overpass"/>
              </a:defRPr>
            </a:lvl5pPr>
            <a:lvl6pPr lvl="5" rtl="0">
              <a:lnSpc>
                <a:spcPct val="100000"/>
              </a:lnSpc>
              <a:spcBef>
                <a:spcPts val="0"/>
              </a:spcBef>
              <a:spcAft>
                <a:spcPts val="0"/>
              </a:spcAft>
              <a:buNone/>
              <a:defRPr b="1" sz="5300">
                <a:solidFill>
                  <a:srgbClr val="EE0000"/>
                </a:solidFill>
                <a:latin typeface="Overpass"/>
                <a:ea typeface="Overpass"/>
                <a:cs typeface="Overpass"/>
                <a:sym typeface="Overpass"/>
              </a:defRPr>
            </a:lvl6pPr>
            <a:lvl7pPr lvl="6" rtl="0">
              <a:lnSpc>
                <a:spcPct val="100000"/>
              </a:lnSpc>
              <a:spcBef>
                <a:spcPts val="0"/>
              </a:spcBef>
              <a:spcAft>
                <a:spcPts val="0"/>
              </a:spcAft>
              <a:buNone/>
              <a:defRPr b="1" sz="5300">
                <a:solidFill>
                  <a:srgbClr val="EE0000"/>
                </a:solidFill>
                <a:latin typeface="Overpass"/>
                <a:ea typeface="Overpass"/>
                <a:cs typeface="Overpass"/>
                <a:sym typeface="Overpass"/>
              </a:defRPr>
            </a:lvl7pPr>
            <a:lvl8pPr lvl="7" rtl="0">
              <a:lnSpc>
                <a:spcPct val="100000"/>
              </a:lnSpc>
              <a:spcBef>
                <a:spcPts val="0"/>
              </a:spcBef>
              <a:spcAft>
                <a:spcPts val="0"/>
              </a:spcAft>
              <a:buNone/>
              <a:defRPr b="1" sz="5300">
                <a:solidFill>
                  <a:srgbClr val="EE0000"/>
                </a:solidFill>
                <a:latin typeface="Overpass"/>
                <a:ea typeface="Overpass"/>
                <a:cs typeface="Overpass"/>
                <a:sym typeface="Overpass"/>
              </a:defRPr>
            </a:lvl8pPr>
            <a:lvl9pPr lvl="8" rtl="0">
              <a:lnSpc>
                <a:spcPct val="100000"/>
              </a:lnSpc>
              <a:spcBef>
                <a:spcPts val="0"/>
              </a:spcBef>
              <a:spcAft>
                <a:spcPts val="0"/>
              </a:spcAft>
              <a:buNone/>
              <a:defRPr b="1" sz="5300">
                <a:solidFill>
                  <a:srgbClr val="EE0000"/>
                </a:solidFill>
                <a:latin typeface="Overpass"/>
                <a:ea typeface="Overpass"/>
                <a:cs typeface="Overpass"/>
                <a:sym typeface="Overpass"/>
              </a:defRPr>
            </a:lvl9pPr>
          </a:lstStyle>
          <a:p/>
        </p:txBody>
      </p:sp>
      <p:sp>
        <p:nvSpPr>
          <p:cNvPr id="117" name="Google Shape;117;p19"/>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sp>
        <p:nvSpPr>
          <p:cNvPr id="118" name="Google Shape;118;p19"/>
          <p:cNvSpPr txBox="1"/>
          <p:nvPr>
            <p:ph idx="2" type="subTitle"/>
          </p:nvPr>
        </p:nvSpPr>
        <p:spPr>
          <a:xfrm>
            <a:off x="4245394" y="2064300"/>
            <a:ext cx="3334800" cy="1143600"/>
          </a:xfrm>
          <a:prstGeom prst="rect">
            <a:avLst/>
          </a:prstGeom>
        </p:spPr>
        <p:txBody>
          <a:bodyPr anchorCtr="0" anchor="t" bIns="0" lIns="0" spcFirstLastPara="1" rIns="0" wrap="square" tIns="0">
            <a:noAutofit/>
          </a:bodyPr>
          <a:lstStyle>
            <a:lvl1pPr lvl="0" rtl="0">
              <a:lnSpc>
                <a:spcPct val="180000"/>
              </a:lnSpc>
              <a:spcBef>
                <a:spcPts val="0"/>
              </a:spcBef>
              <a:spcAft>
                <a:spcPts val="0"/>
              </a:spcAft>
              <a:buSzPts val="1100"/>
              <a:buNone/>
              <a:defRPr sz="1100"/>
            </a:lvl1pPr>
            <a:lvl2pPr lvl="1" rtl="0">
              <a:lnSpc>
                <a:spcPct val="180000"/>
              </a:lnSpc>
              <a:spcBef>
                <a:spcPts val="0"/>
              </a:spcBef>
              <a:spcAft>
                <a:spcPts val="0"/>
              </a:spcAft>
              <a:buSzPts val="1100"/>
              <a:buNone/>
              <a:defRPr sz="1100"/>
            </a:lvl2pPr>
            <a:lvl3pPr lvl="2" rtl="0">
              <a:lnSpc>
                <a:spcPct val="180000"/>
              </a:lnSpc>
              <a:spcBef>
                <a:spcPts val="0"/>
              </a:spcBef>
              <a:spcAft>
                <a:spcPts val="0"/>
              </a:spcAft>
              <a:buSzPts val="1100"/>
              <a:buNone/>
              <a:defRPr sz="1100"/>
            </a:lvl3pPr>
            <a:lvl4pPr lvl="3" rtl="0">
              <a:lnSpc>
                <a:spcPct val="180000"/>
              </a:lnSpc>
              <a:spcBef>
                <a:spcPts val="0"/>
              </a:spcBef>
              <a:spcAft>
                <a:spcPts val="0"/>
              </a:spcAft>
              <a:buSzPts val="1100"/>
              <a:buNone/>
              <a:defRPr sz="1100"/>
            </a:lvl4pPr>
            <a:lvl5pPr lvl="4" rtl="0">
              <a:lnSpc>
                <a:spcPct val="180000"/>
              </a:lnSpc>
              <a:spcBef>
                <a:spcPts val="0"/>
              </a:spcBef>
              <a:spcAft>
                <a:spcPts val="0"/>
              </a:spcAft>
              <a:buSzPts val="1100"/>
              <a:buNone/>
              <a:defRPr sz="1100"/>
            </a:lvl5pPr>
            <a:lvl6pPr lvl="5" rtl="0">
              <a:lnSpc>
                <a:spcPct val="180000"/>
              </a:lnSpc>
              <a:spcBef>
                <a:spcPts val="0"/>
              </a:spcBef>
              <a:spcAft>
                <a:spcPts val="0"/>
              </a:spcAft>
              <a:buSzPts val="1100"/>
              <a:buNone/>
              <a:defRPr sz="1100"/>
            </a:lvl6pPr>
            <a:lvl7pPr lvl="6" rtl="0">
              <a:lnSpc>
                <a:spcPct val="180000"/>
              </a:lnSpc>
              <a:spcBef>
                <a:spcPts val="0"/>
              </a:spcBef>
              <a:spcAft>
                <a:spcPts val="0"/>
              </a:spcAft>
              <a:buSzPts val="1100"/>
              <a:buNone/>
              <a:defRPr sz="1100"/>
            </a:lvl7pPr>
            <a:lvl8pPr lvl="7" rtl="0">
              <a:lnSpc>
                <a:spcPct val="180000"/>
              </a:lnSpc>
              <a:spcBef>
                <a:spcPts val="0"/>
              </a:spcBef>
              <a:spcAft>
                <a:spcPts val="0"/>
              </a:spcAft>
              <a:buSzPts val="1100"/>
              <a:buNone/>
              <a:defRPr sz="1100"/>
            </a:lvl8pPr>
            <a:lvl9pPr lvl="8" rtl="0">
              <a:lnSpc>
                <a:spcPct val="180000"/>
              </a:lnSpc>
              <a:spcBef>
                <a:spcPts val="0"/>
              </a:spcBef>
              <a:spcAft>
                <a:spcPts val="0"/>
              </a:spcAft>
              <a:buSzPts val="1100"/>
              <a:buNone/>
              <a:defRPr sz="1100"/>
            </a:lvl9pPr>
          </a:lstStyle>
          <a:p/>
        </p:txBody>
      </p:sp>
      <p:sp>
        <p:nvSpPr>
          <p:cNvPr id="119" name="Google Shape;119;p19"/>
          <p:cNvSpPr txBox="1"/>
          <p:nvPr/>
        </p:nvSpPr>
        <p:spPr>
          <a:xfrm>
            <a:off x="4427588" y="3501900"/>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800">
                <a:latin typeface="Overpass Light"/>
                <a:ea typeface="Overpass Light"/>
                <a:cs typeface="Overpass Light"/>
                <a:sym typeface="Overpass Light"/>
              </a:rPr>
              <a:t>linkedin.com/company/red-hat</a:t>
            </a:r>
            <a:endParaRPr sz="800">
              <a:latin typeface="Overpass Light"/>
              <a:ea typeface="Overpass Light"/>
              <a:cs typeface="Overpass Light"/>
              <a:sym typeface="Overpass Light"/>
            </a:endParaRPr>
          </a:p>
        </p:txBody>
      </p:sp>
      <p:sp>
        <p:nvSpPr>
          <p:cNvPr id="120" name="Google Shape;120;p19"/>
          <p:cNvSpPr txBox="1"/>
          <p:nvPr/>
        </p:nvSpPr>
        <p:spPr>
          <a:xfrm>
            <a:off x="4427588" y="3880725"/>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800">
                <a:latin typeface="Overpass Light"/>
                <a:ea typeface="Overpass Light"/>
                <a:cs typeface="Overpass Light"/>
                <a:sym typeface="Overpass Light"/>
              </a:rPr>
              <a:t>youtube.com/user/RedHatVideos</a:t>
            </a:r>
            <a:endParaRPr sz="800">
              <a:latin typeface="Overpass Light"/>
              <a:ea typeface="Overpass Light"/>
              <a:cs typeface="Overpass Light"/>
              <a:sym typeface="Overpass Light"/>
            </a:endParaRPr>
          </a:p>
        </p:txBody>
      </p:sp>
      <p:sp>
        <p:nvSpPr>
          <p:cNvPr id="121" name="Google Shape;121;p19"/>
          <p:cNvSpPr txBox="1"/>
          <p:nvPr/>
        </p:nvSpPr>
        <p:spPr>
          <a:xfrm>
            <a:off x="6611644" y="3501900"/>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800">
                <a:latin typeface="Overpass Light"/>
                <a:ea typeface="Overpass Light"/>
                <a:cs typeface="Overpass Light"/>
                <a:sym typeface="Overpass Light"/>
              </a:rPr>
              <a:t>facebook.com/redhatinc</a:t>
            </a:r>
            <a:endParaRPr sz="800">
              <a:latin typeface="Overpass Light"/>
              <a:ea typeface="Overpass Light"/>
              <a:cs typeface="Overpass Light"/>
              <a:sym typeface="Overpass Light"/>
            </a:endParaRPr>
          </a:p>
        </p:txBody>
      </p:sp>
      <p:sp>
        <p:nvSpPr>
          <p:cNvPr id="122" name="Google Shape;122;p19"/>
          <p:cNvSpPr txBox="1"/>
          <p:nvPr/>
        </p:nvSpPr>
        <p:spPr>
          <a:xfrm>
            <a:off x="6611644" y="3880725"/>
            <a:ext cx="17427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800">
                <a:latin typeface="Overpass Light"/>
                <a:ea typeface="Overpass Light"/>
                <a:cs typeface="Overpass Light"/>
                <a:sym typeface="Overpass Light"/>
              </a:rPr>
              <a:t>twitter.com/RedHat</a:t>
            </a:r>
            <a:endParaRPr sz="800">
              <a:latin typeface="Overpass Light"/>
              <a:ea typeface="Overpass Light"/>
              <a:cs typeface="Overpass Light"/>
              <a:sym typeface="Overpass Light"/>
            </a:endParaRPr>
          </a:p>
        </p:txBody>
      </p:sp>
      <p:pic>
        <p:nvPicPr>
          <p:cNvPr id="123" name="Google Shape;123;p19"/>
          <p:cNvPicPr preferRelativeResize="0"/>
          <p:nvPr/>
        </p:nvPicPr>
        <p:blipFill rotWithShape="1">
          <a:blip r:embed="rId4">
            <a:alphaModFix/>
          </a:blip>
          <a:srcRect b="0" l="2507" r="2498" t="0"/>
          <a:stretch/>
        </p:blipFill>
        <p:spPr>
          <a:xfrm>
            <a:off x="6439844" y="3880729"/>
            <a:ext cx="171806" cy="180862"/>
          </a:xfrm>
          <a:prstGeom prst="rect">
            <a:avLst/>
          </a:prstGeom>
          <a:noFill/>
          <a:ln>
            <a:noFill/>
          </a:ln>
        </p:spPr>
      </p:pic>
      <p:pic>
        <p:nvPicPr>
          <p:cNvPr id="124" name="Google Shape;124;p19"/>
          <p:cNvPicPr preferRelativeResize="0"/>
          <p:nvPr/>
        </p:nvPicPr>
        <p:blipFill rotWithShape="1">
          <a:blip r:embed="rId5">
            <a:alphaModFix/>
          </a:blip>
          <a:srcRect b="0" l="2678" r="2678" t="0"/>
          <a:stretch/>
        </p:blipFill>
        <p:spPr>
          <a:xfrm>
            <a:off x="6439844" y="3501904"/>
            <a:ext cx="171806" cy="180862"/>
          </a:xfrm>
          <a:prstGeom prst="rect">
            <a:avLst/>
          </a:prstGeom>
          <a:noFill/>
          <a:ln>
            <a:noFill/>
          </a:ln>
        </p:spPr>
      </p:pic>
      <p:pic>
        <p:nvPicPr>
          <p:cNvPr id="125" name="Google Shape;125;p19"/>
          <p:cNvPicPr preferRelativeResize="0"/>
          <p:nvPr/>
        </p:nvPicPr>
        <p:blipFill rotWithShape="1">
          <a:blip r:embed="rId6">
            <a:alphaModFix/>
          </a:blip>
          <a:srcRect b="0" l="2507" r="2498" t="0"/>
          <a:stretch/>
        </p:blipFill>
        <p:spPr>
          <a:xfrm>
            <a:off x="4245400" y="3880729"/>
            <a:ext cx="171806" cy="180862"/>
          </a:xfrm>
          <a:prstGeom prst="rect">
            <a:avLst/>
          </a:prstGeom>
          <a:noFill/>
          <a:ln>
            <a:noFill/>
          </a:ln>
        </p:spPr>
      </p:pic>
      <p:pic>
        <p:nvPicPr>
          <p:cNvPr id="126" name="Google Shape;126;p19"/>
          <p:cNvPicPr preferRelativeResize="0"/>
          <p:nvPr/>
        </p:nvPicPr>
        <p:blipFill rotWithShape="1">
          <a:blip r:embed="rId7">
            <a:alphaModFix/>
          </a:blip>
          <a:srcRect b="0" l="2326" r="2326" t="0"/>
          <a:stretch/>
        </p:blipFill>
        <p:spPr>
          <a:xfrm>
            <a:off x="4245400" y="3501904"/>
            <a:ext cx="171806" cy="18086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black">
  <p:cSld name="CUSTOM_2">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20"/>
          <p:cNvSpPr txBox="1"/>
          <p:nvPr>
            <p:ph type="title"/>
          </p:nvPr>
        </p:nvSpPr>
        <p:spPr>
          <a:xfrm>
            <a:off x="335831" y="813421"/>
            <a:ext cx="51186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b="1" sz="4500">
                <a:solidFill>
                  <a:srgbClr val="EBEBEB"/>
                </a:solidFill>
                <a:latin typeface="Overpass"/>
                <a:ea typeface="Overpass"/>
                <a:cs typeface="Overpass"/>
                <a:sym typeface="Overpass"/>
              </a:defRPr>
            </a:lvl1pPr>
            <a:lvl2pPr lvl="1" rtl="0">
              <a:spcBef>
                <a:spcPts val="0"/>
              </a:spcBef>
              <a:spcAft>
                <a:spcPts val="0"/>
              </a:spcAft>
              <a:buNone/>
              <a:defRPr b="1" sz="4500">
                <a:solidFill>
                  <a:srgbClr val="EBEBEB"/>
                </a:solidFill>
                <a:latin typeface="Overpass"/>
                <a:ea typeface="Overpass"/>
                <a:cs typeface="Overpass"/>
                <a:sym typeface="Overpass"/>
              </a:defRPr>
            </a:lvl2pPr>
            <a:lvl3pPr lvl="2" rtl="0">
              <a:spcBef>
                <a:spcPts val="0"/>
              </a:spcBef>
              <a:spcAft>
                <a:spcPts val="0"/>
              </a:spcAft>
              <a:buNone/>
              <a:defRPr b="1" sz="4500">
                <a:solidFill>
                  <a:srgbClr val="EBEBEB"/>
                </a:solidFill>
                <a:latin typeface="Overpass"/>
                <a:ea typeface="Overpass"/>
                <a:cs typeface="Overpass"/>
                <a:sym typeface="Overpass"/>
              </a:defRPr>
            </a:lvl3pPr>
            <a:lvl4pPr lvl="3" rtl="0">
              <a:spcBef>
                <a:spcPts val="0"/>
              </a:spcBef>
              <a:spcAft>
                <a:spcPts val="0"/>
              </a:spcAft>
              <a:buNone/>
              <a:defRPr b="1" sz="4500">
                <a:solidFill>
                  <a:srgbClr val="EBEBEB"/>
                </a:solidFill>
                <a:latin typeface="Overpass"/>
                <a:ea typeface="Overpass"/>
                <a:cs typeface="Overpass"/>
                <a:sym typeface="Overpass"/>
              </a:defRPr>
            </a:lvl4pPr>
            <a:lvl5pPr lvl="4" rtl="0">
              <a:spcBef>
                <a:spcPts val="0"/>
              </a:spcBef>
              <a:spcAft>
                <a:spcPts val="0"/>
              </a:spcAft>
              <a:buNone/>
              <a:defRPr b="1" sz="4500">
                <a:solidFill>
                  <a:srgbClr val="EBEBEB"/>
                </a:solidFill>
                <a:latin typeface="Overpass"/>
                <a:ea typeface="Overpass"/>
                <a:cs typeface="Overpass"/>
                <a:sym typeface="Overpass"/>
              </a:defRPr>
            </a:lvl5pPr>
            <a:lvl6pPr lvl="5" rtl="0">
              <a:spcBef>
                <a:spcPts val="0"/>
              </a:spcBef>
              <a:spcAft>
                <a:spcPts val="0"/>
              </a:spcAft>
              <a:buNone/>
              <a:defRPr b="1" sz="4500">
                <a:solidFill>
                  <a:srgbClr val="EBEBEB"/>
                </a:solidFill>
                <a:latin typeface="Overpass"/>
                <a:ea typeface="Overpass"/>
                <a:cs typeface="Overpass"/>
                <a:sym typeface="Overpass"/>
              </a:defRPr>
            </a:lvl6pPr>
            <a:lvl7pPr lvl="6" rtl="0">
              <a:spcBef>
                <a:spcPts val="0"/>
              </a:spcBef>
              <a:spcAft>
                <a:spcPts val="0"/>
              </a:spcAft>
              <a:buNone/>
              <a:defRPr b="1" sz="4500">
                <a:solidFill>
                  <a:srgbClr val="EBEBEB"/>
                </a:solidFill>
                <a:latin typeface="Overpass"/>
                <a:ea typeface="Overpass"/>
                <a:cs typeface="Overpass"/>
                <a:sym typeface="Overpass"/>
              </a:defRPr>
            </a:lvl7pPr>
            <a:lvl8pPr lvl="7" rtl="0">
              <a:spcBef>
                <a:spcPts val="0"/>
              </a:spcBef>
              <a:spcAft>
                <a:spcPts val="0"/>
              </a:spcAft>
              <a:buNone/>
              <a:defRPr b="1" sz="4500">
                <a:solidFill>
                  <a:srgbClr val="EBEBEB"/>
                </a:solidFill>
                <a:latin typeface="Overpass"/>
                <a:ea typeface="Overpass"/>
                <a:cs typeface="Overpass"/>
                <a:sym typeface="Overpass"/>
              </a:defRPr>
            </a:lvl8pPr>
            <a:lvl9pPr lvl="8" rtl="0">
              <a:spcBef>
                <a:spcPts val="0"/>
              </a:spcBef>
              <a:spcAft>
                <a:spcPts val="0"/>
              </a:spcAft>
              <a:buNone/>
              <a:defRPr b="1" sz="4500">
                <a:solidFill>
                  <a:srgbClr val="EBEBEB"/>
                </a:solidFill>
                <a:latin typeface="Overpass"/>
                <a:ea typeface="Overpass"/>
                <a:cs typeface="Overpass"/>
                <a:sym typeface="Overpass"/>
              </a:defRPr>
            </a:lvl9pPr>
          </a:lstStyle>
          <a:p/>
        </p:txBody>
      </p:sp>
      <p:cxnSp>
        <p:nvCxnSpPr>
          <p:cNvPr id="129" name="Google Shape;129;p20"/>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30" name="Google Shape;130;p20"/>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solidFill>
                  <a:srgbClr val="EBEBEB"/>
                </a:solidFill>
                <a:latin typeface="Overpass SemiBold"/>
                <a:ea typeface="Overpass SemiBold"/>
                <a:cs typeface="Overpass SemiBold"/>
                <a:sym typeface="Overpass SemiBold"/>
              </a:defRPr>
            </a:lvl1pPr>
            <a:lvl2pPr lvl="1" rtl="0" algn="ctr">
              <a:buNone/>
              <a:defRPr sz="600">
                <a:solidFill>
                  <a:srgbClr val="EBEBEB"/>
                </a:solidFill>
                <a:latin typeface="Overpass SemiBold"/>
                <a:ea typeface="Overpass SemiBold"/>
                <a:cs typeface="Overpass SemiBold"/>
                <a:sym typeface="Overpass SemiBold"/>
              </a:defRPr>
            </a:lvl2pPr>
            <a:lvl3pPr lvl="2" rtl="0" algn="ctr">
              <a:buNone/>
              <a:defRPr sz="600">
                <a:solidFill>
                  <a:srgbClr val="EBEBEB"/>
                </a:solidFill>
                <a:latin typeface="Overpass SemiBold"/>
                <a:ea typeface="Overpass SemiBold"/>
                <a:cs typeface="Overpass SemiBold"/>
                <a:sym typeface="Overpass SemiBold"/>
              </a:defRPr>
            </a:lvl3pPr>
            <a:lvl4pPr lvl="3" rtl="0" algn="ctr">
              <a:buNone/>
              <a:defRPr sz="600">
                <a:solidFill>
                  <a:srgbClr val="EBEBEB"/>
                </a:solidFill>
                <a:latin typeface="Overpass SemiBold"/>
                <a:ea typeface="Overpass SemiBold"/>
                <a:cs typeface="Overpass SemiBold"/>
                <a:sym typeface="Overpass SemiBold"/>
              </a:defRPr>
            </a:lvl4pPr>
            <a:lvl5pPr lvl="4" rtl="0" algn="ctr">
              <a:buNone/>
              <a:defRPr sz="600">
                <a:solidFill>
                  <a:srgbClr val="EBEBEB"/>
                </a:solidFill>
                <a:latin typeface="Overpass SemiBold"/>
                <a:ea typeface="Overpass SemiBold"/>
                <a:cs typeface="Overpass SemiBold"/>
                <a:sym typeface="Overpass SemiBold"/>
              </a:defRPr>
            </a:lvl5pPr>
            <a:lvl6pPr lvl="5" rtl="0" algn="ctr">
              <a:buNone/>
              <a:defRPr sz="600">
                <a:solidFill>
                  <a:srgbClr val="EBEBEB"/>
                </a:solidFill>
                <a:latin typeface="Overpass SemiBold"/>
                <a:ea typeface="Overpass SemiBold"/>
                <a:cs typeface="Overpass SemiBold"/>
                <a:sym typeface="Overpass SemiBold"/>
              </a:defRPr>
            </a:lvl6pPr>
            <a:lvl7pPr lvl="6" rtl="0" algn="ctr">
              <a:buNone/>
              <a:defRPr sz="600">
                <a:solidFill>
                  <a:srgbClr val="EBEBEB"/>
                </a:solidFill>
                <a:latin typeface="Overpass SemiBold"/>
                <a:ea typeface="Overpass SemiBold"/>
                <a:cs typeface="Overpass SemiBold"/>
                <a:sym typeface="Overpass SemiBold"/>
              </a:defRPr>
            </a:lvl7pPr>
            <a:lvl8pPr lvl="7" rtl="0" algn="ctr">
              <a:buNone/>
              <a:defRPr sz="600">
                <a:solidFill>
                  <a:srgbClr val="EBEBEB"/>
                </a:solidFill>
                <a:latin typeface="Overpass SemiBold"/>
                <a:ea typeface="Overpass SemiBold"/>
                <a:cs typeface="Overpass SemiBold"/>
                <a:sym typeface="Overpass SemiBold"/>
              </a:defRPr>
            </a:lvl8pPr>
            <a:lvl9pPr lvl="8" rtl="0" algn="ctr">
              <a:buNone/>
              <a:defRPr sz="600">
                <a:solidFill>
                  <a:srgbClr val="EBEBEB"/>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de"/>
              <a:t>‹#›</a:t>
            </a:fld>
            <a:endParaRPr/>
          </a:p>
        </p:txBody>
      </p:sp>
      <p:cxnSp>
        <p:nvCxnSpPr>
          <p:cNvPr id="131" name="Google Shape;131;p20"/>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32" name="Google Shape;132;p20"/>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9pPr>
          </a:lstStyle>
          <a:p/>
        </p:txBody>
      </p:sp>
      <p:sp>
        <p:nvSpPr>
          <p:cNvPr id="133" name="Google Shape;133;p20"/>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de" sz="500">
                <a:solidFill>
                  <a:srgbClr val="666666"/>
                </a:solidFill>
                <a:latin typeface="Overpass"/>
                <a:ea typeface="Overpass"/>
                <a:cs typeface="Overpass"/>
                <a:sym typeface="Overpass"/>
              </a:rPr>
              <a:t>CONFIDENTIAL </a:t>
            </a:r>
            <a:r>
              <a:rPr lang="de" sz="500">
                <a:solidFill>
                  <a:srgbClr val="666666"/>
                </a:solidFill>
                <a:latin typeface="Overpass Light"/>
                <a:ea typeface="Overpass Light"/>
                <a:cs typeface="Overpass Light"/>
                <a:sym typeface="Overpass Light"/>
              </a:rPr>
              <a:t>Designator</a:t>
            </a:r>
            <a:endParaRPr sz="500">
              <a:solidFill>
                <a:srgbClr val="666666"/>
              </a:solidFill>
              <a:latin typeface="Overpass Light"/>
              <a:ea typeface="Overpass Light"/>
              <a:cs typeface="Overpass Light"/>
              <a:sym typeface="Overpass Light"/>
            </a:endParaRPr>
          </a:p>
        </p:txBody>
      </p:sp>
      <p:sp>
        <p:nvSpPr>
          <p:cNvPr id="134" name="Google Shape;134;p20"/>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solidFill>
                  <a:srgbClr val="4D4D4F"/>
                </a:solidFill>
              </a:defRPr>
            </a:lvl1pPr>
            <a:lvl2pPr lvl="1" rtl="0">
              <a:lnSpc>
                <a:spcPct val="174000"/>
              </a:lnSpc>
              <a:spcBef>
                <a:spcPts val="0"/>
              </a:spcBef>
              <a:spcAft>
                <a:spcPts val="0"/>
              </a:spcAft>
              <a:buNone/>
              <a:defRPr sz="1100">
                <a:solidFill>
                  <a:srgbClr val="4D4D4F"/>
                </a:solidFill>
              </a:defRPr>
            </a:lvl2pPr>
            <a:lvl3pPr lvl="2" rtl="0">
              <a:lnSpc>
                <a:spcPct val="174000"/>
              </a:lnSpc>
              <a:spcBef>
                <a:spcPts val="0"/>
              </a:spcBef>
              <a:spcAft>
                <a:spcPts val="0"/>
              </a:spcAft>
              <a:buNone/>
              <a:defRPr sz="1100">
                <a:solidFill>
                  <a:srgbClr val="4D4D4F"/>
                </a:solidFill>
              </a:defRPr>
            </a:lvl3pPr>
            <a:lvl4pPr lvl="3" rtl="0">
              <a:lnSpc>
                <a:spcPct val="174000"/>
              </a:lnSpc>
              <a:spcBef>
                <a:spcPts val="0"/>
              </a:spcBef>
              <a:spcAft>
                <a:spcPts val="0"/>
              </a:spcAft>
              <a:buNone/>
              <a:defRPr sz="1100">
                <a:solidFill>
                  <a:srgbClr val="4D4D4F"/>
                </a:solidFill>
              </a:defRPr>
            </a:lvl4pPr>
            <a:lvl5pPr lvl="4" rtl="0">
              <a:lnSpc>
                <a:spcPct val="174000"/>
              </a:lnSpc>
              <a:spcBef>
                <a:spcPts val="0"/>
              </a:spcBef>
              <a:spcAft>
                <a:spcPts val="0"/>
              </a:spcAft>
              <a:buNone/>
              <a:defRPr sz="1100">
                <a:solidFill>
                  <a:srgbClr val="4D4D4F"/>
                </a:solidFill>
              </a:defRPr>
            </a:lvl5pPr>
            <a:lvl6pPr lvl="5" rtl="0">
              <a:lnSpc>
                <a:spcPct val="174000"/>
              </a:lnSpc>
              <a:spcBef>
                <a:spcPts val="0"/>
              </a:spcBef>
              <a:spcAft>
                <a:spcPts val="0"/>
              </a:spcAft>
              <a:buNone/>
              <a:defRPr sz="1100">
                <a:solidFill>
                  <a:srgbClr val="4D4D4F"/>
                </a:solidFill>
              </a:defRPr>
            </a:lvl6pPr>
            <a:lvl7pPr lvl="6" rtl="0">
              <a:lnSpc>
                <a:spcPct val="174000"/>
              </a:lnSpc>
              <a:spcBef>
                <a:spcPts val="0"/>
              </a:spcBef>
              <a:spcAft>
                <a:spcPts val="0"/>
              </a:spcAft>
              <a:buNone/>
              <a:defRPr sz="1100">
                <a:solidFill>
                  <a:srgbClr val="4D4D4F"/>
                </a:solidFill>
              </a:defRPr>
            </a:lvl7pPr>
            <a:lvl8pPr lvl="7" rtl="0">
              <a:lnSpc>
                <a:spcPct val="174000"/>
              </a:lnSpc>
              <a:spcBef>
                <a:spcPts val="0"/>
              </a:spcBef>
              <a:spcAft>
                <a:spcPts val="0"/>
              </a:spcAft>
              <a:buNone/>
              <a:defRPr sz="1100">
                <a:solidFill>
                  <a:srgbClr val="4D4D4F"/>
                </a:solidFill>
              </a:defRPr>
            </a:lvl8pPr>
            <a:lvl9pPr lvl="8" rtl="0">
              <a:lnSpc>
                <a:spcPct val="174000"/>
              </a:lnSpc>
              <a:spcBef>
                <a:spcPts val="0"/>
              </a:spcBef>
              <a:spcAft>
                <a:spcPts val="0"/>
              </a:spcAft>
              <a:buNone/>
              <a:defRPr sz="1100">
                <a:solidFill>
                  <a:srgbClr val="4D4D4F"/>
                </a:solidFill>
              </a:defRPr>
            </a:lvl9pPr>
          </a:lstStyle>
          <a:p/>
        </p:txBody>
      </p:sp>
      <p:pic>
        <p:nvPicPr>
          <p:cNvPr id="135" name="Google Shape;135;p20"/>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hite">
  <p:cSld name="CUSTOM_2_1">
    <p:bg>
      <p:bgPr>
        <a:blipFill>
          <a:blip r:embed="rId2">
            <a:alphaModFix/>
          </a:blip>
          <a:stretch>
            <a:fillRect/>
          </a:stretch>
        </a:blipFill>
      </p:bgPr>
    </p:bg>
    <p:spTree>
      <p:nvGrpSpPr>
        <p:cNvPr id="136" name="Shape 136"/>
        <p:cNvGrpSpPr/>
        <p:nvPr/>
      </p:nvGrpSpPr>
      <p:grpSpPr>
        <a:xfrm>
          <a:off x="0" y="0"/>
          <a:ext cx="0" cy="0"/>
          <a:chOff x="0" y="0"/>
          <a:chExt cx="0" cy="0"/>
        </a:xfrm>
      </p:grpSpPr>
      <p:sp>
        <p:nvSpPr>
          <p:cNvPr id="137" name="Google Shape;137;p21"/>
          <p:cNvSpPr txBox="1"/>
          <p:nvPr>
            <p:ph type="title"/>
          </p:nvPr>
        </p:nvSpPr>
        <p:spPr>
          <a:xfrm>
            <a:off x="335831" y="813421"/>
            <a:ext cx="51186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b="1" sz="4500">
                <a:solidFill>
                  <a:srgbClr val="EE0000"/>
                </a:solidFill>
                <a:latin typeface="Overpass"/>
                <a:ea typeface="Overpass"/>
                <a:cs typeface="Overpass"/>
                <a:sym typeface="Overpass"/>
              </a:defRPr>
            </a:lvl1pPr>
            <a:lvl2pPr lvl="1" rtl="0">
              <a:spcBef>
                <a:spcPts val="0"/>
              </a:spcBef>
              <a:spcAft>
                <a:spcPts val="0"/>
              </a:spcAft>
              <a:buNone/>
              <a:defRPr b="1" sz="4500">
                <a:solidFill>
                  <a:srgbClr val="EE0000"/>
                </a:solidFill>
                <a:latin typeface="Overpass"/>
                <a:ea typeface="Overpass"/>
                <a:cs typeface="Overpass"/>
                <a:sym typeface="Overpass"/>
              </a:defRPr>
            </a:lvl2pPr>
            <a:lvl3pPr lvl="2" rtl="0">
              <a:spcBef>
                <a:spcPts val="0"/>
              </a:spcBef>
              <a:spcAft>
                <a:spcPts val="0"/>
              </a:spcAft>
              <a:buNone/>
              <a:defRPr b="1" sz="4500">
                <a:solidFill>
                  <a:srgbClr val="EE0000"/>
                </a:solidFill>
                <a:latin typeface="Overpass"/>
                <a:ea typeface="Overpass"/>
                <a:cs typeface="Overpass"/>
                <a:sym typeface="Overpass"/>
              </a:defRPr>
            </a:lvl3pPr>
            <a:lvl4pPr lvl="3" rtl="0">
              <a:spcBef>
                <a:spcPts val="0"/>
              </a:spcBef>
              <a:spcAft>
                <a:spcPts val="0"/>
              </a:spcAft>
              <a:buNone/>
              <a:defRPr b="1" sz="4500">
                <a:solidFill>
                  <a:srgbClr val="EE0000"/>
                </a:solidFill>
                <a:latin typeface="Overpass"/>
                <a:ea typeface="Overpass"/>
                <a:cs typeface="Overpass"/>
                <a:sym typeface="Overpass"/>
              </a:defRPr>
            </a:lvl4pPr>
            <a:lvl5pPr lvl="4" rtl="0">
              <a:spcBef>
                <a:spcPts val="0"/>
              </a:spcBef>
              <a:spcAft>
                <a:spcPts val="0"/>
              </a:spcAft>
              <a:buNone/>
              <a:defRPr b="1" sz="4500">
                <a:solidFill>
                  <a:srgbClr val="EE0000"/>
                </a:solidFill>
                <a:latin typeface="Overpass"/>
                <a:ea typeface="Overpass"/>
                <a:cs typeface="Overpass"/>
                <a:sym typeface="Overpass"/>
              </a:defRPr>
            </a:lvl5pPr>
            <a:lvl6pPr lvl="5" rtl="0">
              <a:spcBef>
                <a:spcPts val="0"/>
              </a:spcBef>
              <a:spcAft>
                <a:spcPts val="0"/>
              </a:spcAft>
              <a:buNone/>
              <a:defRPr b="1" sz="4500">
                <a:solidFill>
                  <a:srgbClr val="EE0000"/>
                </a:solidFill>
                <a:latin typeface="Overpass"/>
                <a:ea typeface="Overpass"/>
                <a:cs typeface="Overpass"/>
                <a:sym typeface="Overpass"/>
              </a:defRPr>
            </a:lvl6pPr>
            <a:lvl7pPr lvl="6" rtl="0">
              <a:spcBef>
                <a:spcPts val="0"/>
              </a:spcBef>
              <a:spcAft>
                <a:spcPts val="0"/>
              </a:spcAft>
              <a:buNone/>
              <a:defRPr b="1" sz="4500">
                <a:solidFill>
                  <a:srgbClr val="EE0000"/>
                </a:solidFill>
                <a:latin typeface="Overpass"/>
                <a:ea typeface="Overpass"/>
                <a:cs typeface="Overpass"/>
                <a:sym typeface="Overpass"/>
              </a:defRPr>
            </a:lvl7pPr>
            <a:lvl8pPr lvl="7" rtl="0">
              <a:spcBef>
                <a:spcPts val="0"/>
              </a:spcBef>
              <a:spcAft>
                <a:spcPts val="0"/>
              </a:spcAft>
              <a:buNone/>
              <a:defRPr b="1" sz="4500">
                <a:solidFill>
                  <a:srgbClr val="EE0000"/>
                </a:solidFill>
                <a:latin typeface="Overpass"/>
                <a:ea typeface="Overpass"/>
                <a:cs typeface="Overpass"/>
                <a:sym typeface="Overpass"/>
              </a:defRPr>
            </a:lvl8pPr>
            <a:lvl9pPr lvl="8" rtl="0">
              <a:spcBef>
                <a:spcPts val="0"/>
              </a:spcBef>
              <a:spcAft>
                <a:spcPts val="0"/>
              </a:spcAft>
              <a:buNone/>
              <a:defRPr b="1" sz="4500">
                <a:solidFill>
                  <a:srgbClr val="EE0000"/>
                </a:solidFill>
                <a:latin typeface="Overpass"/>
                <a:ea typeface="Overpass"/>
                <a:cs typeface="Overpass"/>
                <a:sym typeface="Overpass"/>
              </a:defRPr>
            </a:lvl9pPr>
          </a:lstStyle>
          <a:p/>
        </p:txBody>
      </p:sp>
      <p:cxnSp>
        <p:nvCxnSpPr>
          <p:cNvPr id="138" name="Google Shape;138;p21"/>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39" name="Google Shape;139;p21"/>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de"/>
              <a:t>‹#›</a:t>
            </a:fld>
            <a:endParaRPr/>
          </a:p>
        </p:txBody>
      </p:sp>
      <p:cxnSp>
        <p:nvCxnSpPr>
          <p:cNvPr id="140" name="Google Shape;140;p21"/>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41" name="Google Shape;141;p21"/>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1pPr>
            <a:lvl2pPr lvl="1"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2pPr>
            <a:lvl3pPr lvl="2"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3pPr>
            <a:lvl4pPr lvl="3"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4pPr>
            <a:lvl5pPr lvl="4"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5pPr>
            <a:lvl6pPr lvl="5"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6pPr>
            <a:lvl7pPr lvl="6"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7pPr>
            <a:lvl8pPr lvl="7"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8pPr>
            <a:lvl9pPr lvl="8"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9pPr>
          </a:lstStyle>
          <a:p/>
        </p:txBody>
      </p:sp>
      <p:sp>
        <p:nvSpPr>
          <p:cNvPr id="142" name="Google Shape;142;p21"/>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de" sz="500">
                <a:solidFill>
                  <a:srgbClr val="EBEBEB"/>
                </a:solidFill>
                <a:latin typeface="Overpass"/>
                <a:ea typeface="Overpass"/>
                <a:cs typeface="Overpass"/>
                <a:sym typeface="Overpass"/>
              </a:rPr>
              <a:t>CONFIDENTIAL </a:t>
            </a:r>
            <a:r>
              <a:rPr lang="de" sz="500">
                <a:solidFill>
                  <a:srgbClr val="EBEBEB"/>
                </a:solidFill>
                <a:latin typeface="Overpass Light"/>
                <a:ea typeface="Overpass Light"/>
                <a:cs typeface="Overpass Light"/>
                <a:sym typeface="Overpass Light"/>
              </a:rPr>
              <a:t>Designator</a:t>
            </a:r>
            <a:endParaRPr sz="500">
              <a:solidFill>
                <a:srgbClr val="EBEBEB"/>
              </a:solidFill>
              <a:latin typeface="Overpass Light"/>
              <a:ea typeface="Overpass Light"/>
              <a:cs typeface="Overpass Light"/>
              <a:sym typeface="Overpass Light"/>
            </a:endParaRPr>
          </a:p>
        </p:txBody>
      </p:sp>
      <p:sp>
        <p:nvSpPr>
          <p:cNvPr id="143" name="Google Shape;143;p21"/>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solidFill>
                  <a:srgbClr val="EBEBEB"/>
                </a:solidFill>
              </a:defRPr>
            </a:lvl1pPr>
            <a:lvl2pPr lvl="1" rtl="0">
              <a:lnSpc>
                <a:spcPct val="174000"/>
              </a:lnSpc>
              <a:spcBef>
                <a:spcPts val="0"/>
              </a:spcBef>
              <a:spcAft>
                <a:spcPts val="0"/>
              </a:spcAft>
              <a:buNone/>
              <a:defRPr sz="1100">
                <a:solidFill>
                  <a:srgbClr val="EBEBEB"/>
                </a:solidFill>
              </a:defRPr>
            </a:lvl2pPr>
            <a:lvl3pPr lvl="2" rtl="0">
              <a:lnSpc>
                <a:spcPct val="174000"/>
              </a:lnSpc>
              <a:spcBef>
                <a:spcPts val="0"/>
              </a:spcBef>
              <a:spcAft>
                <a:spcPts val="0"/>
              </a:spcAft>
              <a:buNone/>
              <a:defRPr sz="1100">
                <a:solidFill>
                  <a:srgbClr val="EBEBEB"/>
                </a:solidFill>
              </a:defRPr>
            </a:lvl3pPr>
            <a:lvl4pPr lvl="3" rtl="0">
              <a:lnSpc>
                <a:spcPct val="174000"/>
              </a:lnSpc>
              <a:spcBef>
                <a:spcPts val="0"/>
              </a:spcBef>
              <a:spcAft>
                <a:spcPts val="0"/>
              </a:spcAft>
              <a:buNone/>
              <a:defRPr sz="1100">
                <a:solidFill>
                  <a:srgbClr val="EBEBEB"/>
                </a:solidFill>
              </a:defRPr>
            </a:lvl4pPr>
            <a:lvl5pPr lvl="4" rtl="0">
              <a:lnSpc>
                <a:spcPct val="174000"/>
              </a:lnSpc>
              <a:spcBef>
                <a:spcPts val="0"/>
              </a:spcBef>
              <a:spcAft>
                <a:spcPts val="0"/>
              </a:spcAft>
              <a:buNone/>
              <a:defRPr sz="1100">
                <a:solidFill>
                  <a:srgbClr val="EBEBEB"/>
                </a:solidFill>
              </a:defRPr>
            </a:lvl5pPr>
            <a:lvl6pPr lvl="5" rtl="0">
              <a:lnSpc>
                <a:spcPct val="174000"/>
              </a:lnSpc>
              <a:spcBef>
                <a:spcPts val="0"/>
              </a:spcBef>
              <a:spcAft>
                <a:spcPts val="0"/>
              </a:spcAft>
              <a:buNone/>
              <a:defRPr sz="1100">
                <a:solidFill>
                  <a:srgbClr val="EBEBEB"/>
                </a:solidFill>
              </a:defRPr>
            </a:lvl6pPr>
            <a:lvl7pPr lvl="6" rtl="0">
              <a:lnSpc>
                <a:spcPct val="174000"/>
              </a:lnSpc>
              <a:spcBef>
                <a:spcPts val="0"/>
              </a:spcBef>
              <a:spcAft>
                <a:spcPts val="0"/>
              </a:spcAft>
              <a:buNone/>
              <a:defRPr sz="1100">
                <a:solidFill>
                  <a:srgbClr val="EBEBEB"/>
                </a:solidFill>
              </a:defRPr>
            </a:lvl7pPr>
            <a:lvl8pPr lvl="7" rtl="0">
              <a:lnSpc>
                <a:spcPct val="174000"/>
              </a:lnSpc>
              <a:spcBef>
                <a:spcPts val="0"/>
              </a:spcBef>
              <a:spcAft>
                <a:spcPts val="0"/>
              </a:spcAft>
              <a:buNone/>
              <a:defRPr sz="1100">
                <a:solidFill>
                  <a:srgbClr val="EBEBEB"/>
                </a:solidFill>
              </a:defRPr>
            </a:lvl8pPr>
            <a:lvl9pPr lvl="8" rtl="0">
              <a:lnSpc>
                <a:spcPct val="174000"/>
              </a:lnSpc>
              <a:spcBef>
                <a:spcPts val="0"/>
              </a:spcBef>
              <a:spcAft>
                <a:spcPts val="0"/>
              </a:spcAft>
              <a:buNone/>
              <a:defRPr sz="1100">
                <a:solidFill>
                  <a:srgbClr val="EBEBEB"/>
                </a:solidFill>
              </a:defRPr>
            </a:lvl9pPr>
          </a:lstStyle>
          <a:p/>
        </p:txBody>
      </p:sp>
      <p:pic>
        <p:nvPicPr>
          <p:cNvPr id="144" name="Google Shape;144;p21"/>
          <p:cNvPicPr preferRelativeResize="0"/>
          <p:nvPr/>
        </p:nvPicPr>
        <p:blipFill>
          <a:blip r:embed="rId3">
            <a:alphaModFix/>
          </a:blip>
          <a:stretch>
            <a:fillRect/>
          </a:stretch>
        </p:blipFill>
        <p:spPr>
          <a:xfrm>
            <a:off x="8033460" y="4734378"/>
            <a:ext cx="731888" cy="17220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hite">
  <p:cSld name="CUSTOM_2_1_1">
    <p:bg>
      <p:bgPr>
        <a:blipFill>
          <a:blip r:embed="rId2">
            <a:alphaModFix/>
          </a:blip>
          <a:stretch>
            <a:fillRect/>
          </a:stretch>
        </a:blipFill>
      </p:bgPr>
    </p:bg>
    <p:spTree>
      <p:nvGrpSpPr>
        <p:cNvPr id="145" name="Shape 145"/>
        <p:cNvGrpSpPr/>
        <p:nvPr/>
      </p:nvGrpSpPr>
      <p:grpSpPr>
        <a:xfrm>
          <a:off x="0" y="0"/>
          <a:ext cx="0" cy="0"/>
          <a:chOff x="0" y="0"/>
          <a:chExt cx="0" cy="0"/>
        </a:xfrm>
      </p:grpSpPr>
      <p:sp>
        <p:nvSpPr>
          <p:cNvPr id="146" name="Google Shape;146;p22"/>
          <p:cNvSpPr txBox="1"/>
          <p:nvPr>
            <p:ph type="title"/>
          </p:nvPr>
        </p:nvSpPr>
        <p:spPr>
          <a:xfrm>
            <a:off x="335831" y="813421"/>
            <a:ext cx="51186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b="1" sz="4500">
                <a:solidFill>
                  <a:srgbClr val="EE0000"/>
                </a:solidFill>
                <a:latin typeface="Overpass"/>
                <a:ea typeface="Overpass"/>
                <a:cs typeface="Overpass"/>
                <a:sym typeface="Overpass"/>
              </a:defRPr>
            </a:lvl1pPr>
            <a:lvl2pPr lvl="1" rtl="0">
              <a:spcBef>
                <a:spcPts val="0"/>
              </a:spcBef>
              <a:spcAft>
                <a:spcPts val="0"/>
              </a:spcAft>
              <a:buNone/>
              <a:defRPr b="1" sz="4500">
                <a:solidFill>
                  <a:srgbClr val="EE0000"/>
                </a:solidFill>
                <a:latin typeface="Overpass"/>
                <a:ea typeface="Overpass"/>
                <a:cs typeface="Overpass"/>
                <a:sym typeface="Overpass"/>
              </a:defRPr>
            </a:lvl2pPr>
            <a:lvl3pPr lvl="2" rtl="0">
              <a:spcBef>
                <a:spcPts val="0"/>
              </a:spcBef>
              <a:spcAft>
                <a:spcPts val="0"/>
              </a:spcAft>
              <a:buNone/>
              <a:defRPr b="1" sz="4500">
                <a:solidFill>
                  <a:srgbClr val="EE0000"/>
                </a:solidFill>
                <a:latin typeface="Overpass"/>
                <a:ea typeface="Overpass"/>
                <a:cs typeface="Overpass"/>
                <a:sym typeface="Overpass"/>
              </a:defRPr>
            </a:lvl3pPr>
            <a:lvl4pPr lvl="3" rtl="0">
              <a:spcBef>
                <a:spcPts val="0"/>
              </a:spcBef>
              <a:spcAft>
                <a:spcPts val="0"/>
              </a:spcAft>
              <a:buNone/>
              <a:defRPr b="1" sz="4500">
                <a:solidFill>
                  <a:srgbClr val="EE0000"/>
                </a:solidFill>
                <a:latin typeface="Overpass"/>
                <a:ea typeface="Overpass"/>
                <a:cs typeface="Overpass"/>
                <a:sym typeface="Overpass"/>
              </a:defRPr>
            </a:lvl4pPr>
            <a:lvl5pPr lvl="4" rtl="0">
              <a:spcBef>
                <a:spcPts val="0"/>
              </a:spcBef>
              <a:spcAft>
                <a:spcPts val="0"/>
              </a:spcAft>
              <a:buNone/>
              <a:defRPr b="1" sz="4500">
                <a:solidFill>
                  <a:srgbClr val="EE0000"/>
                </a:solidFill>
                <a:latin typeface="Overpass"/>
                <a:ea typeface="Overpass"/>
                <a:cs typeface="Overpass"/>
                <a:sym typeface="Overpass"/>
              </a:defRPr>
            </a:lvl5pPr>
            <a:lvl6pPr lvl="5" rtl="0">
              <a:spcBef>
                <a:spcPts val="0"/>
              </a:spcBef>
              <a:spcAft>
                <a:spcPts val="0"/>
              </a:spcAft>
              <a:buNone/>
              <a:defRPr b="1" sz="4500">
                <a:solidFill>
                  <a:srgbClr val="EE0000"/>
                </a:solidFill>
                <a:latin typeface="Overpass"/>
                <a:ea typeface="Overpass"/>
                <a:cs typeface="Overpass"/>
                <a:sym typeface="Overpass"/>
              </a:defRPr>
            </a:lvl6pPr>
            <a:lvl7pPr lvl="6" rtl="0">
              <a:spcBef>
                <a:spcPts val="0"/>
              </a:spcBef>
              <a:spcAft>
                <a:spcPts val="0"/>
              </a:spcAft>
              <a:buNone/>
              <a:defRPr b="1" sz="4500">
                <a:solidFill>
                  <a:srgbClr val="EE0000"/>
                </a:solidFill>
                <a:latin typeface="Overpass"/>
                <a:ea typeface="Overpass"/>
                <a:cs typeface="Overpass"/>
                <a:sym typeface="Overpass"/>
              </a:defRPr>
            </a:lvl7pPr>
            <a:lvl8pPr lvl="7" rtl="0">
              <a:spcBef>
                <a:spcPts val="0"/>
              </a:spcBef>
              <a:spcAft>
                <a:spcPts val="0"/>
              </a:spcAft>
              <a:buNone/>
              <a:defRPr b="1" sz="4500">
                <a:solidFill>
                  <a:srgbClr val="EE0000"/>
                </a:solidFill>
                <a:latin typeface="Overpass"/>
                <a:ea typeface="Overpass"/>
                <a:cs typeface="Overpass"/>
                <a:sym typeface="Overpass"/>
              </a:defRPr>
            </a:lvl8pPr>
            <a:lvl9pPr lvl="8" rtl="0">
              <a:spcBef>
                <a:spcPts val="0"/>
              </a:spcBef>
              <a:spcAft>
                <a:spcPts val="0"/>
              </a:spcAft>
              <a:buNone/>
              <a:defRPr b="1" sz="4500">
                <a:solidFill>
                  <a:srgbClr val="EE0000"/>
                </a:solidFill>
                <a:latin typeface="Overpass"/>
                <a:ea typeface="Overpass"/>
                <a:cs typeface="Overpass"/>
                <a:sym typeface="Overpass"/>
              </a:defRPr>
            </a:lvl9pPr>
          </a:lstStyle>
          <a:p/>
        </p:txBody>
      </p:sp>
      <p:cxnSp>
        <p:nvCxnSpPr>
          <p:cNvPr id="147" name="Google Shape;147;p22"/>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48" name="Google Shape;148;p22"/>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de"/>
              <a:t>‹#›</a:t>
            </a:fld>
            <a:endParaRPr/>
          </a:p>
        </p:txBody>
      </p:sp>
      <p:cxnSp>
        <p:nvCxnSpPr>
          <p:cNvPr id="149" name="Google Shape;149;p22"/>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50" name="Google Shape;150;p22"/>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1pPr>
            <a:lvl2pPr lvl="1"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2pPr>
            <a:lvl3pPr lvl="2"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3pPr>
            <a:lvl4pPr lvl="3"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4pPr>
            <a:lvl5pPr lvl="4"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5pPr>
            <a:lvl6pPr lvl="5"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6pPr>
            <a:lvl7pPr lvl="6"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7pPr>
            <a:lvl8pPr lvl="7"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8pPr>
            <a:lvl9pPr lvl="8" rtl="0">
              <a:lnSpc>
                <a:spcPct val="100000"/>
              </a:lnSpc>
              <a:spcBef>
                <a:spcPts val="0"/>
              </a:spcBef>
              <a:spcAft>
                <a:spcPts val="0"/>
              </a:spcAft>
              <a:buSzPts val="700"/>
              <a:buFont typeface="Overpass SemiBold"/>
              <a:buNone/>
              <a:defRPr sz="700">
                <a:latin typeface="Overpass SemiBold"/>
                <a:ea typeface="Overpass SemiBold"/>
                <a:cs typeface="Overpass SemiBold"/>
                <a:sym typeface="Overpass SemiBold"/>
              </a:defRPr>
            </a:lvl9pPr>
          </a:lstStyle>
          <a:p/>
        </p:txBody>
      </p:sp>
      <p:sp>
        <p:nvSpPr>
          <p:cNvPr id="151" name="Google Shape;151;p22"/>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solidFill>
                  <a:srgbClr val="EBEBEB"/>
                </a:solidFill>
              </a:defRPr>
            </a:lvl1pPr>
            <a:lvl2pPr lvl="1" rtl="0">
              <a:lnSpc>
                <a:spcPct val="174000"/>
              </a:lnSpc>
              <a:spcBef>
                <a:spcPts val="0"/>
              </a:spcBef>
              <a:spcAft>
                <a:spcPts val="0"/>
              </a:spcAft>
              <a:buNone/>
              <a:defRPr sz="1100">
                <a:solidFill>
                  <a:srgbClr val="EBEBEB"/>
                </a:solidFill>
              </a:defRPr>
            </a:lvl2pPr>
            <a:lvl3pPr lvl="2" rtl="0">
              <a:lnSpc>
                <a:spcPct val="174000"/>
              </a:lnSpc>
              <a:spcBef>
                <a:spcPts val="0"/>
              </a:spcBef>
              <a:spcAft>
                <a:spcPts val="0"/>
              </a:spcAft>
              <a:buNone/>
              <a:defRPr sz="1100">
                <a:solidFill>
                  <a:srgbClr val="EBEBEB"/>
                </a:solidFill>
              </a:defRPr>
            </a:lvl3pPr>
            <a:lvl4pPr lvl="3" rtl="0">
              <a:lnSpc>
                <a:spcPct val="174000"/>
              </a:lnSpc>
              <a:spcBef>
                <a:spcPts val="0"/>
              </a:spcBef>
              <a:spcAft>
                <a:spcPts val="0"/>
              </a:spcAft>
              <a:buNone/>
              <a:defRPr sz="1100">
                <a:solidFill>
                  <a:srgbClr val="EBEBEB"/>
                </a:solidFill>
              </a:defRPr>
            </a:lvl4pPr>
            <a:lvl5pPr lvl="4" rtl="0">
              <a:lnSpc>
                <a:spcPct val="174000"/>
              </a:lnSpc>
              <a:spcBef>
                <a:spcPts val="0"/>
              </a:spcBef>
              <a:spcAft>
                <a:spcPts val="0"/>
              </a:spcAft>
              <a:buNone/>
              <a:defRPr sz="1100">
                <a:solidFill>
                  <a:srgbClr val="EBEBEB"/>
                </a:solidFill>
              </a:defRPr>
            </a:lvl5pPr>
            <a:lvl6pPr lvl="5" rtl="0">
              <a:lnSpc>
                <a:spcPct val="174000"/>
              </a:lnSpc>
              <a:spcBef>
                <a:spcPts val="0"/>
              </a:spcBef>
              <a:spcAft>
                <a:spcPts val="0"/>
              </a:spcAft>
              <a:buNone/>
              <a:defRPr sz="1100">
                <a:solidFill>
                  <a:srgbClr val="EBEBEB"/>
                </a:solidFill>
              </a:defRPr>
            </a:lvl6pPr>
            <a:lvl7pPr lvl="6" rtl="0">
              <a:lnSpc>
                <a:spcPct val="174000"/>
              </a:lnSpc>
              <a:spcBef>
                <a:spcPts val="0"/>
              </a:spcBef>
              <a:spcAft>
                <a:spcPts val="0"/>
              </a:spcAft>
              <a:buNone/>
              <a:defRPr sz="1100">
                <a:solidFill>
                  <a:srgbClr val="EBEBEB"/>
                </a:solidFill>
              </a:defRPr>
            </a:lvl7pPr>
            <a:lvl8pPr lvl="7" rtl="0">
              <a:lnSpc>
                <a:spcPct val="174000"/>
              </a:lnSpc>
              <a:spcBef>
                <a:spcPts val="0"/>
              </a:spcBef>
              <a:spcAft>
                <a:spcPts val="0"/>
              </a:spcAft>
              <a:buNone/>
              <a:defRPr sz="1100">
                <a:solidFill>
                  <a:srgbClr val="EBEBEB"/>
                </a:solidFill>
              </a:defRPr>
            </a:lvl8pPr>
            <a:lvl9pPr lvl="8" rtl="0">
              <a:lnSpc>
                <a:spcPct val="174000"/>
              </a:lnSpc>
              <a:spcBef>
                <a:spcPts val="0"/>
              </a:spcBef>
              <a:spcAft>
                <a:spcPts val="0"/>
              </a:spcAft>
              <a:buNone/>
              <a:defRPr sz="1100">
                <a:solidFill>
                  <a:srgbClr val="EBEBEB"/>
                </a:solidFill>
              </a:defRPr>
            </a:lvl9pPr>
          </a:lstStyle>
          <a:p/>
        </p:txBody>
      </p:sp>
      <p:pic>
        <p:nvPicPr>
          <p:cNvPr id="152" name="Google Shape;152;p22"/>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153" name="Google Shape;153;p22"/>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de" sz="500">
                <a:solidFill>
                  <a:srgbClr val="666666"/>
                </a:solidFill>
                <a:latin typeface="Overpass"/>
                <a:ea typeface="Overpass"/>
                <a:cs typeface="Overpass"/>
                <a:sym typeface="Overpass"/>
              </a:rPr>
              <a:t>CONFIDENTIAL </a:t>
            </a:r>
            <a:r>
              <a:rPr lang="de" sz="500">
                <a:solidFill>
                  <a:srgbClr val="666666"/>
                </a:solidFill>
                <a:latin typeface="Overpass Light"/>
                <a:ea typeface="Overpass Light"/>
                <a:cs typeface="Overpass Light"/>
                <a:sym typeface="Overpass Light"/>
              </a:rPr>
              <a:t>Designator</a:t>
            </a:r>
            <a:endParaRPr sz="500">
              <a:solidFill>
                <a:srgbClr val="666666"/>
              </a:solidFill>
              <a:latin typeface="Overpass Light"/>
              <a:ea typeface="Overpass Light"/>
              <a:cs typeface="Overpass Light"/>
              <a:sym typeface="Overpass Light"/>
            </a:endParaRPr>
          </a:p>
        </p:txBody>
      </p:sp>
      <p:sp>
        <p:nvSpPr>
          <p:cNvPr id="154" name="Google Shape;154;p22"/>
          <p:cNvSpPr txBox="1"/>
          <p:nvPr>
            <p:ph idx="3"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lvl1pPr>
            <a:lvl2pPr lvl="1" rtl="0">
              <a:lnSpc>
                <a:spcPct val="174000"/>
              </a:lnSpc>
              <a:spcBef>
                <a:spcPts val="0"/>
              </a:spcBef>
              <a:spcAft>
                <a:spcPts val="0"/>
              </a:spcAft>
              <a:buNone/>
              <a:defRPr sz="1100"/>
            </a:lvl2pPr>
            <a:lvl3pPr lvl="2" rtl="0">
              <a:lnSpc>
                <a:spcPct val="174000"/>
              </a:lnSpc>
              <a:spcBef>
                <a:spcPts val="0"/>
              </a:spcBef>
              <a:spcAft>
                <a:spcPts val="0"/>
              </a:spcAft>
              <a:buNone/>
              <a:defRPr sz="1100"/>
            </a:lvl3pPr>
            <a:lvl4pPr lvl="3" rtl="0">
              <a:lnSpc>
                <a:spcPct val="174000"/>
              </a:lnSpc>
              <a:spcBef>
                <a:spcPts val="0"/>
              </a:spcBef>
              <a:spcAft>
                <a:spcPts val="0"/>
              </a:spcAft>
              <a:buNone/>
              <a:defRPr sz="1100"/>
            </a:lvl4pPr>
            <a:lvl5pPr lvl="4" rtl="0">
              <a:lnSpc>
                <a:spcPct val="174000"/>
              </a:lnSpc>
              <a:spcBef>
                <a:spcPts val="0"/>
              </a:spcBef>
              <a:spcAft>
                <a:spcPts val="0"/>
              </a:spcAft>
              <a:buNone/>
              <a:defRPr sz="1100"/>
            </a:lvl5pPr>
            <a:lvl6pPr lvl="5" rtl="0">
              <a:lnSpc>
                <a:spcPct val="174000"/>
              </a:lnSpc>
              <a:spcBef>
                <a:spcPts val="0"/>
              </a:spcBef>
              <a:spcAft>
                <a:spcPts val="0"/>
              </a:spcAft>
              <a:buNone/>
              <a:defRPr sz="1100"/>
            </a:lvl6pPr>
            <a:lvl7pPr lvl="6" rtl="0">
              <a:lnSpc>
                <a:spcPct val="174000"/>
              </a:lnSpc>
              <a:spcBef>
                <a:spcPts val="0"/>
              </a:spcBef>
              <a:spcAft>
                <a:spcPts val="0"/>
              </a:spcAft>
              <a:buNone/>
              <a:defRPr sz="1100"/>
            </a:lvl7pPr>
            <a:lvl8pPr lvl="7" rtl="0">
              <a:lnSpc>
                <a:spcPct val="174000"/>
              </a:lnSpc>
              <a:spcBef>
                <a:spcPts val="0"/>
              </a:spcBef>
              <a:spcAft>
                <a:spcPts val="0"/>
              </a:spcAft>
              <a:buNone/>
              <a:defRPr sz="1100"/>
            </a:lvl8pPr>
            <a:lvl9pPr lvl="8" rtl="0">
              <a:lnSpc>
                <a:spcPct val="174000"/>
              </a:lnSpc>
              <a:spcBef>
                <a:spcPts val="0"/>
              </a:spcBef>
              <a:spcAft>
                <a:spcPts val="0"/>
              </a:spcAft>
              <a:buNone/>
              <a:defRPr sz="11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large quote white">
  <p:cSld name="CUSTOM_3">
    <p:bg>
      <p:bgPr>
        <a:blipFill>
          <a:blip r:embed="rId2">
            <a:alphaModFix/>
          </a:blip>
          <a:stretch>
            <a:fillRect/>
          </a:stretch>
        </a:blipFill>
      </p:bgPr>
    </p:bg>
    <p:spTree>
      <p:nvGrpSpPr>
        <p:cNvPr id="155" name="Shape 155"/>
        <p:cNvGrpSpPr/>
        <p:nvPr/>
      </p:nvGrpSpPr>
      <p:grpSpPr>
        <a:xfrm>
          <a:off x="0" y="0"/>
          <a:ext cx="0" cy="0"/>
          <a:chOff x="0" y="0"/>
          <a:chExt cx="0" cy="0"/>
        </a:xfrm>
      </p:grpSpPr>
      <p:sp>
        <p:nvSpPr>
          <p:cNvPr id="156" name="Google Shape;156;p23"/>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rtl="0">
              <a:lnSpc>
                <a:spcPct val="108000"/>
              </a:lnSpc>
              <a:spcBef>
                <a:spcPts val="0"/>
              </a:spcBef>
              <a:spcAft>
                <a:spcPts val="0"/>
              </a:spcAft>
              <a:buNone/>
              <a:defRPr sz="4100">
                <a:solidFill>
                  <a:srgbClr val="EE0000"/>
                </a:solidFill>
              </a:defRPr>
            </a:lvl1pPr>
            <a:lvl2pPr lvl="1" rtl="0">
              <a:lnSpc>
                <a:spcPct val="108000"/>
              </a:lnSpc>
              <a:spcBef>
                <a:spcPts val="0"/>
              </a:spcBef>
              <a:spcAft>
                <a:spcPts val="0"/>
              </a:spcAft>
              <a:buNone/>
              <a:defRPr sz="4100">
                <a:solidFill>
                  <a:srgbClr val="EE0000"/>
                </a:solidFill>
              </a:defRPr>
            </a:lvl2pPr>
            <a:lvl3pPr lvl="2" rtl="0">
              <a:lnSpc>
                <a:spcPct val="108000"/>
              </a:lnSpc>
              <a:spcBef>
                <a:spcPts val="0"/>
              </a:spcBef>
              <a:spcAft>
                <a:spcPts val="0"/>
              </a:spcAft>
              <a:buNone/>
              <a:defRPr sz="4100">
                <a:solidFill>
                  <a:srgbClr val="EE0000"/>
                </a:solidFill>
              </a:defRPr>
            </a:lvl3pPr>
            <a:lvl4pPr lvl="3" rtl="0">
              <a:lnSpc>
                <a:spcPct val="108000"/>
              </a:lnSpc>
              <a:spcBef>
                <a:spcPts val="0"/>
              </a:spcBef>
              <a:spcAft>
                <a:spcPts val="0"/>
              </a:spcAft>
              <a:buNone/>
              <a:defRPr sz="4100">
                <a:solidFill>
                  <a:srgbClr val="EE0000"/>
                </a:solidFill>
              </a:defRPr>
            </a:lvl4pPr>
            <a:lvl5pPr lvl="4" rtl="0">
              <a:lnSpc>
                <a:spcPct val="108000"/>
              </a:lnSpc>
              <a:spcBef>
                <a:spcPts val="0"/>
              </a:spcBef>
              <a:spcAft>
                <a:spcPts val="0"/>
              </a:spcAft>
              <a:buNone/>
              <a:defRPr sz="4100">
                <a:solidFill>
                  <a:srgbClr val="EE0000"/>
                </a:solidFill>
              </a:defRPr>
            </a:lvl5pPr>
            <a:lvl6pPr lvl="5" rtl="0">
              <a:lnSpc>
                <a:spcPct val="108000"/>
              </a:lnSpc>
              <a:spcBef>
                <a:spcPts val="0"/>
              </a:spcBef>
              <a:spcAft>
                <a:spcPts val="0"/>
              </a:spcAft>
              <a:buNone/>
              <a:defRPr sz="4100">
                <a:solidFill>
                  <a:srgbClr val="EE0000"/>
                </a:solidFill>
              </a:defRPr>
            </a:lvl6pPr>
            <a:lvl7pPr lvl="6" rtl="0">
              <a:lnSpc>
                <a:spcPct val="108000"/>
              </a:lnSpc>
              <a:spcBef>
                <a:spcPts val="0"/>
              </a:spcBef>
              <a:spcAft>
                <a:spcPts val="0"/>
              </a:spcAft>
              <a:buNone/>
              <a:defRPr sz="4100">
                <a:solidFill>
                  <a:srgbClr val="EE0000"/>
                </a:solidFill>
              </a:defRPr>
            </a:lvl7pPr>
            <a:lvl8pPr lvl="7" rtl="0">
              <a:lnSpc>
                <a:spcPct val="108000"/>
              </a:lnSpc>
              <a:spcBef>
                <a:spcPts val="0"/>
              </a:spcBef>
              <a:spcAft>
                <a:spcPts val="0"/>
              </a:spcAft>
              <a:buNone/>
              <a:defRPr sz="4100">
                <a:solidFill>
                  <a:srgbClr val="EE0000"/>
                </a:solidFill>
              </a:defRPr>
            </a:lvl8pPr>
            <a:lvl9pPr lvl="8" rtl="0">
              <a:lnSpc>
                <a:spcPct val="108000"/>
              </a:lnSpc>
              <a:spcBef>
                <a:spcPts val="0"/>
              </a:spcBef>
              <a:spcAft>
                <a:spcPts val="0"/>
              </a:spcAft>
              <a:buNone/>
              <a:defRPr sz="4100">
                <a:solidFill>
                  <a:srgbClr val="EE0000"/>
                </a:solidFill>
              </a:defRPr>
            </a:lvl9pPr>
          </a:lstStyle>
          <a:p/>
        </p:txBody>
      </p:sp>
      <p:cxnSp>
        <p:nvCxnSpPr>
          <p:cNvPr id="157" name="Google Shape;157;p23"/>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58" name="Google Shape;158;p23"/>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solidFill>
                  <a:srgbClr val="EBEBEB"/>
                </a:solidFill>
                <a:latin typeface="Overpass SemiBold"/>
                <a:ea typeface="Overpass SemiBold"/>
                <a:cs typeface="Overpass SemiBold"/>
                <a:sym typeface="Overpass SemiBold"/>
              </a:defRPr>
            </a:lvl1pPr>
            <a:lvl2pPr lvl="1" rtl="0" algn="ctr">
              <a:buNone/>
              <a:defRPr sz="600">
                <a:solidFill>
                  <a:srgbClr val="EBEBEB"/>
                </a:solidFill>
                <a:latin typeface="Overpass SemiBold"/>
                <a:ea typeface="Overpass SemiBold"/>
                <a:cs typeface="Overpass SemiBold"/>
                <a:sym typeface="Overpass SemiBold"/>
              </a:defRPr>
            </a:lvl2pPr>
            <a:lvl3pPr lvl="2" rtl="0" algn="ctr">
              <a:buNone/>
              <a:defRPr sz="600">
                <a:solidFill>
                  <a:srgbClr val="EBEBEB"/>
                </a:solidFill>
                <a:latin typeface="Overpass SemiBold"/>
                <a:ea typeface="Overpass SemiBold"/>
                <a:cs typeface="Overpass SemiBold"/>
                <a:sym typeface="Overpass SemiBold"/>
              </a:defRPr>
            </a:lvl3pPr>
            <a:lvl4pPr lvl="3" rtl="0" algn="ctr">
              <a:buNone/>
              <a:defRPr sz="600">
                <a:solidFill>
                  <a:srgbClr val="EBEBEB"/>
                </a:solidFill>
                <a:latin typeface="Overpass SemiBold"/>
                <a:ea typeface="Overpass SemiBold"/>
                <a:cs typeface="Overpass SemiBold"/>
                <a:sym typeface="Overpass SemiBold"/>
              </a:defRPr>
            </a:lvl4pPr>
            <a:lvl5pPr lvl="4" rtl="0" algn="ctr">
              <a:buNone/>
              <a:defRPr sz="600">
                <a:solidFill>
                  <a:srgbClr val="EBEBEB"/>
                </a:solidFill>
                <a:latin typeface="Overpass SemiBold"/>
                <a:ea typeface="Overpass SemiBold"/>
                <a:cs typeface="Overpass SemiBold"/>
                <a:sym typeface="Overpass SemiBold"/>
              </a:defRPr>
            </a:lvl5pPr>
            <a:lvl6pPr lvl="5" rtl="0" algn="ctr">
              <a:buNone/>
              <a:defRPr sz="600">
                <a:solidFill>
                  <a:srgbClr val="EBEBEB"/>
                </a:solidFill>
                <a:latin typeface="Overpass SemiBold"/>
                <a:ea typeface="Overpass SemiBold"/>
                <a:cs typeface="Overpass SemiBold"/>
                <a:sym typeface="Overpass SemiBold"/>
              </a:defRPr>
            </a:lvl6pPr>
            <a:lvl7pPr lvl="6" rtl="0" algn="ctr">
              <a:buNone/>
              <a:defRPr sz="600">
                <a:solidFill>
                  <a:srgbClr val="EBEBEB"/>
                </a:solidFill>
                <a:latin typeface="Overpass SemiBold"/>
                <a:ea typeface="Overpass SemiBold"/>
                <a:cs typeface="Overpass SemiBold"/>
                <a:sym typeface="Overpass SemiBold"/>
              </a:defRPr>
            </a:lvl7pPr>
            <a:lvl8pPr lvl="7" rtl="0" algn="ctr">
              <a:buNone/>
              <a:defRPr sz="600">
                <a:solidFill>
                  <a:srgbClr val="EBEBEB"/>
                </a:solidFill>
                <a:latin typeface="Overpass SemiBold"/>
                <a:ea typeface="Overpass SemiBold"/>
                <a:cs typeface="Overpass SemiBold"/>
                <a:sym typeface="Overpass SemiBold"/>
              </a:defRPr>
            </a:lvl8pPr>
            <a:lvl9pPr lvl="8" rtl="0" algn="ctr">
              <a:buNone/>
              <a:defRPr sz="600">
                <a:solidFill>
                  <a:srgbClr val="EBEBEB"/>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de"/>
              <a:t>‹#›</a:t>
            </a:fld>
            <a:endParaRPr/>
          </a:p>
        </p:txBody>
      </p:sp>
      <p:sp>
        <p:nvSpPr>
          <p:cNvPr id="159" name="Google Shape;159;p23"/>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pic>
        <p:nvPicPr>
          <p:cNvPr id="160" name="Google Shape;160;p23"/>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161" name="Google Shape;161;p23"/>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de" sz="500">
                <a:solidFill>
                  <a:srgbClr val="666666"/>
                </a:solidFill>
                <a:latin typeface="Overpass"/>
                <a:ea typeface="Overpass"/>
                <a:cs typeface="Overpass"/>
                <a:sym typeface="Overpass"/>
              </a:rPr>
              <a:t>CONFIDENTIAL </a:t>
            </a:r>
            <a:r>
              <a:rPr lang="de" sz="500">
                <a:solidFill>
                  <a:srgbClr val="666666"/>
                </a:solidFill>
                <a:latin typeface="Overpass Light"/>
                <a:ea typeface="Overpass Light"/>
                <a:cs typeface="Overpass Light"/>
                <a:sym typeface="Overpass Light"/>
              </a:rPr>
              <a:t>Designator</a:t>
            </a:r>
            <a:endParaRPr sz="500">
              <a:solidFill>
                <a:srgbClr val="666666"/>
              </a:solidFill>
              <a:latin typeface="Overpass Light"/>
              <a:ea typeface="Overpass Light"/>
              <a:cs typeface="Overpass Light"/>
              <a:sym typeface="Overpass Light"/>
            </a:endParaRPr>
          </a:p>
        </p:txBody>
      </p:sp>
      <p:cxnSp>
        <p:nvCxnSpPr>
          <p:cNvPr id="162" name="Google Shape;162;p23"/>
          <p:cNvCxnSpPr/>
          <p:nvPr/>
        </p:nvCxnSpPr>
        <p:spPr>
          <a:xfrm>
            <a:off x="1557019" y="1240275"/>
            <a:ext cx="1043100" cy="0"/>
          </a:xfrm>
          <a:prstGeom prst="straightConnector1">
            <a:avLst/>
          </a:prstGeom>
          <a:noFill/>
          <a:ln cap="flat" cmpd="sng" w="9525">
            <a:solidFill>
              <a:srgbClr val="EE0000"/>
            </a:solidFill>
            <a:prstDash val="solid"/>
            <a:round/>
            <a:headEnd len="med" w="med" type="none"/>
            <a:tailEnd len="med" w="med"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large quote red">
  <p:cSld name="CUSTOM_3_1">
    <p:bg>
      <p:bgPr>
        <a:blipFill>
          <a:blip r:embed="rId2">
            <a:alphaModFix/>
          </a:blip>
          <a:stretch>
            <a:fillRect/>
          </a:stretch>
        </a:blipFill>
      </p:bgPr>
    </p:bg>
    <p:spTree>
      <p:nvGrpSpPr>
        <p:cNvPr id="163" name="Shape 163"/>
        <p:cNvGrpSpPr/>
        <p:nvPr/>
      </p:nvGrpSpPr>
      <p:grpSpPr>
        <a:xfrm>
          <a:off x="0" y="0"/>
          <a:ext cx="0" cy="0"/>
          <a:chOff x="0" y="0"/>
          <a:chExt cx="0" cy="0"/>
        </a:xfrm>
      </p:grpSpPr>
      <p:sp>
        <p:nvSpPr>
          <p:cNvPr id="164" name="Google Shape;164;p24"/>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rtl="0">
              <a:lnSpc>
                <a:spcPct val="108000"/>
              </a:lnSpc>
              <a:spcBef>
                <a:spcPts val="0"/>
              </a:spcBef>
              <a:spcAft>
                <a:spcPts val="0"/>
              </a:spcAft>
              <a:buNone/>
              <a:defRPr sz="4100">
                <a:solidFill>
                  <a:schemeClr val="lt1"/>
                </a:solidFill>
              </a:defRPr>
            </a:lvl1pPr>
            <a:lvl2pPr lvl="1" rtl="0">
              <a:lnSpc>
                <a:spcPct val="108000"/>
              </a:lnSpc>
              <a:spcBef>
                <a:spcPts val="0"/>
              </a:spcBef>
              <a:spcAft>
                <a:spcPts val="0"/>
              </a:spcAft>
              <a:buNone/>
              <a:defRPr sz="4100">
                <a:solidFill>
                  <a:schemeClr val="lt1"/>
                </a:solidFill>
              </a:defRPr>
            </a:lvl2pPr>
            <a:lvl3pPr lvl="2" rtl="0">
              <a:lnSpc>
                <a:spcPct val="108000"/>
              </a:lnSpc>
              <a:spcBef>
                <a:spcPts val="0"/>
              </a:spcBef>
              <a:spcAft>
                <a:spcPts val="0"/>
              </a:spcAft>
              <a:buNone/>
              <a:defRPr sz="4100">
                <a:solidFill>
                  <a:schemeClr val="lt1"/>
                </a:solidFill>
              </a:defRPr>
            </a:lvl3pPr>
            <a:lvl4pPr lvl="3" rtl="0">
              <a:lnSpc>
                <a:spcPct val="108000"/>
              </a:lnSpc>
              <a:spcBef>
                <a:spcPts val="0"/>
              </a:spcBef>
              <a:spcAft>
                <a:spcPts val="0"/>
              </a:spcAft>
              <a:buNone/>
              <a:defRPr sz="4100">
                <a:solidFill>
                  <a:schemeClr val="lt1"/>
                </a:solidFill>
              </a:defRPr>
            </a:lvl4pPr>
            <a:lvl5pPr lvl="4" rtl="0">
              <a:lnSpc>
                <a:spcPct val="108000"/>
              </a:lnSpc>
              <a:spcBef>
                <a:spcPts val="0"/>
              </a:spcBef>
              <a:spcAft>
                <a:spcPts val="0"/>
              </a:spcAft>
              <a:buNone/>
              <a:defRPr sz="4100">
                <a:solidFill>
                  <a:schemeClr val="lt1"/>
                </a:solidFill>
              </a:defRPr>
            </a:lvl5pPr>
            <a:lvl6pPr lvl="5" rtl="0">
              <a:lnSpc>
                <a:spcPct val="108000"/>
              </a:lnSpc>
              <a:spcBef>
                <a:spcPts val="0"/>
              </a:spcBef>
              <a:spcAft>
                <a:spcPts val="0"/>
              </a:spcAft>
              <a:buNone/>
              <a:defRPr sz="4100">
                <a:solidFill>
                  <a:schemeClr val="lt1"/>
                </a:solidFill>
              </a:defRPr>
            </a:lvl6pPr>
            <a:lvl7pPr lvl="6" rtl="0">
              <a:lnSpc>
                <a:spcPct val="108000"/>
              </a:lnSpc>
              <a:spcBef>
                <a:spcPts val="0"/>
              </a:spcBef>
              <a:spcAft>
                <a:spcPts val="0"/>
              </a:spcAft>
              <a:buNone/>
              <a:defRPr sz="4100">
                <a:solidFill>
                  <a:schemeClr val="lt1"/>
                </a:solidFill>
              </a:defRPr>
            </a:lvl7pPr>
            <a:lvl8pPr lvl="7" rtl="0">
              <a:lnSpc>
                <a:spcPct val="108000"/>
              </a:lnSpc>
              <a:spcBef>
                <a:spcPts val="0"/>
              </a:spcBef>
              <a:spcAft>
                <a:spcPts val="0"/>
              </a:spcAft>
              <a:buNone/>
              <a:defRPr sz="4100">
                <a:solidFill>
                  <a:schemeClr val="lt1"/>
                </a:solidFill>
              </a:defRPr>
            </a:lvl8pPr>
            <a:lvl9pPr lvl="8" rtl="0">
              <a:lnSpc>
                <a:spcPct val="108000"/>
              </a:lnSpc>
              <a:spcBef>
                <a:spcPts val="0"/>
              </a:spcBef>
              <a:spcAft>
                <a:spcPts val="0"/>
              </a:spcAft>
              <a:buNone/>
              <a:defRPr sz="4100">
                <a:solidFill>
                  <a:schemeClr val="lt1"/>
                </a:solidFill>
              </a:defRPr>
            </a:lvl9pPr>
          </a:lstStyle>
          <a:p/>
        </p:txBody>
      </p:sp>
      <p:cxnSp>
        <p:nvCxnSpPr>
          <p:cNvPr id="165" name="Google Shape;165;p24"/>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66" name="Google Shape;166;p24"/>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de"/>
              <a:t>‹#›</a:t>
            </a:fld>
            <a:endParaRPr/>
          </a:p>
        </p:txBody>
      </p:sp>
      <p:pic>
        <p:nvPicPr>
          <p:cNvPr id="167" name="Google Shape;167;p24"/>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168" name="Google Shape;168;p24"/>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de" sz="500">
                <a:solidFill>
                  <a:schemeClr val="lt1"/>
                </a:solidFill>
                <a:latin typeface="Overpass"/>
                <a:ea typeface="Overpass"/>
                <a:cs typeface="Overpass"/>
                <a:sym typeface="Overpass"/>
              </a:rPr>
              <a:t>CONFIDENTIAL </a:t>
            </a:r>
            <a:r>
              <a:rPr lang="de" sz="500">
                <a:solidFill>
                  <a:schemeClr val="lt1"/>
                </a:solidFill>
                <a:latin typeface="Overpass Light"/>
                <a:ea typeface="Overpass Light"/>
                <a:cs typeface="Overpass Light"/>
                <a:sym typeface="Overpass Light"/>
              </a:rPr>
              <a:t>Designator</a:t>
            </a:r>
            <a:endParaRPr sz="500">
              <a:solidFill>
                <a:schemeClr val="lt1"/>
              </a:solidFill>
              <a:latin typeface="Overpass Light"/>
              <a:ea typeface="Overpass Light"/>
              <a:cs typeface="Overpass Light"/>
              <a:sym typeface="Overpass Light"/>
            </a:endParaRPr>
          </a:p>
        </p:txBody>
      </p:sp>
      <p:cxnSp>
        <p:nvCxnSpPr>
          <p:cNvPr id="169" name="Google Shape;169;p24"/>
          <p:cNvCxnSpPr/>
          <p:nvPr/>
        </p:nvCxnSpPr>
        <p:spPr>
          <a:xfrm>
            <a:off x="1557019" y="1240275"/>
            <a:ext cx="1043100" cy="0"/>
          </a:xfrm>
          <a:prstGeom prst="straightConnector1">
            <a:avLst/>
          </a:prstGeom>
          <a:noFill/>
          <a:ln cap="flat" cmpd="sng" w="9525">
            <a:solidFill>
              <a:srgbClr val="EE0000"/>
            </a:solidFill>
            <a:prstDash val="solid"/>
            <a:round/>
            <a:headEnd len="med" w="med" type="none"/>
            <a:tailEnd len="med" w="med" type="none"/>
          </a:ln>
        </p:spPr>
      </p:cxnSp>
      <p:cxnSp>
        <p:nvCxnSpPr>
          <p:cNvPr id="170" name="Google Shape;170;p24"/>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71" name="Google Shape;171;p24"/>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large quote illustrated">
  <p:cSld name="CUSTOM_3_1_1">
    <p:bg>
      <p:bgPr>
        <a:blipFill>
          <a:blip r:embed="rId2">
            <a:alphaModFix/>
          </a:blip>
          <a:stretch>
            <a:fillRect/>
          </a:stretch>
        </a:blipFill>
      </p:bgPr>
    </p:bg>
    <p:spTree>
      <p:nvGrpSpPr>
        <p:cNvPr id="172" name="Shape 172"/>
        <p:cNvGrpSpPr/>
        <p:nvPr/>
      </p:nvGrpSpPr>
      <p:grpSpPr>
        <a:xfrm>
          <a:off x="0" y="0"/>
          <a:ext cx="0" cy="0"/>
          <a:chOff x="0" y="0"/>
          <a:chExt cx="0" cy="0"/>
        </a:xfrm>
      </p:grpSpPr>
      <p:sp>
        <p:nvSpPr>
          <p:cNvPr id="173" name="Google Shape;173;p25"/>
          <p:cNvSpPr txBox="1"/>
          <p:nvPr>
            <p:ph type="title"/>
          </p:nvPr>
        </p:nvSpPr>
        <p:spPr>
          <a:xfrm>
            <a:off x="4255575" y="1224713"/>
            <a:ext cx="3777900" cy="2912100"/>
          </a:xfrm>
          <a:prstGeom prst="rect">
            <a:avLst/>
          </a:prstGeom>
        </p:spPr>
        <p:txBody>
          <a:bodyPr anchorCtr="0" anchor="t" bIns="0" lIns="0" spcFirstLastPara="1" rIns="0" wrap="square" tIns="0">
            <a:noAutofit/>
          </a:bodyPr>
          <a:lstStyle>
            <a:lvl1pPr lvl="0" rtl="0">
              <a:lnSpc>
                <a:spcPct val="108000"/>
              </a:lnSpc>
              <a:spcBef>
                <a:spcPts val="0"/>
              </a:spcBef>
              <a:spcAft>
                <a:spcPts val="0"/>
              </a:spcAft>
              <a:buNone/>
              <a:defRPr sz="4100">
                <a:solidFill>
                  <a:schemeClr val="lt1"/>
                </a:solidFill>
              </a:defRPr>
            </a:lvl1pPr>
            <a:lvl2pPr lvl="1" rtl="0">
              <a:lnSpc>
                <a:spcPct val="108000"/>
              </a:lnSpc>
              <a:spcBef>
                <a:spcPts val="0"/>
              </a:spcBef>
              <a:spcAft>
                <a:spcPts val="0"/>
              </a:spcAft>
              <a:buNone/>
              <a:defRPr sz="4100">
                <a:solidFill>
                  <a:schemeClr val="lt1"/>
                </a:solidFill>
              </a:defRPr>
            </a:lvl2pPr>
            <a:lvl3pPr lvl="2" rtl="0">
              <a:lnSpc>
                <a:spcPct val="108000"/>
              </a:lnSpc>
              <a:spcBef>
                <a:spcPts val="0"/>
              </a:spcBef>
              <a:spcAft>
                <a:spcPts val="0"/>
              </a:spcAft>
              <a:buNone/>
              <a:defRPr sz="4100">
                <a:solidFill>
                  <a:schemeClr val="lt1"/>
                </a:solidFill>
              </a:defRPr>
            </a:lvl3pPr>
            <a:lvl4pPr lvl="3" rtl="0">
              <a:lnSpc>
                <a:spcPct val="108000"/>
              </a:lnSpc>
              <a:spcBef>
                <a:spcPts val="0"/>
              </a:spcBef>
              <a:spcAft>
                <a:spcPts val="0"/>
              </a:spcAft>
              <a:buNone/>
              <a:defRPr sz="4100">
                <a:solidFill>
                  <a:schemeClr val="lt1"/>
                </a:solidFill>
              </a:defRPr>
            </a:lvl4pPr>
            <a:lvl5pPr lvl="4" rtl="0">
              <a:lnSpc>
                <a:spcPct val="108000"/>
              </a:lnSpc>
              <a:spcBef>
                <a:spcPts val="0"/>
              </a:spcBef>
              <a:spcAft>
                <a:spcPts val="0"/>
              </a:spcAft>
              <a:buNone/>
              <a:defRPr sz="4100">
                <a:solidFill>
                  <a:schemeClr val="lt1"/>
                </a:solidFill>
              </a:defRPr>
            </a:lvl5pPr>
            <a:lvl6pPr lvl="5" rtl="0">
              <a:lnSpc>
                <a:spcPct val="108000"/>
              </a:lnSpc>
              <a:spcBef>
                <a:spcPts val="0"/>
              </a:spcBef>
              <a:spcAft>
                <a:spcPts val="0"/>
              </a:spcAft>
              <a:buNone/>
              <a:defRPr sz="4100">
                <a:solidFill>
                  <a:schemeClr val="lt1"/>
                </a:solidFill>
              </a:defRPr>
            </a:lvl6pPr>
            <a:lvl7pPr lvl="6" rtl="0">
              <a:lnSpc>
                <a:spcPct val="108000"/>
              </a:lnSpc>
              <a:spcBef>
                <a:spcPts val="0"/>
              </a:spcBef>
              <a:spcAft>
                <a:spcPts val="0"/>
              </a:spcAft>
              <a:buNone/>
              <a:defRPr sz="4100">
                <a:solidFill>
                  <a:schemeClr val="lt1"/>
                </a:solidFill>
              </a:defRPr>
            </a:lvl7pPr>
            <a:lvl8pPr lvl="7" rtl="0">
              <a:lnSpc>
                <a:spcPct val="108000"/>
              </a:lnSpc>
              <a:spcBef>
                <a:spcPts val="0"/>
              </a:spcBef>
              <a:spcAft>
                <a:spcPts val="0"/>
              </a:spcAft>
              <a:buNone/>
              <a:defRPr sz="4100">
                <a:solidFill>
                  <a:schemeClr val="lt1"/>
                </a:solidFill>
              </a:defRPr>
            </a:lvl8pPr>
            <a:lvl9pPr lvl="8" rtl="0">
              <a:lnSpc>
                <a:spcPct val="108000"/>
              </a:lnSpc>
              <a:spcBef>
                <a:spcPts val="0"/>
              </a:spcBef>
              <a:spcAft>
                <a:spcPts val="0"/>
              </a:spcAft>
              <a:buNone/>
              <a:defRPr sz="4100">
                <a:solidFill>
                  <a:schemeClr val="lt1"/>
                </a:solidFill>
              </a:defRPr>
            </a:lvl9pPr>
          </a:lstStyle>
          <a:p/>
        </p:txBody>
      </p:sp>
      <p:cxnSp>
        <p:nvCxnSpPr>
          <p:cNvPr id="174" name="Google Shape;174;p25"/>
          <p:cNvCxnSpPr/>
          <p:nvPr/>
        </p:nvCxnSpPr>
        <p:spPr>
          <a:xfrm rot="10800000">
            <a:off x="335825" y="4800900"/>
            <a:ext cx="0" cy="342600"/>
          </a:xfrm>
          <a:prstGeom prst="straightConnector1">
            <a:avLst/>
          </a:prstGeom>
          <a:noFill/>
          <a:ln cap="flat" cmpd="sng" w="9525">
            <a:solidFill>
              <a:schemeClr val="lt1"/>
            </a:solidFill>
            <a:prstDash val="solid"/>
            <a:round/>
            <a:headEnd len="med" w="med" type="none"/>
            <a:tailEnd len="med" w="med" type="none"/>
          </a:ln>
        </p:spPr>
      </p:cxnSp>
      <p:sp>
        <p:nvSpPr>
          <p:cNvPr id="175" name="Google Shape;175;p25"/>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solidFill>
                  <a:schemeClr val="lt1"/>
                </a:solidFill>
                <a:latin typeface="Overpass SemiBold"/>
                <a:ea typeface="Overpass SemiBold"/>
                <a:cs typeface="Overpass SemiBold"/>
                <a:sym typeface="Overpass SemiBold"/>
              </a:defRPr>
            </a:lvl1pPr>
            <a:lvl2pPr lvl="1" rtl="0" algn="ctr">
              <a:buNone/>
              <a:defRPr sz="600">
                <a:solidFill>
                  <a:schemeClr val="lt1"/>
                </a:solidFill>
                <a:latin typeface="Overpass SemiBold"/>
                <a:ea typeface="Overpass SemiBold"/>
                <a:cs typeface="Overpass SemiBold"/>
                <a:sym typeface="Overpass SemiBold"/>
              </a:defRPr>
            </a:lvl2pPr>
            <a:lvl3pPr lvl="2" rtl="0" algn="ctr">
              <a:buNone/>
              <a:defRPr sz="600">
                <a:solidFill>
                  <a:schemeClr val="lt1"/>
                </a:solidFill>
                <a:latin typeface="Overpass SemiBold"/>
                <a:ea typeface="Overpass SemiBold"/>
                <a:cs typeface="Overpass SemiBold"/>
                <a:sym typeface="Overpass SemiBold"/>
              </a:defRPr>
            </a:lvl3pPr>
            <a:lvl4pPr lvl="3" rtl="0" algn="ctr">
              <a:buNone/>
              <a:defRPr sz="600">
                <a:solidFill>
                  <a:schemeClr val="lt1"/>
                </a:solidFill>
                <a:latin typeface="Overpass SemiBold"/>
                <a:ea typeface="Overpass SemiBold"/>
                <a:cs typeface="Overpass SemiBold"/>
                <a:sym typeface="Overpass SemiBold"/>
              </a:defRPr>
            </a:lvl4pPr>
            <a:lvl5pPr lvl="4" rtl="0" algn="ctr">
              <a:buNone/>
              <a:defRPr sz="600">
                <a:solidFill>
                  <a:schemeClr val="lt1"/>
                </a:solidFill>
                <a:latin typeface="Overpass SemiBold"/>
                <a:ea typeface="Overpass SemiBold"/>
                <a:cs typeface="Overpass SemiBold"/>
                <a:sym typeface="Overpass SemiBold"/>
              </a:defRPr>
            </a:lvl5pPr>
            <a:lvl6pPr lvl="5" rtl="0" algn="ctr">
              <a:buNone/>
              <a:defRPr sz="600">
                <a:solidFill>
                  <a:schemeClr val="lt1"/>
                </a:solidFill>
                <a:latin typeface="Overpass SemiBold"/>
                <a:ea typeface="Overpass SemiBold"/>
                <a:cs typeface="Overpass SemiBold"/>
                <a:sym typeface="Overpass SemiBold"/>
              </a:defRPr>
            </a:lvl6pPr>
            <a:lvl7pPr lvl="6" rtl="0" algn="ctr">
              <a:buNone/>
              <a:defRPr sz="600">
                <a:solidFill>
                  <a:schemeClr val="lt1"/>
                </a:solidFill>
                <a:latin typeface="Overpass SemiBold"/>
                <a:ea typeface="Overpass SemiBold"/>
                <a:cs typeface="Overpass SemiBold"/>
                <a:sym typeface="Overpass SemiBold"/>
              </a:defRPr>
            </a:lvl7pPr>
            <a:lvl8pPr lvl="7" rtl="0" algn="ctr">
              <a:buNone/>
              <a:defRPr sz="600">
                <a:solidFill>
                  <a:schemeClr val="lt1"/>
                </a:solidFill>
                <a:latin typeface="Overpass SemiBold"/>
                <a:ea typeface="Overpass SemiBold"/>
                <a:cs typeface="Overpass SemiBold"/>
                <a:sym typeface="Overpass SemiBold"/>
              </a:defRPr>
            </a:lvl8pPr>
            <a:lvl9pPr lvl="8" rtl="0" algn="ctr">
              <a:buNone/>
              <a:defRPr sz="600">
                <a:solidFill>
                  <a:schemeClr val="lt1"/>
                </a:solidFill>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de"/>
              <a:t>‹#›</a:t>
            </a:fld>
            <a:endParaRPr/>
          </a:p>
        </p:txBody>
      </p:sp>
      <p:sp>
        <p:nvSpPr>
          <p:cNvPr id="176" name="Google Shape;176;p25"/>
          <p:cNvSpPr txBox="1"/>
          <p:nvPr/>
        </p:nvSpPr>
        <p:spPr>
          <a:xfrm>
            <a:off x="7551023" y="202377"/>
            <a:ext cx="1214400" cy="224100"/>
          </a:xfrm>
          <a:prstGeom prst="rect">
            <a:avLst/>
          </a:prstGeom>
          <a:noFill/>
          <a:ln>
            <a:noFill/>
          </a:ln>
        </p:spPr>
        <p:txBody>
          <a:bodyPr anchorCtr="0" anchor="b" bIns="0" lIns="0" spcFirstLastPara="1" rIns="0" wrap="square" tIns="0">
            <a:noAutofit/>
          </a:bodyPr>
          <a:lstStyle/>
          <a:p>
            <a:pPr indent="0" lvl="0" marL="0" rtl="0" algn="r">
              <a:lnSpc>
                <a:spcPct val="150000"/>
              </a:lnSpc>
              <a:spcBef>
                <a:spcPts val="0"/>
              </a:spcBef>
              <a:spcAft>
                <a:spcPts val="0"/>
              </a:spcAft>
              <a:buNone/>
            </a:pPr>
            <a:r>
              <a:rPr b="1" lang="de" sz="500">
                <a:solidFill>
                  <a:schemeClr val="lt1"/>
                </a:solidFill>
                <a:latin typeface="Overpass"/>
                <a:ea typeface="Overpass"/>
                <a:cs typeface="Overpass"/>
                <a:sym typeface="Overpass"/>
              </a:rPr>
              <a:t>CONFIDENTIAL </a:t>
            </a:r>
            <a:r>
              <a:rPr lang="de" sz="500">
                <a:solidFill>
                  <a:schemeClr val="lt1"/>
                </a:solidFill>
                <a:latin typeface="Overpass Light"/>
                <a:ea typeface="Overpass Light"/>
                <a:cs typeface="Overpass Light"/>
                <a:sym typeface="Overpass Light"/>
              </a:rPr>
              <a:t>Designator</a:t>
            </a:r>
            <a:endParaRPr sz="500">
              <a:solidFill>
                <a:schemeClr val="lt1"/>
              </a:solidFill>
              <a:latin typeface="Overpass Light"/>
              <a:ea typeface="Overpass Light"/>
              <a:cs typeface="Overpass Light"/>
              <a:sym typeface="Overpass Light"/>
            </a:endParaRPr>
          </a:p>
        </p:txBody>
      </p:sp>
      <p:sp>
        <p:nvSpPr>
          <p:cNvPr id="177" name="Google Shape;177;p25"/>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1pPr>
            <a:lvl2pPr lvl="1"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2pPr>
            <a:lvl3pPr lvl="2"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3pPr>
            <a:lvl4pPr lvl="3"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4pPr>
            <a:lvl5pPr lvl="4"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5pPr>
            <a:lvl6pPr lvl="5"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6pPr>
            <a:lvl7pPr lvl="6"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7pPr>
            <a:lvl8pPr lvl="7"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8pPr>
            <a:lvl9pPr lvl="8" rtl="0">
              <a:lnSpc>
                <a:spcPct val="100000"/>
              </a:lnSpc>
              <a:spcBef>
                <a:spcPts val="0"/>
              </a:spcBef>
              <a:spcAft>
                <a:spcPts val="0"/>
              </a:spcAft>
              <a:buClr>
                <a:schemeClr val="lt1"/>
              </a:buClr>
              <a:buSzPts val="700"/>
              <a:buFont typeface="Overpass SemiBold"/>
              <a:buNone/>
              <a:defRPr sz="700">
                <a:solidFill>
                  <a:schemeClr val="lt1"/>
                </a:solidFill>
                <a:latin typeface="Overpass SemiBold"/>
                <a:ea typeface="Overpass SemiBold"/>
                <a:cs typeface="Overpass SemiBold"/>
                <a:sym typeface="Overpass SemiBold"/>
              </a:defRPr>
            </a:lvl9pPr>
          </a:lstStyle>
          <a:p/>
        </p:txBody>
      </p:sp>
      <p:pic>
        <p:nvPicPr>
          <p:cNvPr id="178" name="Google Shape;178;p25"/>
          <p:cNvPicPr preferRelativeResize="0"/>
          <p:nvPr/>
        </p:nvPicPr>
        <p:blipFill>
          <a:blip r:embed="rId3">
            <a:alphaModFix/>
          </a:blip>
          <a:stretch>
            <a:fillRect/>
          </a:stretch>
        </p:blipFill>
        <p:spPr>
          <a:xfrm>
            <a:off x="8033460" y="4734378"/>
            <a:ext cx="731888" cy="17220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white">
  <p:cSld name="CUSTOM_4">
    <p:spTree>
      <p:nvGrpSpPr>
        <p:cNvPr id="179" name="Shape 179"/>
        <p:cNvGrpSpPr/>
        <p:nvPr/>
      </p:nvGrpSpPr>
      <p:grpSpPr>
        <a:xfrm>
          <a:off x="0" y="0"/>
          <a:ext cx="0" cy="0"/>
          <a:chOff x="0" y="0"/>
          <a:chExt cx="0" cy="0"/>
        </a:xfrm>
      </p:grpSpPr>
      <p:sp>
        <p:nvSpPr>
          <p:cNvPr id="180" name="Google Shape;180;p26"/>
          <p:cNvSpPr txBox="1"/>
          <p:nvPr>
            <p:ph type="title"/>
          </p:nvPr>
        </p:nvSpPr>
        <p:spPr>
          <a:xfrm>
            <a:off x="1314450" y="709500"/>
            <a:ext cx="6515100" cy="7257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000">
                <a:solidFill>
                  <a:srgbClr val="000000"/>
                </a:solidFill>
              </a:defRPr>
            </a:lvl1pPr>
            <a:lvl2pPr lvl="1" rtl="0" algn="ctr">
              <a:lnSpc>
                <a:spcPct val="130000"/>
              </a:lnSpc>
              <a:spcBef>
                <a:spcPts val="0"/>
              </a:spcBef>
              <a:spcAft>
                <a:spcPts val="0"/>
              </a:spcAft>
              <a:buNone/>
              <a:defRPr sz="2000">
                <a:solidFill>
                  <a:srgbClr val="000000"/>
                </a:solidFill>
              </a:defRPr>
            </a:lvl2pPr>
            <a:lvl3pPr lvl="2" rtl="0" algn="ctr">
              <a:lnSpc>
                <a:spcPct val="130000"/>
              </a:lnSpc>
              <a:spcBef>
                <a:spcPts val="0"/>
              </a:spcBef>
              <a:spcAft>
                <a:spcPts val="0"/>
              </a:spcAft>
              <a:buNone/>
              <a:defRPr sz="2000">
                <a:solidFill>
                  <a:srgbClr val="000000"/>
                </a:solidFill>
              </a:defRPr>
            </a:lvl3pPr>
            <a:lvl4pPr lvl="3" rtl="0" algn="ctr">
              <a:lnSpc>
                <a:spcPct val="130000"/>
              </a:lnSpc>
              <a:spcBef>
                <a:spcPts val="0"/>
              </a:spcBef>
              <a:spcAft>
                <a:spcPts val="0"/>
              </a:spcAft>
              <a:buNone/>
              <a:defRPr sz="2000">
                <a:solidFill>
                  <a:srgbClr val="000000"/>
                </a:solidFill>
              </a:defRPr>
            </a:lvl4pPr>
            <a:lvl5pPr lvl="4" rtl="0" algn="ctr">
              <a:lnSpc>
                <a:spcPct val="130000"/>
              </a:lnSpc>
              <a:spcBef>
                <a:spcPts val="0"/>
              </a:spcBef>
              <a:spcAft>
                <a:spcPts val="0"/>
              </a:spcAft>
              <a:buNone/>
              <a:defRPr sz="2000">
                <a:solidFill>
                  <a:srgbClr val="000000"/>
                </a:solidFill>
              </a:defRPr>
            </a:lvl5pPr>
            <a:lvl6pPr lvl="5" rtl="0" algn="ctr">
              <a:lnSpc>
                <a:spcPct val="130000"/>
              </a:lnSpc>
              <a:spcBef>
                <a:spcPts val="0"/>
              </a:spcBef>
              <a:spcAft>
                <a:spcPts val="0"/>
              </a:spcAft>
              <a:buNone/>
              <a:defRPr sz="2000">
                <a:solidFill>
                  <a:srgbClr val="000000"/>
                </a:solidFill>
              </a:defRPr>
            </a:lvl6pPr>
            <a:lvl7pPr lvl="6" rtl="0" algn="ctr">
              <a:lnSpc>
                <a:spcPct val="130000"/>
              </a:lnSpc>
              <a:spcBef>
                <a:spcPts val="0"/>
              </a:spcBef>
              <a:spcAft>
                <a:spcPts val="0"/>
              </a:spcAft>
              <a:buNone/>
              <a:defRPr sz="2000">
                <a:solidFill>
                  <a:srgbClr val="000000"/>
                </a:solidFill>
              </a:defRPr>
            </a:lvl7pPr>
            <a:lvl8pPr lvl="7" rtl="0" algn="ctr">
              <a:lnSpc>
                <a:spcPct val="130000"/>
              </a:lnSpc>
              <a:spcBef>
                <a:spcPts val="0"/>
              </a:spcBef>
              <a:spcAft>
                <a:spcPts val="0"/>
              </a:spcAft>
              <a:buNone/>
              <a:defRPr sz="2000">
                <a:solidFill>
                  <a:srgbClr val="000000"/>
                </a:solidFill>
              </a:defRPr>
            </a:lvl8pPr>
            <a:lvl9pPr lvl="8" rtl="0" algn="ctr">
              <a:lnSpc>
                <a:spcPct val="130000"/>
              </a:lnSpc>
              <a:spcBef>
                <a:spcPts val="0"/>
              </a:spcBef>
              <a:spcAft>
                <a:spcPts val="0"/>
              </a:spcAft>
              <a:buNone/>
              <a:defRPr sz="2000">
                <a:solidFill>
                  <a:srgbClr val="000000"/>
                </a:solidFill>
              </a:defRPr>
            </a:lvl9pPr>
          </a:lstStyle>
          <a:p/>
        </p:txBody>
      </p:sp>
      <p:cxnSp>
        <p:nvCxnSpPr>
          <p:cNvPr id="181" name="Google Shape;181;p26"/>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182" name="Google Shape;182;p26"/>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1pPr>
            <a:lvl2pPr lvl="1"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2pPr>
            <a:lvl3pPr lvl="2"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3pPr>
            <a:lvl4pPr lvl="3"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4pPr>
            <a:lvl5pPr lvl="4"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5pPr>
            <a:lvl6pPr lvl="5"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6pPr>
            <a:lvl7pPr lvl="6"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7pPr>
            <a:lvl8pPr lvl="7"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8pPr>
            <a:lvl9pPr lvl="8" rtl="0">
              <a:lnSpc>
                <a:spcPct val="100000"/>
              </a:lnSpc>
              <a:spcBef>
                <a:spcPts val="0"/>
              </a:spcBef>
              <a:spcAft>
                <a:spcPts val="0"/>
              </a:spcAft>
              <a:buClr>
                <a:srgbClr val="EE0000"/>
              </a:buClr>
              <a:buSzPts val="700"/>
              <a:buFont typeface="Overpass SemiBold"/>
              <a:buNone/>
              <a:defRPr sz="700">
                <a:solidFill>
                  <a:srgbClr val="EE0000"/>
                </a:solidFill>
                <a:latin typeface="Overpass SemiBold"/>
                <a:ea typeface="Overpass SemiBold"/>
                <a:cs typeface="Overpass SemiBold"/>
                <a:sym typeface="Overpass SemiBold"/>
              </a:defRPr>
            </a:lvl9pPr>
          </a:lstStyle>
          <a:p/>
        </p:txBody>
      </p:sp>
      <p:cxnSp>
        <p:nvCxnSpPr>
          <p:cNvPr id="183" name="Google Shape;183;p26"/>
          <p:cNvCxnSpPr/>
          <p:nvPr/>
        </p:nvCxnSpPr>
        <p:spPr>
          <a:xfrm rot="10800000">
            <a:off x="335825" y="4800900"/>
            <a:ext cx="0" cy="342600"/>
          </a:xfrm>
          <a:prstGeom prst="straightConnector1">
            <a:avLst/>
          </a:prstGeom>
          <a:noFill/>
          <a:ln cap="flat" cmpd="sng" w="9525">
            <a:solidFill>
              <a:srgbClr val="EE0000"/>
            </a:solidFill>
            <a:prstDash val="solid"/>
            <a:round/>
            <a:headEnd len="med" w="med" type="none"/>
            <a:tailEnd len="med" w="med" type="none"/>
          </a:ln>
        </p:spPr>
      </p:cxnSp>
      <p:sp>
        <p:nvSpPr>
          <p:cNvPr id="184" name="Google Shape;184;p26"/>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Overpass SemiBold"/>
                <a:ea typeface="Overpass SemiBold"/>
                <a:cs typeface="Overpass SemiBold"/>
                <a:sym typeface="Overpass SemiBold"/>
              </a:defRPr>
            </a:lvl1pPr>
            <a:lvl2pPr lvl="1" rtl="0" algn="ctr">
              <a:buNone/>
              <a:defRPr sz="600">
                <a:latin typeface="Overpass SemiBold"/>
                <a:ea typeface="Overpass SemiBold"/>
                <a:cs typeface="Overpass SemiBold"/>
                <a:sym typeface="Overpass SemiBold"/>
              </a:defRPr>
            </a:lvl2pPr>
            <a:lvl3pPr lvl="2" rtl="0" algn="ctr">
              <a:buNone/>
              <a:defRPr sz="600">
                <a:latin typeface="Overpass SemiBold"/>
                <a:ea typeface="Overpass SemiBold"/>
                <a:cs typeface="Overpass SemiBold"/>
                <a:sym typeface="Overpass SemiBold"/>
              </a:defRPr>
            </a:lvl3pPr>
            <a:lvl4pPr lvl="3" rtl="0" algn="ctr">
              <a:buNone/>
              <a:defRPr sz="600">
                <a:latin typeface="Overpass SemiBold"/>
                <a:ea typeface="Overpass SemiBold"/>
                <a:cs typeface="Overpass SemiBold"/>
                <a:sym typeface="Overpass SemiBold"/>
              </a:defRPr>
            </a:lvl4pPr>
            <a:lvl5pPr lvl="4" rtl="0" algn="ctr">
              <a:buNone/>
              <a:defRPr sz="600">
                <a:latin typeface="Overpass SemiBold"/>
                <a:ea typeface="Overpass SemiBold"/>
                <a:cs typeface="Overpass SemiBold"/>
                <a:sym typeface="Overpass SemiBold"/>
              </a:defRPr>
            </a:lvl5pPr>
            <a:lvl6pPr lvl="5" rtl="0" algn="ctr">
              <a:buNone/>
              <a:defRPr sz="600">
                <a:latin typeface="Overpass SemiBold"/>
                <a:ea typeface="Overpass SemiBold"/>
                <a:cs typeface="Overpass SemiBold"/>
                <a:sym typeface="Overpass SemiBold"/>
              </a:defRPr>
            </a:lvl6pPr>
            <a:lvl7pPr lvl="6" rtl="0" algn="ctr">
              <a:buNone/>
              <a:defRPr sz="600">
                <a:latin typeface="Overpass SemiBold"/>
                <a:ea typeface="Overpass SemiBold"/>
                <a:cs typeface="Overpass SemiBold"/>
                <a:sym typeface="Overpass SemiBold"/>
              </a:defRPr>
            </a:lvl7pPr>
            <a:lvl8pPr lvl="7" rtl="0" algn="ctr">
              <a:buNone/>
              <a:defRPr sz="600">
                <a:latin typeface="Overpass SemiBold"/>
                <a:ea typeface="Overpass SemiBold"/>
                <a:cs typeface="Overpass SemiBold"/>
                <a:sym typeface="Overpass SemiBold"/>
              </a:defRPr>
            </a:lvl8pPr>
            <a:lvl9pPr lvl="8" rtl="0" algn="ctr">
              <a:buNone/>
              <a:defRPr sz="600">
                <a:latin typeface="Overpass SemiBold"/>
                <a:ea typeface="Overpass SemiBold"/>
                <a:cs typeface="Overpass SemiBold"/>
                <a:sym typeface="Overpass SemiBold"/>
              </a:defRPr>
            </a:lvl9pPr>
          </a:lstStyle>
          <a:p>
            <a:pPr indent="0" lvl="0" marL="0" rtl="0" algn="ctr">
              <a:spcBef>
                <a:spcPts val="0"/>
              </a:spcBef>
              <a:spcAft>
                <a:spcPts val="0"/>
              </a:spcAft>
              <a:buNone/>
            </a:pPr>
            <a:fld id="{00000000-1234-1234-1234-123412341234}" type="slidenum">
              <a:rPr lang="de"/>
              <a:t>‹#›</a:t>
            </a:fld>
            <a:endParaRPr/>
          </a:p>
        </p:txBody>
      </p:sp>
      <p:pic>
        <p:nvPicPr>
          <p:cNvPr id="185" name="Google Shape;185;p26"/>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186" name="Google Shape;186;p26"/>
          <p:cNvSpPr txBox="1"/>
          <p:nvPr>
            <p:ph idx="2" type="subTitle"/>
          </p:nvPr>
        </p:nvSpPr>
        <p:spPr>
          <a:xfrm>
            <a:off x="663788" y="4627163"/>
            <a:ext cx="6887100" cy="419700"/>
          </a:xfrm>
          <a:prstGeom prst="rect">
            <a:avLst/>
          </a:prstGeom>
        </p:spPr>
        <p:txBody>
          <a:bodyPr anchorCtr="0" anchor="b" bIns="0" lIns="0" spcFirstLastPara="1" rIns="0" wrap="square" tIns="0">
            <a:noAutofit/>
          </a:bodyPr>
          <a:lstStyle>
            <a:lvl1pPr lvl="0" rtl="0">
              <a:lnSpc>
                <a:spcPct val="142000"/>
              </a:lnSpc>
              <a:spcBef>
                <a:spcPts val="0"/>
              </a:spcBef>
              <a:spcAft>
                <a:spcPts val="0"/>
              </a:spcAft>
              <a:buNone/>
              <a:defRPr sz="500">
                <a:solidFill>
                  <a:srgbClr val="4D4D4F"/>
                </a:solidFill>
              </a:defRPr>
            </a:lvl1pPr>
            <a:lvl2pPr lvl="1" rtl="0">
              <a:lnSpc>
                <a:spcPct val="142000"/>
              </a:lnSpc>
              <a:spcBef>
                <a:spcPts val="0"/>
              </a:spcBef>
              <a:spcAft>
                <a:spcPts val="0"/>
              </a:spcAft>
              <a:buNone/>
              <a:defRPr sz="500">
                <a:solidFill>
                  <a:srgbClr val="4D4D4F"/>
                </a:solidFill>
              </a:defRPr>
            </a:lvl2pPr>
            <a:lvl3pPr lvl="2" rtl="0">
              <a:lnSpc>
                <a:spcPct val="142000"/>
              </a:lnSpc>
              <a:spcBef>
                <a:spcPts val="0"/>
              </a:spcBef>
              <a:spcAft>
                <a:spcPts val="0"/>
              </a:spcAft>
              <a:buNone/>
              <a:defRPr sz="500">
                <a:solidFill>
                  <a:srgbClr val="4D4D4F"/>
                </a:solidFill>
              </a:defRPr>
            </a:lvl3pPr>
            <a:lvl4pPr lvl="3" rtl="0">
              <a:lnSpc>
                <a:spcPct val="142000"/>
              </a:lnSpc>
              <a:spcBef>
                <a:spcPts val="0"/>
              </a:spcBef>
              <a:spcAft>
                <a:spcPts val="0"/>
              </a:spcAft>
              <a:buNone/>
              <a:defRPr sz="500">
                <a:solidFill>
                  <a:srgbClr val="4D4D4F"/>
                </a:solidFill>
              </a:defRPr>
            </a:lvl4pPr>
            <a:lvl5pPr lvl="4" rtl="0">
              <a:lnSpc>
                <a:spcPct val="142000"/>
              </a:lnSpc>
              <a:spcBef>
                <a:spcPts val="0"/>
              </a:spcBef>
              <a:spcAft>
                <a:spcPts val="0"/>
              </a:spcAft>
              <a:buNone/>
              <a:defRPr sz="500">
                <a:solidFill>
                  <a:srgbClr val="4D4D4F"/>
                </a:solidFill>
              </a:defRPr>
            </a:lvl5pPr>
            <a:lvl6pPr lvl="5" rtl="0">
              <a:lnSpc>
                <a:spcPct val="142000"/>
              </a:lnSpc>
              <a:spcBef>
                <a:spcPts val="0"/>
              </a:spcBef>
              <a:spcAft>
                <a:spcPts val="0"/>
              </a:spcAft>
              <a:buNone/>
              <a:defRPr sz="500">
                <a:solidFill>
                  <a:srgbClr val="4D4D4F"/>
                </a:solidFill>
              </a:defRPr>
            </a:lvl6pPr>
            <a:lvl7pPr lvl="6" rtl="0">
              <a:lnSpc>
                <a:spcPct val="142000"/>
              </a:lnSpc>
              <a:spcBef>
                <a:spcPts val="0"/>
              </a:spcBef>
              <a:spcAft>
                <a:spcPts val="0"/>
              </a:spcAft>
              <a:buNone/>
              <a:defRPr sz="500">
                <a:solidFill>
                  <a:srgbClr val="4D4D4F"/>
                </a:solidFill>
              </a:defRPr>
            </a:lvl7pPr>
            <a:lvl8pPr lvl="7" rtl="0">
              <a:lnSpc>
                <a:spcPct val="142000"/>
              </a:lnSpc>
              <a:spcBef>
                <a:spcPts val="0"/>
              </a:spcBef>
              <a:spcAft>
                <a:spcPts val="0"/>
              </a:spcAft>
              <a:buNone/>
              <a:defRPr sz="500">
                <a:solidFill>
                  <a:srgbClr val="4D4D4F"/>
                </a:solidFill>
              </a:defRPr>
            </a:lvl8pPr>
            <a:lvl9pPr lvl="8" rtl="0">
              <a:lnSpc>
                <a:spcPct val="142000"/>
              </a:lnSpc>
              <a:spcBef>
                <a:spcPts val="0"/>
              </a:spcBef>
              <a:spcAft>
                <a:spcPts val="0"/>
              </a:spcAft>
              <a:buNone/>
              <a:defRPr sz="500">
                <a:solidFill>
                  <a:srgbClr val="4D4D4F"/>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1 title" type="title">
  <p:cSld name="TITLE">
    <p:bg>
      <p:bgPr>
        <a:blipFill>
          <a:blip r:embed="rId2">
            <a:alphaModFix/>
          </a:blip>
          <a:stretch>
            <a:fillRect/>
          </a:stretch>
        </a:blipFill>
      </p:bgPr>
    </p:bg>
    <p:spTree>
      <p:nvGrpSpPr>
        <p:cNvPr id="191" name="Shape 191"/>
        <p:cNvGrpSpPr/>
        <p:nvPr/>
      </p:nvGrpSpPr>
      <p:grpSpPr>
        <a:xfrm>
          <a:off x="0" y="0"/>
          <a:ext cx="0" cy="0"/>
          <a:chOff x="0" y="0"/>
          <a:chExt cx="0" cy="0"/>
        </a:xfrm>
      </p:grpSpPr>
      <p:sp>
        <p:nvSpPr>
          <p:cNvPr id="192" name="Google Shape;192;p28"/>
          <p:cNvSpPr/>
          <p:nvPr/>
        </p:nvSpPr>
        <p:spPr>
          <a:xfrm>
            <a:off x="7212881" y="4409156"/>
            <a:ext cx="1931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3" name="Google Shape;193;p28"/>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2100"/>
              <a:buFont typeface="Red Hat Display"/>
              <a:buNone/>
              <a:defRPr sz="2100">
                <a:solidFill>
                  <a:schemeClr val="lt1"/>
                </a:solidFill>
                <a:latin typeface="Red Hat Display"/>
                <a:ea typeface="Red Hat Display"/>
                <a:cs typeface="Red Hat Display"/>
                <a:sym typeface="Red Hat Display"/>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94" name="Google Shape;194;p28"/>
          <p:cNvSpPr txBox="1"/>
          <p:nvPr>
            <p:ph type="title"/>
          </p:nvPr>
        </p:nvSpPr>
        <p:spPr>
          <a:xfrm>
            <a:off x="1562906" y="1307719"/>
            <a:ext cx="5649900" cy="12003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3600">
                <a:solidFill>
                  <a:schemeClr val="lt1"/>
                </a:solidFill>
                <a:latin typeface="Red Hat Display Medium"/>
                <a:ea typeface="Red Hat Display Medium"/>
                <a:cs typeface="Red Hat Display Medium"/>
                <a:sym typeface="Red Hat Display Medium"/>
              </a:defRPr>
            </a:lvl1pPr>
            <a:lvl2pPr lvl="1" rtl="0">
              <a:lnSpc>
                <a:spcPct val="105000"/>
              </a:lnSpc>
              <a:spcBef>
                <a:spcPts val="0"/>
              </a:spcBef>
              <a:spcAft>
                <a:spcPts val="0"/>
              </a:spcAft>
              <a:buNone/>
              <a:defRPr sz="3500">
                <a:solidFill>
                  <a:schemeClr val="lt1"/>
                </a:solidFill>
              </a:defRPr>
            </a:lvl2pPr>
            <a:lvl3pPr lvl="2" rtl="0">
              <a:lnSpc>
                <a:spcPct val="105000"/>
              </a:lnSpc>
              <a:spcBef>
                <a:spcPts val="0"/>
              </a:spcBef>
              <a:spcAft>
                <a:spcPts val="0"/>
              </a:spcAft>
              <a:buNone/>
              <a:defRPr sz="3500">
                <a:solidFill>
                  <a:schemeClr val="lt1"/>
                </a:solidFill>
              </a:defRPr>
            </a:lvl3pPr>
            <a:lvl4pPr lvl="3" rtl="0">
              <a:lnSpc>
                <a:spcPct val="105000"/>
              </a:lnSpc>
              <a:spcBef>
                <a:spcPts val="0"/>
              </a:spcBef>
              <a:spcAft>
                <a:spcPts val="0"/>
              </a:spcAft>
              <a:buNone/>
              <a:defRPr sz="3500">
                <a:solidFill>
                  <a:schemeClr val="lt1"/>
                </a:solidFill>
              </a:defRPr>
            </a:lvl4pPr>
            <a:lvl5pPr lvl="4" rtl="0">
              <a:lnSpc>
                <a:spcPct val="105000"/>
              </a:lnSpc>
              <a:spcBef>
                <a:spcPts val="0"/>
              </a:spcBef>
              <a:spcAft>
                <a:spcPts val="0"/>
              </a:spcAft>
              <a:buNone/>
              <a:defRPr sz="3500">
                <a:solidFill>
                  <a:schemeClr val="lt1"/>
                </a:solidFill>
              </a:defRPr>
            </a:lvl5pPr>
            <a:lvl6pPr lvl="5" rtl="0">
              <a:lnSpc>
                <a:spcPct val="105000"/>
              </a:lnSpc>
              <a:spcBef>
                <a:spcPts val="0"/>
              </a:spcBef>
              <a:spcAft>
                <a:spcPts val="0"/>
              </a:spcAft>
              <a:buNone/>
              <a:defRPr sz="3500">
                <a:solidFill>
                  <a:schemeClr val="lt1"/>
                </a:solidFill>
              </a:defRPr>
            </a:lvl6pPr>
            <a:lvl7pPr lvl="6" rtl="0">
              <a:lnSpc>
                <a:spcPct val="105000"/>
              </a:lnSpc>
              <a:spcBef>
                <a:spcPts val="0"/>
              </a:spcBef>
              <a:spcAft>
                <a:spcPts val="0"/>
              </a:spcAft>
              <a:buNone/>
              <a:defRPr sz="3500">
                <a:solidFill>
                  <a:schemeClr val="lt1"/>
                </a:solidFill>
              </a:defRPr>
            </a:lvl7pPr>
            <a:lvl8pPr lvl="7" rtl="0">
              <a:lnSpc>
                <a:spcPct val="105000"/>
              </a:lnSpc>
              <a:spcBef>
                <a:spcPts val="0"/>
              </a:spcBef>
              <a:spcAft>
                <a:spcPts val="0"/>
              </a:spcAft>
              <a:buNone/>
              <a:defRPr sz="3500">
                <a:solidFill>
                  <a:schemeClr val="lt1"/>
                </a:solidFill>
              </a:defRPr>
            </a:lvl8pPr>
            <a:lvl9pPr lvl="8" rtl="0">
              <a:lnSpc>
                <a:spcPct val="105000"/>
              </a:lnSpc>
              <a:spcBef>
                <a:spcPts val="0"/>
              </a:spcBef>
              <a:spcAft>
                <a:spcPts val="0"/>
              </a:spcAft>
              <a:buNone/>
              <a:defRPr sz="3500">
                <a:solidFill>
                  <a:schemeClr val="lt1"/>
                </a:solidFill>
              </a:defRPr>
            </a:lvl9pPr>
          </a:lstStyle>
          <a:p/>
        </p:txBody>
      </p:sp>
      <p:sp>
        <p:nvSpPr>
          <p:cNvPr id="195" name="Google Shape;195;p28"/>
          <p:cNvSpPr txBox="1"/>
          <p:nvPr>
            <p:ph idx="2" type="subTitle"/>
          </p:nvPr>
        </p:nvSpPr>
        <p:spPr>
          <a:xfrm>
            <a:off x="1562794" y="345412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100"/>
              <a:buFont typeface="Red Hat Display Medium"/>
              <a:buNone/>
              <a:defRPr sz="1100">
                <a:solidFill>
                  <a:schemeClr val="lt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2pPr>
            <a:lvl3pPr lvl="2"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3pPr>
            <a:lvl4pPr lvl="3"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4pPr>
            <a:lvl5pPr lvl="4"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5pPr>
            <a:lvl6pPr lvl="5"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6pPr>
            <a:lvl7pPr lvl="6"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7pPr>
            <a:lvl8pPr lvl="7"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8pPr>
            <a:lvl9pPr lvl="8"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9pPr>
          </a:lstStyle>
          <a:p/>
        </p:txBody>
      </p:sp>
      <p:sp>
        <p:nvSpPr>
          <p:cNvPr id="196" name="Google Shape;196;p28"/>
          <p:cNvSpPr txBox="1"/>
          <p:nvPr>
            <p:ph idx="3" type="subTitle"/>
          </p:nvPr>
        </p:nvSpPr>
        <p:spPr>
          <a:xfrm>
            <a:off x="3353888" y="345412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100"/>
              <a:buFont typeface="Red Hat Display Medium"/>
              <a:buNone/>
              <a:defRPr sz="1100">
                <a:solidFill>
                  <a:schemeClr val="lt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2pPr>
            <a:lvl3pPr lvl="2"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3pPr>
            <a:lvl4pPr lvl="3"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4pPr>
            <a:lvl5pPr lvl="4"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5pPr>
            <a:lvl6pPr lvl="5"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6pPr>
            <a:lvl7pPr lvl="6"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7pPr>
            <a:lvl8pPr lvl="7"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8pPr>
            <a:lvl9pPr lvl="8" rtl="0">
              <a:lnSpc>
                <a:spcPct val="135000"/>
              </a:lnSpc>
              <a:spcBef>
                <a:spcPts val="0"/>
              </a:spcBef>
              <a:spcAft>
                <a:spcPts val="0"/>
              </a:spcAft>
              <a:buClr>
                <a:schemeClr val="lt1"/>
              </a:buClr>
              <a:buSzPts val="1400"/>
              <a:buFont typeface="Red Hat Text Medium"/>
              <a:buNone/>
              <a:defRPr>
                <a:solidFill>
                  <a:schemeClr val="lt1"/>
                </a:solidFill>
                <a:latin typeface="Red Hat Text Medium"/>
                <a:ea typeface="Red Hat Text Medium"/>
                <a:cs typeface="Red Hat Text Medium"/>
                <a:sym typeface="Red Hat Text Medium"/>
              </a:defRPr>
            </a:lvl9pPr>
          </a:lstStyle>
          <a:p/>
        </p:txBody>
      </p:sp>
      <p:pic>
        <p:nvPicPr>
          <p:cNvPr id="197" name="Google Shape;197;p28"/>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198" name="Google Shape;198;p28"/>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199" name="Google Shape;199;p28"/>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1 closing">
  <p:cSld name="TITLE_1">
    <p:bg>
      <p:bgPr>
        <a:blipFill>
          <a:blip r:embed="rId2">
            <a:alphaModFix/>
          </a:blip>
          <a:stretch>
            <a:fillRect/>
          </a:stretch>
        </a:blipFill>
      </p:bgPr>
    </p:bg>
    <p:spTree>
      <p:nvGrpSpPr>
        <p:cNvPr id="200" name="Shape 200"/>
        <p:cNvGrpSpPr/>
        <p:nvPr/>
      </p:nvGrpSpPr>
      <p:grpSpPr>
        <a:xfrm>
          <a:off x="0" y="0"/>
          <a:ext cx="0" cy="0"/>
          <a:chOff x="0" y="0"/>
          <a:chExt cx="0" cy="0"/>
        </a:xfrm>
      </p:grpSpPr>
      <p:sp>
        <p:nvSpPr>
          <p:cNvPr id="201" name="Google Shape;201;p29"/>
          <p:cNvSpPr/>
          <p:nvPr/>
        </p:nvSpPr>
        <p:spPr>
          <a:xfrm>
            <a:off x="7212881" y="4409156"/>
            <a:ext cx="1931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2" name="Google Shape;202;p29"/>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1pPr>
            <a:lvl2pPr lvl="1" rtl="0">
              <a:lnSpc>
                <a:spcPct val="180000"/>
              </a:lnSpc>
              <a:spcBef>
                <a:spcPts val="0"/>
              </a:spcBef>
              <a:spcAft>
                <a:spcPts val="0"/>
              </a:spcAft>
              <a:buClr>
                <a:schemeClr val="lt1"/>
              </a:buClr>
              <a:buSzPts val="1100"/>
              <a:buNone/>
              <a:defRPr sz="1100">
                <a:solidFill>
                  <a:schemeClr val="lt1"/>
                </a:solidFill>
              </a:defRPr>
            </a:lvl2pPr>
            <a:lvl3pPr lvl="2" rtl="0">
              <a:lnSpc>
                <a:spcPct val="180000"/>
              </a:lnSpc>
              <a:spcBef>
                <a:spcPts val="0"/>
              </a:spcBef>
              <a:spcAft>
                <a:spcPts val="0"/>
              </a:spcAft>
              <a:buClr>
                <a:schemeClr val="lt1"/>
              </a:buClr>
              <a:buSzPts val="1100"/>
              <a:buNone/>
              <a:defRPr sz="1100">
                <a:solidFill>
                  <a:schemeClr val="lt1"/>
                </a:solidFill>
              </a:defRPr>
            </a:lvl3pPr>
            <a:lvl4pPr lvl="3" rtl="0">
              <a:lnSpc>
                <a:spcPct val="180000"/>
              </a:lnSpc>
              <a:spcBef>
                <a:spcPts val="0"/>
              </a:spcBef>
              <a:spcAft>
                <a:spcPts val="0"/>
              </a:spcAft>
              <a:buClr>
                <a:schemeClr val="lt1"/>
              </a:buClr>
              <a:buSzPts val="1100"/>
              <a:buNone/>
              <a:defRPr sz="1100">
                <a:solidFill>
                  <a:schemeClr val="lt1"/>
                </a:solidFill>
              </a:defRPr>
            </a:lvl4pPr>
            <a:lvl5pPr lvl="4" rtl="0">
              <a:lnSpc>
                <a:spcPct val="180000"/>
              </a:lnSpc>
              <a:spcBef>
                <a:spcPts val="0"/>
              </a:spcBef>
              <a:spcAft>
                <a:spcPts val="0"/>
              </a:spcAft>
              <a:buClr>
                <a:schemeClr val="lt1"/>
              </a:buClr>
              <a:buSzPts val="1100"/>
              <a:buNone/>
              <a:defRPr sz="1100">
                <a:solidFill>
                  <a:schemeClr val="lt1"/>
                </a:solidFill>
              </a:defRPr>
            </a:lvl5pPr>
            <a:lvl6pPr lvl="5" rtl="0">
              <a:lnSpc>
                <a:spcPct val="180000"/>
              </a:lnSpc>
              <a:spcBef>
                <a:spcPts val="0"/>
              </a:spcBef>
              <a:spcAft>
                <a:spcPts val="0"/>
              </a:spcAft>
              <a:buClr>
                <a:schemeClr val="lt1"/>
              </a:buClr>
              <a:buSzPts val="1100"/>
              <a:buNone/>
              <a:defRPr sz="1100">
                <a:solidFill>
                  <a:schemeClr val="lt1"/>
                </a:solidFill>
              </a:defRPr>
            </a:lvl6pPr>
            <a:lvl7pPr lvl="6" rtl="0">
              <a:lnSpc>
                <a:spcPct val="180000"/>
              </a:lnSpc>
              <a:spcBef>
                <a:spcPts val="0"/>
              </a:spcBef>
              <a:spcAft>
                <a:spcPts val="0"/>
              </a:spcAft>
              <a:buClr>
                <a:schemeClr val="lt1"/>
              </a:buClr>
              <a:buSzPts val="1100"/>
              <a:buNone/>
              <a:defRPr sz="1100">
                <a:solidFill>
                  <a:schemeClr val="lt1"/>
                </a:solidFill>
              </a:defRPr>
            </a:lvl7pPr>
            <a:lvl8pPr lvl="7" rtl="0">
              <a:lnSpc>
                <a:spcPct val="180000"/>
              </a:lnSpc>
              <a:spcBef>
                <a:spcPts val="0"/>
              </a:spcBef>
              <a:spcAft>
                <a:spcPts val="0"/>
              </a:spcAft>
              <a:buClr>
                <a:schemeClr val="lt1"/>
              </a:buClr>
              <a:buSzPts val="1100"/>
              <a:buNone/>
              <a:defRPr sz="1100">
                <a:solidFill>
                  <a:schemeClr val="lt1"/>
                </a:solidFill>
              </a:defRPr>
            </a:lvl8pPr>
            <a:lvl9pPr lvl="8" rtl="0">
              <a:lnSpc>
                <a:spcPct val="180000"/>
              </a:lnSpc>
              <a:spcBef>
                <a:spcPts val="0"/>
              </a:spcBef>
              <a:spcAft>
                <a:spcPts val="0"/>
              </a:spcAft>
              <a:buClr>
                <a:schemeClr val="lt1"/>
              </a:buClr>
              <a:buSzPts val="1100"/>
              <a:buNone/>
              <a:defRPr sz="1100">
                <a:solidFill>
                  <a:schemeClr val="lt1"/>
                </a:solidFill>
              </a:defRPr>
            </a:lvl9pPr>
          </a:lstStyle>
          <a:p/>
        </p:txBody>
      </p:sp>
      <p:sp>
        <p:nvSpPr>
          <p:cNvPr id="203" name="Google Shape;203;p29"/>
          <p:cNvSpPr txBox="1"/>
          <p:nvPr>
            <p:ph type="title"/>
          </p:nvPr>
        </p:nvSpPr>
        <p:spPr>
          <a:xfrm>
            <a:off x="1562906" y="426469"/>
            <a:ext cx="3678900" cy="14892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4100">
                <a:solidFill>
                  <a:schemeClr val="lt1"/>
                </a:solidFill>
                <a:latin typeface="Red Hat Display Medium"/>
                <a:ea typeface="Red Hat Display Medium"/>
                <a:cs typeface="Red Hat Display Medium"/>
                <a:sym typeface="Red Hat Display Medium"/>
              </a:defRPr>
            </a:lvl1pPr>
            <a:lvl2pPr lvl="1" rtl="0">
              <a:lnSpc>
                <a:spcPct val="105000"/>
              </a:lnSpc>
              <a:spcBef>
                <a:spcPts val="0"/>
              </a:spcBef>
              <a:spcAft>
                <a:spcPts val="0"/>
              </a:spcAft>
              <a:buNone/>
              <a:defRPr sz="5300">
                <a:solidFill>
                  <a:schemeClr val="lt1"/>
                </a:solidFill>
              </a:defRPr>
            </a:lvl2pPr>
            <a:lvl3pPr lvl="2" rtl="0">
              <a:lnSpc>
                <a:spcPct val="105000"/>
              </a:lnSpc>
              <a:spcBef>
                <a:spcPts val="0"/>
              </a:spcBef>
              <a:spcAft>
                <a:spcPts val="0"/>
              </a:spcAft>
              <a:buNone/>
              <a:defRPr sz="5300">
                <a:solidFill>
                  <a:schemeClr val="lt1"/>
                </a:solidFill>
              </a:defRPr>
            </a:lvl3pPr>
            <a:lvl4pPr lvl="3" rtl="0">
              <a:lnSpc>
                <a:spcPct val="105000"/>
              </a:lnSpc>
              <a:spcBef>
                <a:spcPts val="0"/>
              </a:spcBef>
              <a:spcAft>
                <a:spcPts val="0"/>
              </a:spcAft>
              <a:buNone/>
              <a:defRPr sz="5300">
                <a:solidFill>
                  <a:schemeClr val="lt1"/>
                </a:solidFill>
              </a:defRPr>
            </a:lvl4pPr>
            <a:lvl5pPr lvl="4" rtl="0">
              <a:lnSpc>
                <a:spcPct val="105000"/>
              </a:lnSpc>
              <a:spcBef>
                <a:spcPts val="0"/>
              </a:spcBef>
              <a:spcAft>
                <a:spcPts val="0"/>
              </a:spcAft>
              <a:buNone/>
              <a:defRPr sz="5300">
                <a:solidFill>
                  <a:schemeClr val="lt1"/>
                </a:solidFill>
              </a:defRPr>
            </a:lvl5pPr>
            <a:lvl6pPr lvl="5" rtl="0">
              <a:lnSpc>
                <a:spcPct val="105000"/>
              </a:lnSpc>
              <a:spcBef>
                <a:spcPts val="0"/>
              </a:spcBef>
              <a:spcAft>
                <a:spcPts val="0"/>
              </a:spcAft>
              <a:buNone/>
              <a:defRPr sz="5300">
                <a:solidFill>
                  <a:schemeClr val="lt1"/>
                </a:solidFill>
              </a:defRPr>
            </a:lvl6pPr>
            <a:lvl7pPr lvl="6" rtl="0">
              <a:lnSpc>
                <a:spcPct val="105000"/>
              </a:lnSpc>
              <a:spcBef>
                <a:spcPts val="0"/>
              </a:spcBef>
              <a:spcAft>
                <a:spcPts val="0"/>
              </a:spcAft>
              <a:buNone/>
              <a:defRPr sz="5300">
                <a:solidFill>
                  <a:schemeClr val="lt1"/>
                </a:solidFill>
              </a:defRPr>
            </a:lvl7pPr>
            <a:lvl8pPr lvl="7" rtl="0">
              <a:lnSpc>
                <a:spcPct val="105000"/>
              </a:lnSpc>
              <a:spcBef>
                <a:spcPts val="0"/>
              </a:spcBef>
              <a:spcAft>
                <a:spcPts val="0"/>
              </a:spcAft>
              <a:buNone/>
              <a:defRPr sz="5300">
                <a:solidFill>
                  <a:schemeClr val="lt1"/>
                </a:solidFill>
              </a:defRPr>
            </a:lvl8pPr>
            <a:lvl9pPr lvl="8" rtl="0">
              <a:lnSpc>
                <a:spcPct val="105000"/>
              </a:lnSpc>
              <a:spcBef>
                <a:spcPts val="0"/>
              </a:spcBef>
              <a:spcAft>
                <a:spcPts val="0"/>
              </a:spcAft>
              <a:buNone/>
              <a:defRPr sz="5300">
                <a:solidFill>
                  <a:schemeClr val="lt1"/>
                </a:solidFill>
              </a:defRPr>
            </a:lvl9pPr>
          </a:lstStyle>
          <a:p/>
        </p:txBody>
      </p:sp>
      <p:pic>
        <p:nvPicPr>
          <p:cNvPr id="204" name="Google Shape;204;p29"/>
          <p:cNvPicPr preferRelativeResize="0"/>
          <p:nvPr/>
        </p:nvPicPr>
        <p:blipFill>
          <a:blip r:embed="rId3">
            <a:alphaModFix/>
          </a:blip>
          <a:stretch>
            <a:fillRect/>
          </a:stretch>
        </p:blipFill>
        <p:spPr>
          <a:xfrm>
            <a:off x="7580138" y="4652989"/>
            <a:ext cx="1185206" cy="279575"/>
          </a:xfrm>
          <a:prstGeom prst="rect">
            <a:avLst/>
          </a:prstGeom>
          <a:noFill/>
          <a:ln>
            <a:noFill/>
          </a:ln>
        </p:spPr>
      </p:pic>
      <p:pic>
        <p:nvPicPr>
          <p:cNvPr id="205" name="Google Shape;205;p29"/>
          <p:cNvPicPr preferRelativeResize="0"/>
          <p:nvPr/>
        </p:nvPicPr>
        <p:blipFill rotWithShape="1">
          <a:blip r:embed="rId4">
            <a:alphaModFix/>
          </a:blip>
          <a:srcRect b="0" l="0" r="0" t="0"/>
          <a:stretch/>
        </p:blipFill>
        <p:spPr>
          <a:xfrm>
            <a:off x="5657004" y="2602687"/>
            <a:ext cx="211969" cy="211969"/>
          </a:xfrm>
          <a:prstGeom prst="rect">
            <a:avLst/>
          </a:prstGeom>
          <a:noFill/>
          <a:ln>
            <a:noFill/>
          </a:ln>
        </p:spPr>
      </p:pic>
      <p:pic>
        <p:nvPicPr>
          <p:cNvPr id="206" name="Google Shape;206;p29"/>
          <p:cNvPicPr preferRelativeResize="0"/>
          <p:nvPr/>
        </p:nvPicPr>
        <p:blipFill rotWithShape="1">
          <a:blip r:embed="rId5">
            <a:alphaModFix/>
          </a:blip>
          <a:srcRect b="0" l="0" r="0" t="0"/>
          <a:stretch/>
        </p:blipFill>
        <p:spPr>
          <a:xfrm>
            <a:off x="5657004" y="2083780"/>
            <a:ext cx="211969" cy="211969"/>
          </a:xfrm>
          <a:prstGeom prst="rect">
            <a:avLst/>
          </a:prstGeom>
          <a:noFill/>
          <a:ln>
            <a:noFill/>
          </a:ln>
        </p:spPr>
      </p:pic>
      <p:pic>
        <p:nvPicPr>
          <p:cNvPr id="207" name="Google Shape;207;p29"/>
          <p:cNvPicPr preferRelativeResize="0"/>
          <p:nvPr/>
        </p:nvPicPr>
        <p:blipFill rotWithShape="1">
          <a:blip r:embed="rId6">
            <a:alphaModFix/>
          </a:blip>
          <a:srcRect b="0" l="0" r="0" t="0"/>
          <a:stretch/>
        </p:blipFill>
        <p:spPr>
          <a:xfrm>
            <a:off x="5657006" y="1564875"/>
            <a:ext cx="211969" cy="211969"/>
          </a:xfrm>
          <a:prstGeom prst="rect">
            <a:avLst/>
          </a:prstGeom>
          <a:noFill/>
          <a:ln>
            <a:noFill/>
          </a:ln>
        </p:spPr>
      </p:pic>
      <p:pic>
        <p:nvPicPr>
          <p:cNvPr id="208" name="Google Shape;208;p29"/>
          <p:cNvPicPr preferRelativeResize="0"/>
          <p:nvPr/>
        </p:nvPicPr>
        <p:blipFill rotWithShape="1">
          <a:blip r:embed="rId7">
            <a:alphaModFix/>
          </a:blip>
          <a:srcRect b="0" l="0" r="0" t="0"/>
          <a:stretch/>
        </p:blipFill>
        <p:spPr>
          <a:xfrm>
            <a:off x="5657004" y="3121593"/>
            <a:ext cx="211969" cy="211969"/>
          </a:xfrm>
          <a:prstGeom prst="rect">
            <a:avLst/>
          </a:prstGeom>
          <a:noFill/>
          <a:ln>
            <a:noFill/>
          </a:ln>
        </p:spPr>
      </p:pic>
      <p:sp>
        <p:nvSpPr>
          <p:cNvPr id="209" name="Google Shape;209;p29"/>
          <p:cNvSpPr txBox="1"/>
          <p:nvPr/>
        </p:nvSpPr>
        <p:spPr>
          <a:xfrm>
            <a:off x="5970354" y="1499869"/>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chemeClr val="lt1"/>
                </a:solidFill>
                <a:latin typeface="Red Hat Display"/>
                <a:ea typeface="Red Hat Display"/>
                <a:cs typeface="Red Hat Display"/>
                <a:sym typeface="Red Hat Display"/>
              </a:rPr>
              <a:t>linkedin.com/company/red-hat</a:t>
            </a:r>
            <a:endParaRPr sz="1100">
              <a:solidFill>
                <a:schemeClr val="lt1"/>
              </a:solidFill>
              <a:latin typeface="Red Hat Display"/>
              <a:ea typeface="Red Hat Display"/>
              <a:cs typeface="Red Hat Display"/>
              <a:sym typeface="Red Hat Display"/>
            </a:endParaRPr>
          </a:p>
        </p:txBody>
      </p:sp>
      <p:sp>
        <p:nvSpPr>
          <p:cNvPr id="210" name="Google Shape;210;p29"/>
          <p:cNvSpPr txBox="1"/>
          <p:nvPr/>
        </p:nvSpPr>
        <p:spPr>
          <a:xfrm>
            <a:off x="5970354" y="2018756"/>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chemeClr val="lt1"/>
                </a:solidFill>
                <a:latin typeface="Red Hat Display"/>
                <a:ea typeface="Red Hat Display"/>
                <a:cs typeface="Red Hat Display"/>
                <a:sym typeface="Red Hat Display"/>
              </a:rPr>
              <a:t>youtube.com/user/RedHatVideos</a:t>
            </a:r>
            <a:endParaRPr sz="1100">
              <a:solidFill>
                <a:schemeClr val="lt1"/>
              </a:solidFill>
              <a:latin typeface="Red Hat Display"/>
              <a:ea typeface="Red Hat Display"/>
              <a:cs typeface="Red Hat Display"/>
              <a:sym typeface="Red Hat Display"/>
            </a:endParaRPr>
          </a:p>
        </p:txBody>
      </p:sp>
      <p:sp>
        <p:nvSpPr>
          <p:cNvPr id="211" name="Google Shape;211;p29"/>
          <p:cNvSpPr txBox="1"/>
          <p:nvPr/>
        </p:nvSpPr>
        <p:spPr>
          <a:xfrm>
            <a:off x="5970354" y="2537644"/>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chemeClr val="lt1"/>
                </a:solidFill>
                <a:latin typeface="Red Hat Display"/>
                <a:ea typeface="Red Hat Display"/>
                <a:cs typeface="Red Hat Display"/>
                <a:sym typeface="Red Hat Display"/>
              </a:rPr>
              <a:t>facebook.com/redhatinc</a:t>
            </a:r>
            <a:endParaRPr sz="1100">
              <a:solidFill>
                <a:schemeClr val="lt1"/>
              </a:solidFill>
              <a:latin typeface="Red Hat Display"/>
              <a:ea typeface="Red Hat Display"/>
              <a:cs typeface="Red Hat Display"/>
              <a:sym typeface="Red Hat Display"/>
            </a:endParaRPr>
          </a:p>
        </p:txBody>
      </p:sp>
      <p:sp>
        <p:nvSpPr>
          <p:cNvPr id="212" name="Google Shape;212;p29"/>
          <p:cNvSpPr txBox="1"/>
          <p:nvPr/>
        </p:nvSpPr>
        <p:spPr>
          <a:xfrm>
            <a:off x="5970354" y="3056531"/>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chemeClr val="lt1"/>
                </a:solidFill>
                <a:latin typeface="Red Hat Display"/>
                <a:ea typeface="Red Hat Display"/>
                <a:cs typeface="Red Hat Display"/>
                <a:sym typeface="Red Hat Display"/>
              </a:rPr>
              <a:t>twitter.com/RedHat</a:t>
            </a:r>
            <a:endParaRPr sz="1100">
              <a:solidFill>
                <a:schemeClr val="lt1"/>
              </a:solidFill>
              <a:latin typeface="Red Hat Display"/>
              <a:ea typeface="Red Hat Display"/>
              <a:cs typeface="Red Hat Display"/>
              <a:sym typeface="Red Hat Display"/>
            </a:endParaRPr>
          </a:p>
        </p:txBody>
      </p:sp>
      <p:cxnSp>
        <p:nvCxnSpPr>
          <p:cNvPr id="213" name="Google Shape;213;p29"/>
          <p:cNvCxnSpPr/>
          <p:nvPr/>
        </p:nvCxnSpPr>
        <p:spPr>
          <a:xfrm rot="10800000">
            <a:off x="335831" y="-37"/>
            <a:ext cx="0" cy="1712100"/>
          </a:xfrm>
          <a:prstGeom prst="straightConnector1">
            <a:avLst/>
          </a:prstGeom>
          <a:noFill/>
          <a:ln cap="flat" cmpd="sng" w="9525">
            <a:solidFill>
              <a:srgbClr val="800000"/>
            </a:solidFill>
            <a:prstDash val="solid"/>
            <a:round/>
            <a:headEnd len="med" w="med" type="none"/>
            <a:tailEnd len="med" w="med" type="none"/>
          </a:ln>
        </p:spPr>
      </p:cxnSp>
      <p:cxnSp>
        <p:nvCxnSpPr>
          <p:cNvPr id="214" name="Google Shape;214;p29"/>
          <p:cNvCxnSpPr/>
          <p:nvPr/>
        </p:nvCxnSpPr>
        <p:spPr>
          <a:xfrm rot="10800000">
            <a:off x="335825" y="4801200"/>
            <a:ext cx="0" cy="342300"/>
          </a:xfrm>
          <a:prstGeom prst="straightConnector1">
            <a:avLst/>
          </a:prstGeom>
          <a:noFill/>
          <a:ln cap="flat" cmpd="sng" w="9525">
            <a:solidFill>
              <a:srgbClr val="800000"/>
            </a:solidFill>
            <a:prstDash val="solid"/>
            <a:round/>
            <a:headEnd len="med" w="med" type="none"/>
            <a:tailEnd len="med" w="med" type="none"/>
          </a:ln>
        </p:spPr>
      </p:cxnSp>
      <p:sp>
        <p:nvSpPr>
          <p:cNvPr id="215" name="Google Shape;215;p29"/>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Title">
  <p:cSld name="TITLE_2">
    <p:bg>
      <p:bgPr>
        <a:blipFill>
          <a:blip r:embed="rId2">
            <a:alphaModFix/>
          </a:blip>
          <a:stretch>
            <a:fillRect/>
          </a:stretch>
        </a:blipFill>
      </p:bgPr>
    </p:bg>
    <p:spTree>
      <p:nvGrpSpPr>
        <p:cNvPr id="216" name="Shape 216"/>
        <p:cNvGrpSpPr/>
        <p:nvPr/>
      </p:nvGrpSpPr>
      <p:grpSpPr>
        <a:xfrm>
          <a:off x="0" y="0"/>
          <a:ext cx="0" cy="0"/>
          <a:chOff x="0" y="0"/>
          <a:chExt cx="0" cy="0"/>
        </a:xfrm>
      </p:grpSpPr>
      <p:sp>
        <p:nvSpPr>
          <p:cNvPr id="217" name="Google Shape;217;p30"/>
          <p:cNvSpPr/>
          <p:nvPr/>
        </p:nvSpPr>
        <p:spPr>
          <a:xfrm>
            <a:off x="7212881" y="4409156"/>
            <a:ext cx="1931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8" name="Google Shape;218;p30"/>
          <p:cNvSpPr txBox="1"/>
          <p:nvPr>
            <p:ph idx="1" type="subTitle"/>
          </p:nvPr>
        </p:nvSpPr>
        <p:spPr>
          <a:xfrm>
            <a:off x="1562794" y="2641369"/>
            <a:ext cx="5649900" cy="685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2100"/>
              <a:buFont typeface="Red Hat Display"/>
              <a:buNone/>
              <a:defRPr sz="2100">
                <a:solidFill>
                  <a:schemeClr val="lt1"/>
                </a:solidFill>
                <a:latin typeface="Red Hat Display"/>
                <a:ea typeface="Red Hat Display"/>
                <a:cs typeface="Red Hat Display"/>
                <a:sym typeface="Red Hat Display"/>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219" name="Google Shape;219;p30"/>
          <p:cNvSpPr txBox="1"/>
          <p:nvPr>
            <p:ph type="title"/>
          </p:nvPr>
        </p:nvSpPr>
        <p:spPr>
          <a:xfrm>
            <a:off x="1562906" y="1307719"/>
            <a:ext cx="5649900" cy="12003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36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3600">
                <a:solidFill>
                  <a:schemeClr val="lt1"/>
                </a:solidFill>
              </a:defRPr>
            </a:lvl2pPr>
            <a:lvl3pPr lvl="2" rtl="0">
              <a:lnSpc>
                <a:spcPct val="100000"/>
              </a:lnSpc>
              <a:spcBef>
                <a:spcPts val="0"/>
              </a:spcBef>
              <a:spcAft>
                <a:spcPts val="0"/>
              </a:spcAft>
              <a:buNone/>
              <a:defRPr sz="3600">
                <a:solidFill>
                  <a:schemeClr val="lt1"/>
                </a:solidFill>
              </a:defRPr>
            </a:lvl3pPr>
            <a:lvl4pPr lvl="3" rtl="0">
              <a:lnSpc>
                <a:spcPct val="100000"/>
              </a:lnSpc>
              <a:spcBef>
                <a:spcPts val="0"/>
              </a:spcBef>
              <a:spcAft>
                <a:spcPts val="0"/>
              </a:spcAft>
              <a:buNone/>
              <a:defRPr sz="3600">
                <a:solidFill>
                  <a:schemeClr val="lt1"/>
                </a:solidFill>
              </a:defRPr>
            </a:lvl4pPr>
            <a:lvl5pPr lvl="4" rtl="0">
              <a:lnSpc>
                <a:spcPct val="100000"/>
              </a:lnSpc>
              <a:spcBef>
                <a:spcPts val="0"/>
              </a:spcBef>
              <a:spcAft>
                <a:spcPts val="0"/>
              </a:spcAft>
              <a:buNone/>
              <a:defRPr sz="3600">
                <a:solidFill>
                  <a:schemeClr val="lt1"/>
                </a:solidFill>
              </a:defRPr>
            </a:lvl5pPr>
            <a:lvl6pPr lvl="5" rtl="0">
              <a:lnSpc>
                <a:spcPct val="100000"/>
              </a:lnSpc>
              <a:spcBef>
                <a:spcPts val="0"/>
              </a:spcBef>
              <a:spcAft>
                <a:spcPts val="0"/>
              </a:spcAft>
              <a:buNone/>
              <a:defRPr sz="3600">
                <a:solidFill>
                  <a:schemeClr val="lt1"/>
                </a:solidFill>
              </a:defRPr>
            </a:lvl6pPr>
            <a:lvl7pPr lvl="6" rtl="0">
              <a:lnSpc>
                <a:spcPct val="100000"/>
              </a:lnSpc>
              <a:spcBef>
                <a:spcPts val="0"/>
              </a:spcBef>
              <a:spcAft>
                <a:spcPts val="0"/>
              </a:spcAft>
              <a:buNone/>
              <a:defRPr sz="3600">
                <a:solidFill>
                  <a:schemeClr val="lt1"/>
                </a:solidFill>
              </a:defRPr>
            </a:lvl7pPr>
            <a:lvl8pPr lvl="7" rtl="0">
              <a:lnSpc>
                <a:spcPct val="100000"/>
              </a:lnSpc>
              <a:spcBef>
                <a:spcPts val="0"/>
              </a:spcBef>
              <a:spcAft>
                <a:spcPts val="0"/>
              </a:spcAft>
              <a:buNone/>
              <a:defRPr sz="3600">
                <a:solidFill>
                  <a:schemeClr val="lt1"/>
                </a:solidFill>
              </a:defRPr>
            </a:lvl8pPr>
            <a:lvl9pPr lvl="8" rtl="0">
              <a:lnSpc>
                <a:spcPct val="100000"/>
              </a:lnSpc>
              <a:spcBef>
                <a:spcPts val="0"/>
              </a:spcBef>
              <a:spcAft>
                <a:spcPts val="0"/>
              </a:spcAft>
              <a:buNone/>
              <a:defRPr sz="3600">
                <a:solidFill>
                  <a:schemeClr val="lt1"/>
                </a:solidFill>
              </a:defRPr>
            </a:lvl9pPr>
          </a:lstStyle>
          <a:p/>
        </p:txBody>
      </p:sp>
      <p:sp>
        <p:nvSpPr>
          <p:cNvPr id="220" name="Google Shape;220;p30"/>
          <p:cNvSpPr txBox="1"/>
          <p:nvPr>
            <p:ph idx="2" type="subTitle"/>
          </p:nvPr>
        </p:nvSpPr>
        <p:spPr>
          <a:xfrm>
            <a:off x="1562794" y="345412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100"/>
              <a:buFont typeface="Red Hat Display Medium"/>
              <a:buNone/>
              <a:defRPr sz="1100">
                <a:solidFill>
                  <a:schemeClr val="lt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2pPr>
            <a:lvl3pPr lvl="2"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3pPr>
            <a:lvl4pPr lvl="3"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4pPr>
            <a:lvl5pPr lvl="4"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5pPr>
            <a:lvl6pPr lvl="5"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6pPr>
            <a:lvl7pPr lvl="6"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7pPr>
            <a:lvl8pPr lvl="7"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8pPr>
            <a:lvl9pPr lvl="8"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9pPr>
          </a:lstStyle>
          <a:p/>
        </p:txBody>
      </p:sp>
      <p:sp>
        <p:nvSpPr>
          <p:cNvPr id="221" name="Google Shape;221;p30"/>
          <p:cNvSpPr txBox="1"/>
          <p:nvPr>
            <p:ph idx="3" type="subTitle"/>
          </p:nvPr>
        </p:nvSpPr>
        <p:spPr>
          <a:xfrm>
            <a:off x="3353888" y="3454125"/>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100"/>
              <a:buFont typeface="Red Hat Display Medium"/>
              <a:buNone/>
              <a:defRPr sz="1100">
                <a:solidFill>
                  <a:schemeClr val="lt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2pPr>
            <a:lvl3pPr lvl="2"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3pPr>
            <a:lvl4pPr lvl="3"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4pPr>
            <a:lvl5pPr lvl="4"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5pPr>
            <a:lvl6pPr lvl="5"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6pPr>
            <a:lvl7pPr lvl="6"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7pPr>
            <a:lvl8pPr lvl="7"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8pPr>
            <a:lvl9pPr lvl="8" rtl="0">
              <a:lnSpc>
                <a:spcPct val="135000"/>
              </a:lnSpc>
              <a:spcBef>
                <a:spcPts val="0"/>
              </a:spcBef>
              <a:spcAft>
                <a:spcPts val="0"/>
              </a:spcAft>
              <a:buClr>
                <a:schemeClr val="lt1"/>
              </a:buClr>
              <a:buSzPts val="1400"/>
              <a:buFont typeface="Red Hat Display Medium"/>
              <a:buNone/>
              <a:defRPr>
                <a:solidFill>
                  <a:schemeClr val="lt1"/>
                </a:solidFill>
                <a:latin typeface="Red Hat Display Medium"/>
                <a:ea typeface="Red Hat Display Medium"/>
                <a:cs typeface="Red Hat Display Medium"/>
                <a:sym typeface="Red Hat Display Medium"/>
              </a:defRPr>
            </a:lvl9pPr>
          </a:lstStyle>
          <a:p/>
        </p:txBody>
      </p:sp>
      <p:pic>
        <p:nvPicPr>
          <p:cNvPr id="222" name="Google Shape;222;p30"/>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223" name="Google Shape;223;p30"/>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224" name="Google Shape;224;p30"/>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closing">
  <p:cSld name="TITLE_1_1">
    <p:bg>
      <p:bgPr>
        <a:blipFill>
          <a:blip r:embed="rId2">
            <a:alphaModFix/>
          </a:blip>
          <a:stretch>
            <a:fillRect/>
          </a:stretch>
        </a:blipFill>
      </p:bgPr>
    </p:bg>
    <p:spTree>
      <p:nvGrpSpPr>
        <p:cNvPr id="225" name="Shape 225"/>
        <p:cNvGrpSpPr/>
        <p:nvPr/>
      </p:nvGrpSpPr>
      <p:grpSpPr>
        <a:xfrm>
          <a:off x="0" y="0"/>
          <a:ext cx="0" cy="0"/>
          <a:chOff x="0" y="0"/>
          <a:chExt cx="0" cy="0"/>
        </a:xfrm>
      </p:grpSpPr>
      <p:sp>
        <p:nvSpPr>
          <p:cNvPr id="226" name="Google Shape;226;p31"/>
          <p:cNvSpPr/>
          <p:nvPr/>
        </p:nvSpPr>
        <p:spPr>
          <a:xfrm>
            <a:off x="7212881" y="4409156"/>
            <a:ext cx="1931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7" name="Google Shape;227;p31"/>
          <p:cNvSpPr txBox="1"/>
          <p:nvPr>
            <p:ph idx="1" type="subTitle"/>
          </p:nvPr>
        </p:nvSpPr>
        <p:spPr>
          <a:xfrm>
            <a:off x="1562794" y="2256319"/>
            <a:ext cx="3109800" cy="11436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1pPr>
            <a:lvl2pPr lvl="1"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2pPr>
            <a:lvl3pPr lvl="2"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3pPr>
            <a:lvl4pPr lvl="3"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4pPr>
            <a:lvl5pPr lvl="4"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5pPr>
            <a:lvl6pPr lvl="5"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6pPr>
            <a:lvl7pPr lvl="6"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7pPr>
            <a:lvl8pPr lvl="7"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8pPr>
            <a:lvl9pPr lvl="8" rtl="0">
              <a:lnSpc>
                <a:spcPct val="180000"/>
              </a:lnSpc>
              <a:spcBef>
                <a:spcPts val="0"/>
              </a:spcBef>
              <a:spcAft>
                <a:spcPts val="0"/>
              </a:spcAft>
              <a:buClr>
                <a:schemeClr val="lt1"/>
              </a:buClr>
              <a:buSzPts val="1100"/>
              <a:buFont typeface="Red Hat Display"/>
              <a:buNone/>
              <a:defRPr sz="1100">
                <a:solidFill>
                  <a:schemeClr val="lt1"/>
                </a:solidFill>
                <a:latin typeface="Red Hat Display"/>
                <a:ea typeface="Red Hat Display"/>
                <a:cs typeface="Red Hat Display"/>
                <a:sym typeface="Red Hat Display"/>
              </a:defRPr>
            </a:lvl9pPr>
          </a:lstStyle>
          <a:p/>
        </p:txBody>
      </p:sp>
      <p:sp>
        <p:nvSpPr>
          <p:cNvPr id="228" name="Google Shape;228;p31"/>
          <p:cNvSpPr txBox="1"/>
          <p:nvPr>
            <p:ph type="title"/>
          </p:nvPr>
        </p:nvSpPr>
        <p:spPr>
          <a:xfrm>
            <a:off x="1562906" y="426469"/>
            <a:ext cx="3678900" cy="14892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4100">
                <a:solidFill>
                  <a:schemeClr val="lt1"/>
                </a:solidFill>
                <a:latin typeface="Red Hat Display Medium"/>
                <a:ea typeface="Red Hat Display Medium"/>
                <a:cs typeface="Red Hat Display Medium"/>
                <a:sym typeface="Red Hat Display Medium"/>
              </a:defRPr>
            </a:lvl1pPr>
            <a:lvl2pPr lvl="1" rtl="0">
              <a:lnSpc>
                <a:spcPct val="105000"/>
              </a:lnSpc>
              <a:spcBef>
                <a:spcPts val="0"/>
              </a:spcBef>
              <a:spcAft>
                <a:spcPts val="0"/>
              </a:spcAft>
              <a:buNone/>
              <a:defRPr sz="5300">
                <a:solidFill>
                  <a:schemeClr val="lt1"/>
                </a:solidFill>
              </a:defRPr>
            </a:lvl2pPr>
            <a:lvl3pPr lvl="2" rtl="0">
              <a:lnSpc>
                <a:spcPct val="105000"/>
              </a:lnSpc>
              <a:spcBef>
                <a:spcPts val="0"/>
              </a:spcBef>
              <a:spcAft>
                <a:spcPts val="0"/>
              </a:spcAft>
              <a:buNone/>
              <a:defRPr sz="5300">
                <a:solidFill>
                  <a:schemeClr val="lt1"/>
                </a:solidFill>
              </a:defRPr>
            </a:lvl3pPr>
            <a:lvl4pPr lvl="3" rtl="0">
              <a:lnSpc>
                <a:spcPct val="105000"/>
              </a:lnSpc>
              <a:spcBef>
                <a:spcPts val="0"/>
              </a:spcBef>
              <a:spcAft>
                <a:spcPts val="0"/>
              </a:spcAft>
              <a:buNone/>
              <a:defRPr sz="5300">
                <a:solidFill>
                  <a:schemeClr val="lt1"/>
                </a:solidFill>
              </a:defRPr>
            </a:lvl4pPr>
            <a:lvl5pPr lvl="4" rtl="0">
              <a:lnSpc>
                <a:spcPct val="105000"/>
              </a:lnSpc>
              <a:spcBef>
                <a:spcPts val="0"/>
              </a:spcBef>
              <a:spcAft>
                <a:spcPts val="0"/>
              </a:spcAft>
              <a:buNone/>
              <a:defRPr sz="5300">
                <a:solidFill>
                  <a:schemeClr val="lt1"/>
                </a:solidFill>
              </a:defRPr>
            </a:lvl5pPr>
            <a:lvl6pPr lvl="5" rtl="0">
              <a:lnSpc>
                <a:spcPct val="105000"/>
              </a:lnSpc>
              <a:spcBef>
                <a:spcPts val="0"/>
              </a:spcBef>
              <a:spcAft>
                <a:spcPts val="0"/>
              </a:spcAft>
              <a:buNone/>
              <a:defRPr sz="5300">
                <a:solidFill>
                  <a:schemeClr val="lt1"/>
                </a:solidFill>
              </a:defRPr>
            </a:lvl6pPr>
            <a:lvl7pPr lvl="6" rtl="0">
              <a:lnSpc>
                <a:spcPct val="105000"/>
              </a:lnSpc>
              <a:spcBef>
                <a:spcPts val="0"/>
              </a:spcBef>
              <a:spcAft>
                <a:spcPts val="0"/>
              </a:spcAft>
              <a:buNone/>
              <a:defRPr sz="5300">
                <a:solidFill>
                  <a:schemeClr val="lt1"/>
                </a:solidFill>
              </a:defRPr>
            </a:lvl7pPr>
            <a:lvl8pPr lvl="7" rtl="0">
              <a:lnSpc>
                <a:spcPct val="105000"/>
              </a:lnSpc>
              <a:spcBef>
                <a:spcPts val="0"/>
              </a:spcBef>
              <a:spcAft>
                <a:spcPts val="0"/>
              </a:spcAft>
              <a:buNone/>
              <a:defRPr sz="5300">
                <a:solidFill>
                  <a:schemeClr val="lt1"/>
                </a:solidFill>
              </a:defRPr>
            </a:lvl8pPr>
            <a:lvl9pPr lvl="8" rtl="0">
              <a:lnSpc>
                <a:spcPct val="105000"/>
              </a:lnSpc>
              <a:spcBef>
                <a:spcPts val="0"/>
              </a:spcBef>
              <a:spcAft>
                <a:spcPts val="0"/>
              </a:spcAft>
              <a:buNone/>
              <a:defRPr sz="5300">
                <a:solidFill>
                  <a:schemeClr val="lt1"/>
                </a:solidFill>
              </a:defRPr>
            </a:lvl9pPr>
          </a:lstStyle>
          <a:p/>
        </p:txBody>
      </p:sp>
      <p:pic>
        <p:nvPicPr>
          <p:cNvPr id="229" name="Google Shape;229;p31"/>
          <p:cNvPicPr preferRelativeResize="0"/>
          <p:nvPr/>
        </p:nvPicPr>
        <p:blipFill>
          <a:blip r:embed="rId3">
            <a:alphaModFix/>
          </a:blip>
          <a:stretch>
            <a:fillRect/>
          </a:stretch>
        </p:blipFill>
        <p:spPr>
          <a:xfrm>
            <a:off x="7580138" y="4652989"/>
            <a:ext cx="1185206" cy="279575"/>
          </a:xfrm>
          <a:prstGeom prst="rect">
            <a:avLst/>
          </a:prstGeom>
          <a:noFill/>
          <a:ln>
            <a:noFill/>
          </a:ln>
        </p:spPr>
      </p:pic>
      <p:sp>
        <p:nvSpPr>
          <p:cNvPr id="230" name="Google Shape;230;p31"/>
          <p:cNvSpPr txBox="1"/>
          <p:nvPr/>
        </p:nvSpPr>
        <p:spPr>
          <a:xfrm>
            <a:off x="5970354" y="1499869"/>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chemeClr val="lt1"/>
                </a:solidFill>
                <a:latin typeface="Red Hat Display"/>
                <a:ea typeface="Red Hat Display"/>
                <a:cs typeface="Red Hat Display"/>
                <a:sym typeface="Red Hat Display"/>
              </a:rPr>
              <a:t>linkedin.com/company/red-hat</a:t>
            </a:r>
            <a:endParaRPr sz="1100">
              <a:solidFill>
                <a:schemeClr val="lt1"/>
              </a:solidFill>
              <a:latin typeface="Red Hat Display"/>
              <a:ea typeface="Red Hat Display"/>
              <a:cs typeface="Red Hat Display"/>
              <a:sym typeface="Red Hat Display"/>
            </a:endParaRPr>
          </a:p>
        </p:txBody>
      </p:sp>
      <p:sp>
        <p:nvSpPr>
          <p:cNvPr id="231" name="Google Shape;231;p31"/>
          <p:cNvSpPr txBox="1"/>
          <p:nvPr/>
        </p:nvSpPr>
        <p:spPr>
          <a:xfrm>
            <a:off x="5970354" y="2018756"/>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chemeClr val="lt1"/>
                </a:solidFill>
                <a:latin typeface="Red Hat Display"/>
                <a:ea typeface="Red Hat Display"/>
                <a:cs typeface="Red Hat Display"/>
                <a:sym typeface="Red Hat Display"/>
              </a:rPr>
              <a:t>youtube.com/user/RedHatVideos</a:t>
            </a:r>
            <a:endParaRPr sz="1100">
              <a:solidFill>
                <a:schemeClr val="lt1"/>
              </a:solidFill>
              <a:latin typeface="Red Hat Display"/>
              <a:ea typeface="Red Hat Display"/>
              <a:cs typeface="Red Hat Display"/>
              <a:sym typeface="Red Hat Display"/>
            </a:endParaRPr>
          </a:p>
        </p:txBody>
      </p:sp>
      <p:sp>
        <p:nvSpPr>
          <p:cNvPr id="232" name="Google Shape;232;p31"/>
          <p:cNvSpPr txBox="1"/>
          <p:nvPr/>
        </p:nvSpPr>
        <p:spPr>
          <a:xfrm>
            <a:off x="5970354" y="2537644"/>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chemeClr val="lt1"/>
                </a:solidFill>
                <a:latin typeface="Red Hat Display"/>
                <a:ea typeface="Red Hat Display"/>
                <a:cs typeface="Red Hat Display"/>
                <a:sym typeface="Red Hat Display"/>
              </a:rPr>
              <a:t>facebook.com/redhatinc</a:t>
            </a:r>
            <a:endParaRPr sz="1100">
              <a:solidFill>
                <a:schemeClr val="lt1"/>
              </a:solidFill>
              <a:latin typeface="Red Hat Display"/>
              <a:ea typeface="Red Hat Display"/>
              <a:cs typeface="Red Hat Display"/>
              <a:sym typeface="Red Hat Display"/>
            </a:endParaRPr>
          </a:p>
        </p:txBody>
      </p:sp>
      <p:sp>
        <p:nvSpPr>
          <p:cNvPr id="233" name="Google Shape;233;p31"/>
          <p:cNvSpPr txBox="1"/>
          <p:nvPr/>
        </p:nvSpPr>
        <p:spPr>
          <a:xfrm>
            <a:off x="5970354" y="3056531"/>
            <a:ext cx="2245200" cy="3420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1100">
                <a:solidFill>
                  <a:schemeClr val="lt1"/>
                </a:solidFill>
                <a:latin typeface="Red Hat Display"/>
                <a:ea typeface="Red Hat Display"/>
                <a:cs typeface="Red Hat Display"/>
                <a:sym typeface="Red Hat Display"/>
              </a:rPr>
              <a:t>twitter.com/RedHat</a:t>
            </a:r>
            <a:endParaRPr sz="1100">
              <a:solidFill>
                <a:schemeClr val="lt1"/>
              </a:solidFill>
              <a:latin typeface="Red Hat Display"/>
              <a:ea typeface="Red Hat Display"/>
              <a:cs typeface="Red Hat Display"/>
              <a:sym typeface="Red Hat Display"/>
            </a:endParaRPr>
          </a:p>
        </p:txBody>
      </p:sp>
      <p:cxnSp>
        <p:nvCxnSpPr>
          <p:cNvPr id="234" name="Google Shape;234;p31"/>
          <p:cNvCxnSpPr/>
          <p:nvPr/>
        </p:nvCxnSpPr>
        <p:spPr>
          <a:xfrm rot="10800000">
            <a:off x="335831" y="-37"/>
            <a:ext cx="0" cy="1712100"/>
          </a:xfrm>
          <a:prstGeom prst="straightConnector1">
            <a:avLst/>
          </a:prstGeom>
          <a:noFill/>
          <a:ln cap="flat" cmpd="sng" w="9525">
            <a:solidFill>
              <a:srgbClr val="EE0000"/>
            </a:solidFill>
            <a:prstDash val="solid"/>
            <a:round/>
            <a:headEnd len="med" w="med" type="none"/>
            <a:tailEnd len="med" w="med" type="none"/>
          </a:ln>
        </p:spPr>
      </p:cxnSp>
      <p:cxnSp>
        <p:nvCxnSpPr>
          <p:cNvPr id="235" name="Google Shape;235;p31"/>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236" name="Google Shape;236;p31"/>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237" name="Google Shape;237;p31"/>
          <p:cNvPicPr preferRelativeResize="0"/>
          <p:nvPr/>
        </p:nvPicPr>
        <p:blipFill rotWithShape="1">
          <a:blip r:embed="rId4">
            <a:alphaModFix/>
          </a:blip>
          <a:srcRect b="0" l="0" r="0" t="0"/>
          <a:stretch/>
        </p:blipFill>
        <p:spPr>
          <a:xfrm>
            <a:off x="5657004" y="2602687"/>
            <a:ext cx="211969" cy="211969"/>
          </a:xfrm>
          <a:prstGeom prst="rect">
            <a:avLst/>
          </a:prstGeom>
          <a:noFill/>
          <a:ln>
            <a:noFill/>
          </a:ln>
        </p:spPr>
      </p:pic>
      <p:pic>
        <p:nvPicPr>
          <p:cNvPr id="238" name="Google Shape;238;p31"/>
          <p:cNvPicPr preferRelativeResize="0"/>
          <p:nvPr/>
        </p:nvPicPr>
        <p:blipFill rotWithShape="1">
          <a:blip r:embed="rId5">
            <a:alphaModFix/>
          </a:blip>
          <a:srcRect b="0" l="0" r="0" t="0"/>
          <a:stretch/>
        </p:blipFill>
        <p:spPr>
          <a:xfrm>
            <a:off x="5657004" y="2083780"/>
            <a:ext cx="211969" cy="211969"/>
          </a:xfrm>
          <a:prstGeom prst="rect">
            <a:avLst/>
          </a:prstGeom>
          <a:noFill/>
          <a:ln>
            <a:noFill/>
          </a:ln>
        </p:spPr>
      </p:pic>
      <p:pic>
        <p:nvPicPr>
          <p:cNvPr id="239" name="Google Shape;239;p31"/>
          <p:cNvPicPr preferRelativeResize="0"/>
          <p:nvPr/>
        </p:nvPicPr>
        <p:blipFill rotWithShape="1">
          <a:blip r:embed="rId6">
            <a:alphaModFix/>
          </a:blip>
          <a:srcRect b="0" l="0" r="0" t="0"/>
          <a:stretch/>
        </p:blipFill>
        <p:spPr>
          <a:xfrm>
            <a:off x="5657006" y="1564875"/>
            <a:ext cx="211969" cy="211969"/>
          </a:xfrm>
          <a:prstGeom prst="rect">
            <a:avLst/>
          </a:prstGeom>
          <a:noFill/>
          <a:ln>
            <a:noFill/>
          </a:ln>
        </p:spPr>
      </p:pic>
      <p:pic>
        <p:nvPicPr>
          <p:cNvPr id="240" name="Google Shape;240;p31"/>
          <p:cNvPicPr preferRelativeResize="0"/>
          <p:nvPr/>
        </p:nvPicPr>
        <p:blipFill rotWithShape="1">
          <a:blip r:embed="rId7">
            <a:alphaModFix/>
          </a:blip>
          <a:srcRect b="0" l="0" r="0" t="0"/>
          <a:stretch/>
        </p:blipFill>
        <p:spPr>
          <a:xfrm>
            <a:off x="5657004" y="3121593"/>
            <a:ext cx="211969" cy="21196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3 Title">
  <p:cSld name="CUSTOM">
    <p:bg>
      <p:bgPr>
        <a:blipFill>
          <a:blip r:embed="rId2">
            <a:alphaModFix/>
          </a:blip>
          <a:stretch>
            <a:fillRect/>
          </a:stretch>
        </a:blipFill>
      </p:bgPr>
    </p:bg>
    <p:spTree>
      <p:nvGrpSpPr>
        <p:cNvPr id="241" name="Shape 241"/>
        <p:cNvGrpSpPr/>
        <p:nvPr/>
      </p:nvGrpSpPr>
      <p:grpSpPr>
        <a:xfrm>
          <a:off x="0" y="0"/>
          <a:ext cx="0" cy="0"/>
          <a:chOff x="0" y="0"/>
          <a:chExt cx="0" cy="0"/>
        </a:xfrm>
      </p:grpSpPr>
      <p:sp>
        <p:nvSpPr>
          <p:cNvPr id="242" name="Google Shape;242;p32"/>
          <p:cNvSpPr/>
          <p:nvPr/>
        </p:nvSpPr>
        <p:spPr>
          <a:xfrm>
            <a:off x="7212881" y="4409156"/>
            <a:ext cx="1931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243" name="Google Shape;243;p32"/>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244" name="Google Shape;244;p32"/>
          <p:cNvCxnSpPr/>
          <p:nvPr/>
        </p:nvCxnSpPr>
        <p:spPr>
          <a:xfrm rot="10800000">
            <a:off x="335825" y="4801200"/>
            <a:ext cx="0" cy="342300"/>
          </a:xfrm>
          <a:prstGeom prst="straightConnector1">
            <a:avLst/>
          </a:prstGeom>
          <a:noFill/>
          <a:ln cap="flat" cmpd="sng" w="9525">
            <a:solidFill>
              <a:schemeClr val="lt1"/>
            </a:solidFill>
            <a:prstDash val="solid"/>
            <a:round/>
            <a:headEnd len="med" w="med" type="none"/>
            <a:tailEnd len="med" w="med" type="none"/>
          </a:ln>
        </p:spPr>
      </p:cxnSp>
      <p:sp>
        <p:nvSpPr>
          <p:cNvPr id="245" name="Google Shape;245;p32"/>
          <p:cNvSpPr txBox="1"/>
          <p:nvPr>
            <p:ph idx="1" type="subTitle"/>
          </p:nvPr>
        </p:nvSpPr>
        <p:spPr>
          <a:xfrm>
            <a:off x="4245394" y="2978738"/>
            <a:ext cx="3334800" cy="6858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dk1"/>
              </a:buClr>
              <a:buSzPts val="1400"/>
              <a:buFont typeface="Red Hat Display"/>
              <a:buNone/>
              <a:defRPr sz="1400">
                <a:solidFill>
                  <a:schemeClr val="dk1"/>
                </a:solidFill>
                <a:latin typeface="Red Hat Display"/>
                <a:ea typeface="Red Hat Display"/>
                <a:cs typeface="Red Hat Display"/>
                <a:sym typeface="Red Hat Display"/>
              </a:defRPr>
            </a:lvl1pPr>
            <a:lvl2pPr lvl="1" rtl="0">
              <a:lnSpc>
                <a:spcPct val="140000"/>
              </a:lnSpc>
              <a:spcBef>
                <a:spcPts val="0"/>
              </a:spcBef>
              <a:spcAft>
                <a:spcPts val="0"/>
              </a:spcAft>
              <a:buClr>
                <a:schemeClr val="dk1"/>
              </a:buClr>
              <a:buSzPts val="1400"/>
              <a:buNone/>
              <a:defRPr sz="1400">
                <a:solidFill>
                  <a:schemeClr val="dk1"/>
                </a:solidFill>
              </a:defRPr>
            </a:lvl2pPr>
            <a:lvl3pPr lvl="2" rtl="0">
              <a:lnSpc>
                <a:spcPct val="140000"/>
              </a:lnSpc>
              <a:spcBef>
                <a:spcPts val="0"/>
              </a:spcBef>
              <a:spcAft>
                <a:spcPts val="0"/>
              </a:spcAft>
              <a:buClr>
                <a:schemeClr val="dk1"/>
              </a:buClr>
              <a:buSzPts val="1400"/>
              <a:buNone/>
              <a:defRPr sz="1400">
                <a:solidFill>
                  <a:schemeClr val="dk1"/>
                </a:solidFill>
              </a:defRPr>
            </a:lvl3pPr>
            <a:lvl4pPr lvl="3" rtl="0">
              <a:lnSpc>
                <a:spcPct val="140000"/>
              </a:lnSpc>
              <a:spcBef>
                <a:spcPts val="0"/>
              </a:spcBef>
              <a:spcAft>
                <a:spcPts val="0"/>
              </a:spcAft>
              <a:buClr>
                <a:schemeClr val="dk1"/>
              </a:buClr>
              <a:buSzPts val="1400"/>
              <a:buNone/>
              <a:defRPr sz="1400">
                <a:solidFill>
                  <a:schemeClr val="dk1"/>
                </a:solidFill>
              </a:defRPr>
            </a:lvl4pPr>
            <a:lvl5pPr lvl="4" rtl="0">
              <a:lnSpc>
                <a:spcPct val="140000"/>
              </a:lnSpc>
              <a:spcBef>
                <a:spcPts val="0"/>
              </a:spcBef>
              <a:spcAft>
                <a:spcPts val="0"/>
              </a:spcAft>
              <a:buClr>
                <a:schemeClr val="dk1"/>
              </a:buClr>
              <a:buSzPts val="1400"/>
              <a:buNone/>
              <a:defRPr sz="1400">
                <a:solidFill>
                  <a:schemeClr val="dk1"/>
                </a:solidFill>
              </a:defRPr>
            </a:lvl5pPr>
            <a:lvl6pPr lvl="5" rtl="0">
              <a:lnSpc>
                <a:spcPct val="140000"/>
              </a:lnSpc>
              <a:spcBef>
                <a:spcPts val="0"/>
              </a:spcBef>
              <a:spcAft>
                <a:spcPts val="0"/>
              </a:spcAft>
              <a:buClr>
                <a:schemeClr val="dk1"/>
              </a:buClr>
              <a:buSzPts val="1400"/>
              <a:buNone/>
              <a:defRPr sz="1400">
                <a:solidFill>
                  <a:schemeClr val="dk1"/>
                </a:solidFill>
              </a:defRPr>
            </a:lvl6pPr>
            <a:lvl7pPr lvl="6" rtl="0">
              <a:lnSpc>
                <a:spcPct val="140000"/>
              </a:lnSpc>
              <a:spcBef>
                <a:spcPts val="0"/>
              </a:spcBef>
              <a:spcAft>
                <a:spcPts val="0"/>
              </a:spcAft>
              <a:buClr>
                <a:schemeClr val="dk1"/>
              </a:buClr>
              <a:buSzPts val="1400"/>
              <a:buNone/>
              <a:defRPr sz="1400">
                <a:solidFill>
                  <a:schemeClr val="dk1"/>
                </a:solidFill>
              </a:defRPr>
            </a:lvl7pPr>
            <a:lvl8pPr lvl="7" rtl="0">
              <a:lnSpc>
                <a:spcPct val="140000"/>
              </a:lnSpc>
              <a:spcBef>
                <a:spcPts val="0"/>
              </a:spcBef>
              <a:spcAft>
                <a:spcPts val="0"/>
              </a:spcAft>
              <a:buClr>
                <a:schemeClr val="dk1"/>
              </a:buClr>
              <a:buSzPts val="1400"/>
              <a:buNone/>
              <a:defRPr sz="1400">
                <a:solidFill>
                  <a:schemeClr val="dk1"/>
                </a:solidFill>
              </a:defRPr>
            </a:lvl8pPr>
            <a:lvl9pPr lvl="8" rtl="0">
              <a:lnSpc>
                <a:spcPct val="140000"/>
              </a:lnSpc>
              <a:spcBef>
                <a:spcPts val="0"/>
              </a:spcBef>
              <a:spcAft>
                <a:spcPts val="0"/>
              </a:spcAft>
              <a:buClr>
                <a:schemeClr val="dk1"/>
              </a:buClr>
              <a:buSzPts val="1400"/>
              <a:buNone/>
              <a:defRPr sz="1400">
                <a:solidFill>
                  <a:schemeClr val="dk1"/>
                </a:solidFill>
              </a:defRPr>
            </a:lvl9pPr>
          </a:lstStyle>
          <a:p/>
        </p:txBody>
      </p:sp>
      <p:sp>
        <p:nvSpPr>
          <p:cNvPr id="246" name="Google Shape;246;p32"/>
          <p:cNvSpPr txBox="1"/>
          <p:nvPr>
            <p:ph type="title"/>
          </p:nvPr>
        </p:nvSpPr>
        <p:spPr>
          <a:xfrm>
            <a:off x="4245394" y="1281774"/>
            <a:ext cx="4302300" cy="15882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36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sz="3500">
                <a:solidFill>
                  <a:schemeClr val="accent1"/>
                </a:solidFill>
                <a:latin typeface="Red Hat Display Medium"/>
                <a:ea typeface="Red Hat Display Medium"/>
                <a:cs typeface="Red Hat Display Medium"/>
                <a:sym typeface="Red Hat Display Medium"/>
              </a:defRPr>
            </a:lvl9pPr>
          </a:lstStyle>
          <a:p/>
        </p:txBody>
      </p:sp>
      <p:sp>
        <p:nvSpPr>
          <p:cNvPr id="247" name="Google Shape;247;p32"/>
          <p:cNvSpPr txBox="1"/>
          <p:nvPr>
            <p:ph idx="2" type="subTitle"/>
          </p:nvPr>
        </p:nvSpPr>
        <p:spPr>
          <a:xfrm>
            <a:off x="4245394" y="3988706"/>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dk1"/>
              </a:buClr>
              <a:buSzPts val="1100"/>
              <a:buFont typeface="Red Hat Display Medium"/>
              <a:buNone/>
              <a:defRPr sz="1100">
                <a:solidFill>
                  <a:schemeClr val="dk1"/>
                </a:solidFill>
                <a:latin typeface="Red Hat Display Medium"/>
                <a:ea typeface="Red Hat Display Medium"/>
                <a:cs typeface="Red Hat Display Medium"/>
                <a:sym typeface="Red Hat Display Medium"/>
              </a:defRPr>
            </a:lvl1pPr>
            <a:lvl2pPr lvl="1" rtl="0">
              <a:lnSpc>
                <a:spcPct val="135000"/>
              </a:lnSpc>
              <a:spcBef>
                <a:spcPts val="0"/>
              </a:spcBef>
              <a:spcAft>
                <a:spcPts val="0"/>
              </a:spcAft>
              <a:buClr>
                <a:schemeClr val="dk1"/>
              </a:buClr>
              <a:buSzPts val="900"/>
              <a:buNone/>
              <a:defRPr sz="900">
                <a:solidFill>
                  <a:schemeClr val="dk1"/>
                </a:solidFill>
              </a:defRPr>
            </a:lvl2pPr>
            <a:lvl3pPr lvl="2" rtl="0">
              <a:lnSpc>
                <a:spcPct val="135000"/>
              </a:lnSpc>
              <a:spcBef>
                <a:spcPts val="0"/>
              </a:spcBef>
              <a:spcAft>
                <a:spcPts val="0"/>
              </a:spcAft>
              <a:buClr>
                <a:schemeClr val="dk1"/>
              </a:buClr>
              <a:buSzPts val="900"/>
              <a:buNone/>
              <a:defRPr sz="900">
                <a:solidFill>
                  <a:schemeClr val="dk1"/>
                </a:solidFill>
              </a:defRPr>
            </a:lvl3pPr>
            <a:lvl4pPr lvl="3" rtl="0">
              <a:lnSpc>
                <a:spcPct val="135000"/>
              </a:lnSpc>
              <a:spcBef>
                <a:spcPts val="0"/>
              </a:spcBef>
              <a:spcAft>
                <a:spcPts val="0"/>
              </a:spcAft>
              <a:buClr>
                <a:schemeClr val="dk1"/>
              </a:buClr>
              <a:buSzPts val="900"/>
              <a:buNone/>
              <a:defRPr sz="900">
                <a:solidFill>
                  <a:schemeClr val="dk1"/>
                </a:solidFill>
              </a:defRPr>
            </a:lvl4pPr>
            <a:lvl5pPr lvl="4" rtl="0">
              <a:lnSpc>
                <a:spcPct val="135000"/>
              </a:lnSpc>
              <a:spcBef>
                <a:spcPts val="0"/>
              </a:spcBef>
              <a:spcAft>
                <a:spcPts val="0"/>
              </a:spcAft>
              <a:buClr>
                <a:schemeClr val="dk1"/>
              </a:buClr>
              <a:buSzPts val="900"/>
              <a:buNone/>
              <a:defRPr sz="900">
                <a:solidFill>
                  <a:schemeClr val="dk1"/>
                </a:solidFill>
              </a:defRPr>
            </a:lvl5pPr>
            <a:lvl6pPr lvl="5" rtl="0">
              <a:lnSpc>
                <a:spcPct val="135000"/>
              </a:lnSpc>
              <a:spcBef>
                <a:spcPts val="0"/>
              </a:spcBef>
              <a:spcAft>
                <a:spcPts val="0"/>
              </a:spcAft>
              <a:buClr>
                <a:schemeClr val="dk1"/>
              </a:buClr>
              <a:buSzPts val="900"/>
              <a:buNone/>
              <a:defRPr sz="900">
                <a:solidFill>
                  <a:schemeClr val="dk1"/>
                </a:solidFill>
              </a:defRPr>
            </a:lvl6pPr>
            <a:lvl7pPr lvl="6" rtl="0">
              <a:lnSpc>
                <a:spcPct val="135000"/>
              </a:lnSpc>
              <a:spcBef>
                <a:spcPts val="0"/>
              </a:spcBef>
              <a:spcAft>
                <a:spcPts val="0"/>
              </a:spcAft>
              <a:buClr>
                <a:schemeClr val="dk1"/>
              </a:buClr>
              <a:buSzPts val="900"/>
              <a:buNone/>
              <a:defRPr sz="900">
                <a:solidFill>
                  <a:schemeClr val="dk1"/>
                </a:solidFill>
              </a:defRPr>
            </a:lvl7pPr>
            <a:lvl8pPr lvl="7" rtl="0">
              <a:lnSpc>
                <a:spcPct val="135000"/>
              </a:lnSpc>
              <a:spcBef>
                <a:spcPts val="0"/>
              </a:spcBef>
              <a:spcAft>
                <a:spcPts val="0"/>
              </a:spcAft>
              <a:buClr>
                <a:schemeClr val="dk1"/>
              </a:buClr>
              <a:buSzPts val="900"/>
              <a:buNone/>
              <a:defRPr sz="900">
                <a:solidFill>
                  <a:schemeClr val="dk1"/>
                </a:solidFill>
              </a:defRPr>
            </a:lvl8pPr>
            <a:lvl9pPr lvl="8" rtl="0">
              <a:lnSpc>
                <a:spcPct val="135000"/>
              </a:lnSpc>
              <a:spcBef>
                <a:spcPts val="0"/>
              </a:spcBef>
              <a:spcAft>
                <a:spcPts val="0"/>
              </a:spcAft>
              <a:buClr>
                <a:schemeClr val="dk1"/>
              </a:buClr>
              <a:buSzPts val="900"/>
              <a:buNone/>
              <a:defRPr sz="900">
                <a:solidFill>
                  <a:schemeClr val="dk1"/>
                </a:solidFill>
              </a:defRPr>
            </a:lvl9pPr>
          </a:lstStyle>
          <a:p/>
        </p:txBody>
      </p:sp>
      <p:sp>
        <p:nvSpPr>
          <p:cNvPr id="248" name="Google Shape;248;p32"/>
          <p:cNvSpPr txBox="1"/>
          <p:nvPr>
            <p:ph idx="3"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249" name="Google Shape;249;p32"/>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solidFill>
                  <a:srgbClr val="FFFFFF"/>
                </a:solidFill>
                <a:latin typeface="Red Hat Text Medium"/>
                <a:ea typeface="Red Hat Text Medium"/>
                <a:cs typeface="Red Hat Text Medium"/>
                <a:sym typeface="Red Hat Text Medium"/>
              </a:defRPr>
            </a:lvl1pPr>
            <a:lvl2pPr lvl="1" rtl="0" algn="ctr">
              <a:buNone/>
              <a:defRPr sz="600">
                <a:solidFill>
                  <a:srgbClr val="FFFFFF"/>
                </a:solidFill>
                <a:latin typeface="Red Hat Text Medium"/>
                <a:ea typeface="Red Hat Text Medium"/>
                <a:cs typeface="Red Hat Text Medium"/>
                <a:sym typeface="Red Hat Text Medium"/>
              </a:defRPr>
            </a:lvl2pPr>
            <a:lvl3pPr lvl="2" rtl="0" algn="ctr">
              <a:buNone/>
              <a:defRPr sz="600">
                <a:solidFill>
                  <a:srgbClr val="FFFFFF"/>
                </a:solidFill>
                <a:latin typeface="Red Hat Text Medium"/>
                <a:ea typeface="Red Hat Text Medium"/>
                <a:cs typeface="Red Hat Text Medium"/>
                <a:sym typeface="Red Hat Text Medium"/>
              </a:defRPr>
            </a:lvl3pPr>
            <a:lvl4pPr lvl="3" rtl="0" algn="ctr">
              <a:buNone/>
              <a:defRPr sz="600">
                <a:solidFill>
                  <a:srgbClr val="FFFFFF"/>
                </a:solidFill>
                <a:latin typeface="Red Hat Text Medium"/>
                <a:ea typeface="Red Hat Text Medium"/>
                <a:cs typeface="Red Hat Text Medium"/>
                <a:sym typeface="Red Hat Text Medium"/>
              </a:defRPr>
            </a:lvl4pPr>
            <a:lvl5pPr lvl="4" rtl="0" algn="ctr">
              <a:buNone/>
              <a:defRPr sz="600">
                <a:solidFill>
                  <a:srgbClr val="FFFFFF"/>
                </a:solidFill>
                <a:latin typeface="Red Hat Text Medium"/>
                <a:ea typeface="Red Hat Text Medium"/>
                <a:cs typeface="Red Hat Text Medium"/>
                <a:sym typeface="Red Hat Text Medium"/>
              </a:defRPr>
            </a:lvl5pPr>
            <a:lvl6pPr lvl="5" rtl="0" algn="ctr">
              <a:buNone/>
              <a:defRPr sz="600">
                <a:solidFill>
                  <a:srgbClr val="FFFFFF"/>
                </a:solidFill>
                <a:latin typeface="Red Hat Text Medium"/>
                <a:ea typeface="Red Hat Text Medium"/>
                <a:cs typeface="Red Hat Text Medium"/>
                <a:sym typeface="Red Hat Text Medium"/>
              </a:defRPr>
            </a:lvl6pPr>
            <a:lvl7pPr lvl="6" rtl="0" algn="ctr">
              <a:buNone/>
              <a:defRPr sz="600">
                <a:solidFill>
                  <a:srgbClr val="FFFFFF"/>
                </a:solidFill>
                <a:latin typeface="Red Hat Text Medium"/>
                <a:ea typeface="Red Hat Text Medium"/>
                <a:cs typeface="Red Hat Text Medium"/>
                <a:sym typeface="Red Hat Text Medium"/>
              </a:defRPr>
            </a:lvl7pPr>
            <a:lvl8pPr lvl="7" rtl="0" algn="ctr">
              <a:buNone/>
              <a:defRPr sz="600">
                <a:solidFill>
                  <a:srgbClr val="FFFFFF"/>
                </a:solidFill>
                <a:latin typeface="Red Hat Text Medium"/>
                <a:ea typeface="Red Hat Text Medium"/>
                <a:cs typeface="Red Hat Text Medium"/>
                <a:sym typeface="Red Hat Text Medium"/>
              </a:defRPr>
            </a:lvl8pPr>
            <a:lvl9pPr lvl="8" rtl="0" algn="ctr">
              <a:buNone/>
              <a:defRPr sz="6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3 closing">
  <p:cSld name="CUSTOM_1">
    <p:bg>
      <p:bgPr>
        <a:blipFill>
          <a:blip r:embed="rId2">
            <a:alphaModFix/>
          </a:blip>
          <a:stretch>
            <a:fillRect/>
          </a:stretch>
        </a:blipFill>
      </p:bgPr>
    </p:bg>
    <p:spTree>
      <p:nvGrpSpPr>
        <p:cNvPr id="250" name="Shape 250"/>
        <p:cNvGrpSpPr/>
        <p:nvPr/>
      </p:nvGrpSpPr>
      <p:grpSpPr>
        <a:xfrm>
          <a:off x="0" y="0"/>
          <a:ext cx="0" cy="0"/>
          <a:chOff x="0" y="0"/>
          <a:chExt cx="0" cy="0"/>
        </a:xfrm>
      </p:grpSpPr>
      <p:sp>
        <p:nvSpPr>
          <p:cNvPr id="251" name="Google Shape;251;p33"/>
          <p:cNvSpPr/>
          <p:nvPr/>
        </p:nvSpPr>
        <p:spPr>
          <a:xfrm>
            <a:off x="7212881" y="4409156"/>
            <a:ext cx="1931100" cy="7344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252" name="Google Shape;252;p33"/>
          <p:cNvPicPr preferRelativeResize="0"/>
          <p:nvPr/>
        </p:nvPicPr>
        <p:blipFill>
          <a:blip r:embed="rId3">
            <a:alphaModFix/>
          </a:blip>
          <a:stretch>
            <a:fillRect/>
          </a:stretch>
        </p:blipFill>
        <p:spPr>
          <a:xfrm>
            <a:off x="7580138" y="4652989"/>
            <a:ext cx="1185206" cy="279575"/>
          </a:xfrm>
          <a:prstGeom prst="rect">
            <a:avLst/>
          </a:prstGeom>
          <a:noFill/>
          <a:ln>
            <a:noFill/>
          </a:ln>
        </p:spPr>
      </p:pic>
      <p:cxnSp>
        <p:nvCxnSpPr>
          <p:cNvPr id="253" name="Google Shape;253;p33"/>
          <p:cNvCxnSpPr/>
          <p:nvPr/>
        </p:nvCxnSpPr>
        <p:spPr>
          <a:xfrm rot="10800000">
            <a:off x="335825" y="4801200"/>
            <a:ext cx="0" cy="342300"/>
          </a:xfrm>
          <a:prstGeom prst="straightConnector1">
            <a:avLst/>
          </a:prstGeom>
          <a:noFill/>
          <a:ln cap="flat" cmpd="sng" w="9525">
            <a:solidFill>
              <a:schemeClr val="lt1"/>
            </a:solidFill>
            <a:prstDash val="solid"/>
            <a:round/>
            <a:headEnd len="med" w="med" type="none"/>
            <a:tailEnd len="med" w="med" type="none"/>
          </a:ln>
        </p:spPr>
      </p:cxnSp>
      <p:sp>
        <p:nvSpPr>
          <p:cNvPr id="254" name="Google Shape;254;p33"/>
          <p:cNvSpPr txBox="1"/>
          <p:nvPr>
            <p:ph type="title"/>
          </p:nvPr>
        </p:nvSpPr>
        <p:spPr>
          <a:xfrm>
            <a:off x="4245394" y="426470"/>
            <a:ext cx="4302300" cy="14469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41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sz="5300">
                <a:solidFill>
                  <a:schemeClr val="accent1"/>
                </a:solidFill>
                <a:latin typeface="Red Hat Display Medium"/>
                <a:ea typeface="Red Hat Display Medium"/>
                <a:cs typeface="Red Hat Display Medium"/>
                <a:sym typeface="Red Hat Display Medium"/>
              </a:defRPr>
            </a:lvl9pPr>
          </a:lstStyle>
          <a:p/>
        </p:txBody>
      </p:sp>
      <p:sp>
        <p:nvSpPr>
          <p:cNvPr id="255" name="Google Shape;255;p33"/>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256" name="Google Shape;256;p33"/>
          <p:cNvSpPr txBox="1"/>
          <p:nvPr>
            <p:ph idx="2" type="subTitle"/>
          </p:nvPr>
        </p:nvSpPr>
        <p:spPr>
          <a:xfrm>
            <a:off x="4245394" y="2064300"/>
            <a:ext cx="3334800" cy="11436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chemeClr val="dk1"/>
              </a:buClr>
              <a:buSzPts val="1100"/>
              <a:buFont typeface="Red Hat Display"/>
              <a:buNone/>
              <a:defRPr sz="1100">
                <a:solidFill>
                  <a:schemeClr val="dk1"/>
                </a:solidFill>
                <a:latin typeface="Red Hat Display"/>
                <a:ea typeface="Red Hat Display"/>
                <a:cs typeface="Red Hat Display"/>
                <a:sym typeface="Red Hat Display"/>
              </a:defRPr>
            </a:lvl1pPr>
            <a:lvl2pPr lvl="1" rtl="0">
              <a:lnSpc>
                <a:spcPct val="180000"/>
              </a:lnSpc>
              <a:spcBef>
                <a:spcPts val="0"/>
              </a:spcBef>
              <a:spcAft>
                <a:spcPts val="0"/>
              </a:spcAft>
              <a:buClr>
                <a:schemeClr val="dk1"/>
              </a:buClr>
              <a:buSzPts val="1100"/>
              <a:buNone/>
              <a:defRPr sz="1100">
                <a:solidFill>
                  <a:schemeClr val="dk1"/>
                </a:solidFill>
              </a:defRPr>
            </a:lvl2pPr>
            <a:lvl3pPr lvl="2" rtl="0">
              <a:lnSpc>
                <a:spcPct val="180000"/>
              </a:lnSpc>
              <a:spcBef>
                <a:spcPts val="0"/>
              </a:spcBef>
              <a:spcAft>
                <a:spcPts val="0"/>
              </a:spcAft>
              <a:buClr>
                <a:schemeClr val="dk1"/>
              </a:buClr>
              <a:buSzPts val="1100"/>
              <a:buNone/>
              <a:defRPr sz="1100">
                <a:solidFill>
                  <a:schemeClr val="dk1"/>
                </a:solidFill>
              </a:defRPr>
            </a:lvl3pPr>
            <a:lvl4pPr lvl="3" rtl="0">
              <a:lnSpc>
                <a:spcPct val="180000"/>
              </a:lnSpc>
              <a:spcBef>
                <a:spcPts val="0"/>
              </a:spcBef>
              <a:spcAft>
                <a:spcPts val="0"/>
              </a:spcAft>
              <a:buClr>
                <a:schemeClr val="dk1"/>
              </a:buClr>
              <a:buSzPts val="1100"/>
              <a:buNone/>
              <a:defRPr sz="1100">
                <a:solidFill>
                  <a:schemeClr val="dk1"/>
                </a:solidFill>
              </a:defRPr>
            </a:lvl4pPr>
            <a:lvl5pPr lvl="4" rtl="0">
              <a:lnSpc>
                <a:spcPct val="180000"/>
              </a:lnSpc>
              <a:spcBef>
                <a:spcPts val="0"/>
              </a:spcBef>
              <a:spcAft>
                <a:spcPts val="0"/>
              </a:spcAft>
              <a:buClr>
                <a:schemeClr val="dk1"/>
              </a:buClr>
              <a:buSzPts val="1100"/>
              <a:buNone/>
              <a:defRPr sz="1100">
                <a:solidFill>
                  <a:schemeClr val="dk1"/>
                </a:solidFill>
              </a:defRPr>
            </a:lvl5pPr>
            <a:lvl6pPr lvl="5" rtl="0">
              <a:lnSpc>
                <a:spcPct val="180000"/>
              </a:lnSpc>
              <a:spcBef>
                <a:spcPts val="0"/>
              </a:spcBef>
              <a:spcAft>
                <a:spcPts val="0"/>
              </a:spcAft>
              <a:buClr>
                <a:schemeClr val="dk1"/>
              </a:buClr>
              <a:buSzPts val="1100"/>
              <a:buNone/>
              <a:defRPr sz="1100">
                <a:solidFill>
                  <a:schemeClr val="dk1"/>
                </a:solidFill>
              </a:defRPr>
            </a:lvl6pPr>
            <a:lvl7pPr lvl="6" rtl="0">
              <a:lnSpc>
                <a:spcPct val="180000"/>
              </a:lnSpc>
              <a:spcBef>
                <a:spcPts val="0"/>
              </a:spcBef>
              <a:spcAft>
                <a:spcPts val="0"/>
              </a:spcAft>
              <a:buClr>
                <a:schemeClr val="dk1"/>
              </a:buClr>
              <a:buSzPts val="1100"/>
              <a:buNone/>
              <a:defRPr sz="1100">
                <a:solidFill>
                  <a:schemeClr val="dk1"/>
                </a:solidFill>
              </a:defRPr>
            </a:lvl7pPr>
            <a:lvl8pPr lvl="7" rtl="0">
              <a:lnSpc>
                <a:spcPct val="180000"/>
              </a:lnSpc>
              <a:spcBef>
                <a:spcPts val="0"/>
              </a:spcBef>
              <a:spcAft>
                <a:spcPts val="0"/>
              </a:spcAft>
              <a:buClr>
                <a:schemeClr val="dk1"/>
              </a:buClr>
              <a:buSzPts val="1100"/>
              <a:buNone/>
              <a:defRPr sz="1100">
                <a:solidFill>
                  <a:schemeClr val="dk1"/>
                </a:solidFill>
              </a:defRPr>
            </a:lvl8pPr>
            <a:lvl9pPr lvl="8" rtl="0">
              <a:lnSpc>
                <a:spcPct val="180000"/>
              </a:lnSpc>
              <a:spcBef>
                <a:spcPts val="0"/>
              </a:spcBef>
              <a:spcAft>
                <a:spcPts val="0"/>
              </a:spcAft>
              <a:buClr>
                <a:schemeClr val="dk1"/>
              </a:buClr>
              <a:buSzPts val="1100"/>
              <a:buNone/>
              <a:defRPr sz="1100">
                <a:solidFill>
                  <a:schemeClr val="dk1"/>
                </a:solidFill>
              </a:defRPr>
            </a:lvl9pPr>
          </a:lstStyle>
          <a:p/>
        </p:txBody>
      </p:sp>
      <p:sp>
        <p:nvSpPr>
          <p:cNvPr id="257" name="Google Shape;257;p33"/>
          <p:cNvSpPr txBox="1"/>
          <p:nvPr/>
        </p:nvSpPr>
        <p:spPr>
          <a:xfrm>
            <a:off x="4427587" y="3501900"/>
            <a:ext cx="19203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900">
                <a:solidFill>
                  <a:schemeClr val="dk1"/>
                </a:solidFill>
                <a:latin typeface="Red Hat Display"/>
                <a:ea typeface="Red Hat Display"/>
                <a:cs typeface="Red Hat Display"/>
                <a:sym typeface="Red Hat Display"/>
              </a:rPr>
              <a:t>linkedin.com/company/red-hat</a:t>
            </a:r>
            <a:endParaRPr sz="900">
              <a:solidFill>
                <a:schemeClr val="dk1"/>
              </a:solidFill>
              <a:latin typeface="Red Hat Display"/>
              <a:ea typeface="Red Hat Display"/>
              <a:cs typeface="Red Hat Display"/>
              <a:sym typeface="Red Hat Display"/>
            </a:endParaRPr>
          </a:p>
        </p:txBody>
      </p:sp>
      <p:sp>
        <p:nvSpPr>
          <p:cNvPr id="258" name="Google Shape;258;p33"/>
          <p:cNvSpPr txBox="1"/>
          <p:nvPr/>
        </p:nvSpPr>
        <p:spPr>
          <a:xfrm>
            <a:off x="4427588" y="3880725"/>
            <a:ext cx="19203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900">
                <a:solidFill>
                  <a:schemeClr val="dk1"/>
                </a:solidFill>
                <a:latin typeface="Red Hat Display"/>
                <a:ea typeface="Red Hat Display"/>
                <a:cs typeface="Red Hat Display"/>
                <a:sym typeface="Red Hat Display"/>
              </a:rPr>
              <a:t>youtube.com/user/RedHatVideos</a:t>
            </a:r>
            <a:endParaRPr sz="900">
              <a:solidFill>
                <a:schemeClr val="dk1"/>
              </a:solidFill>
              <a:latin typeface="Red Hat Display"/>
              <a:ea typeface="Red Hat Display"/>
              <a:cs typeface="Red Hat Display"/>
              <a:sym typeface="Red Hat Display"/>
            </a:endParaRPr>
          </a:p>
        </p:txBody>
      </p:sp>
      <p:sp>
        <p:nvSpPr>
          <p:cNvPr id="259" name="Google Shape;259;p33"/>
          <p:cNvSpPr txBox="1"/>
          <p:nvPr/>
        </p:nvSpPr>
        <p:spPr>
          <a:xfrm>
            <a:off x="6611644" y="3501900"/>
            <a:ext cx="19203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900">
                <a:solidFill>
                  <a:schemeClr val="dk1"/>
                </a:solidFill>
                <a:latin typeface="Red Hat Text"/>
                <a:ea typeface="Red Hat Text"/>
                <a:cs typeface="Red Hat Text"/>
                <a:sym typeface="Red Hat Text"/>
              </a:rPr>
              <a:t>facebook.com/redhatinc</a:t>
            </a:r>
            <a:endParaRPr sz="900">
              <a:solidFill>
                <a:schemeClr val="dk1"/>
              </a:solidFill>
              <a:latin typeface="Red Hat Text"/>
              <a:ea typeface="Red Hat Text"/>
              <a:cs typeface="Red Hat Text"/>
              <a:sym typeface="Red Hat Text"/>
            </a:endParaRPr>
          </a:p>
        </p:txBody>
      </p:sp>
      <p:sp>
        <p:nvSpPr>
          <p:cNvPr id="260" name="Google Shape;260;p33"/>
          <p:cNvSpPr txBox="1"/>
          <p:nvPr/>
        </p:nvSpPr>
        <p:spPr>
          <a:xfrm>
            <a:off x="6611644" y="3880725"/>
            <a:ext cx="1920300" cy="1809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de" sz="900">
                <a:solidFill>
                  <a:schemeClr val="dk1"/>
                </a:solidFill>
                <a:latin typeface="Red Hat Display"/>
                <a:ea typeface="Red Hat Display"/>
                <a:cs typeface="Red Hat Display"/>
                <a:sym typeface="Red Hat Display"/>
              </a:rPr>
              <a:t>twitter.com/RedHat</a:t>
            </a:r>
            <a:endParaRPr sz="900">
              <a:solidFill>
                <a:schemeClr val="dk1"/>
              </a:solidFill>
              <a:latin typeface="Red Hat Display"/>
              <a:ea typeface="Red Hat Display"/>
              <a:cs typeface="Red Hat Display"/>
              <a:sym typeface="Red Hat Display"/>
            </a:endParaRPr>
          </a:p>
        </p:txBody>
      </p:sp>
      <p:pic>
        <p:nvPicPr>
          <p:cNvPr id="261" name="Google Shape;261;p33"/>
          <p:cNvPicPr preferRelativeResize="0"/>
          <p:nvPr/>
        </p:nvPicPr>
        <p:blipFill rotWithShape="1">
          <a:blip r:embed="rId4">
            <a:alphaModFix/>
          </a:blip>
          <a:srcRect b="0" l="2507" r="2498" t="0"/>
          <a:stretch/>
        </p:blipFill>
        <p:spPr>
          <a:xfrm>
            <a:off x="6439844" y="3880729"/>
            <a:ext cx="171806" cy="180863"/>
          </a:xfrm>
          <a:prstGeom prst="rect">
            <a:avLst/>
          </a:prstGeom>
          <a:noFill/>
          <a:ln>
            <a:noFill/>
          </a:ln>
        </p:spPr>
      </p:pic>
      <p:pic>
        <p:nvPicPr>
          <p:cNvPr id="262" name="Google Shape;262;p33"/>
          <p:cNvPicPr preferRelativeResize="0"/>
          <p:nvPr/>
        </p:nvPicPr>
        <p:blipFill rotWithShape="1">
          <a:blip r:embed="rId5">
            <a:alphaModFix/>
          </a:blip>
          <a:srcRect b="0" l="2507" r="2498" t="0"/>
          <a:stretch/>
        </p:blipFill>
        <p:spPr>
          <a:xfrm>
            <a:off x="6439844" y="3501904"/>
            <a:ext cx="171806" cy="180863"/>
          </a:xfrm>
          <a:prstGeom prst="rect">
            <a:avLst/>
          </a:prstGeom>
          <a:noFill/>
          <a:ln>
            <a:noFill/>
          </a:ln>
        </p:spPr>
      </p:pic>
      <p:pic>
        <p:nvPicPr>
          <p:cNvPr id="263" name="Google Shape;263;p33"/>
          <p:cNvPicPr preferRelativeResize="0"/>
          <p:nvPr/>
        </p:nvPicPr>
        <p:blipFill rotWithShape="1">
          <a:blip r:embed="rId6">
            <a:alphaModFix/>
          </a:blip>
          <a:srcRect b="0" l="2507" r="2498" t="0"/>
          <a:stretch/>
        </p:blipFill>
        <p:spPr>
          <a:xfrm>
            <a:off x="4245400" y="3880729"/>
            <a:ext cx="171806" cy="180863"/>
          </a:xfrm>
          <a:prstGeom prst="rect">
            <a:avLst/>
          </a:prstGeom>
          <a:noFill/>
          <a:ln>
            <a:noFill/>
          </a:ln>
        </p:spPr>
      </p:pic>
      <p:pic>
        <p:nvPicPr>
          <p:cNvPr id="264" name="Google Shape;264;p33"/>
          <p:cNvPicPr preferRelativeResize="0"/>
          <p:nvPr/>
        </p:nvPicPr>
        <p:blipFill rotWithShape="1">
          <a:blip r:embed="rId7">
            <a:alphaModFix/>
          </a:blip>
          <a:srcRect b="0" l="2507" r="2498" t="0"/>
          <a:stretch/>
        </p:blipFill>
        <p:spPr>
          <a:xfrm>
            <a:off x="4245400" y="3501904"/>
            <a:ext cx="171806" cy="180863"/>
          </a:xfrm>
          <a:prstGeom prst="rect">
            <a:avLst/>
          </a:prstGeom>
          <a:noFill/>
          <a:ln>
            <a:noFill/>
          </a:ln>
        </p:spPr>
      </p:pic>
      <p:sp>
        <p:nvSpPr>
          <p:cNvPr id="265" name="Google Shape;265;p33"/>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solidFill>
                  <a:srgbClr val="FFFFFF"/>
                </a:solidFill>
                <a:latin typeface="Red Hat Text Medium"/>
                <a:ea typeface="Red Hat Text Medium"/>
                <a:cs typeface="Red Hat Text Medium"/>
                <a:sym typeface="Red Hat Text Medium"/>
              </a:defRPr>
            </a:lvl1pPr>
            <a:lvl2pPr lvl="1" rtl="0" algn="ctr">
              <a:buNone/>
              <a:defRPr sz="600">
                <a:solidFill>
                  <a:srgbClr val="FFFFFF"/>
                </a:solidFill>
                <a:latin typeface="Red Hat Text Medium"/>
                <a:ea typeface="Red Hat Text Medium"/>
                <a:cs typeface="Red Hat Text Medium"/>
                <a:sym typeface="Red Hat Text Medium"/>
              </a:defRPr>
            </a:lvl2pPr>
            <a:lvl3pPr lvl="2" rtl="0" algn="ctr">
              <a:buNone/>
              <a:defRPr sz="600">
                <a:solidFill>
                  <a:srgbClr val="FFFFFF"/>
                </a:solidFill>
                <a:latin typeface="Red Hat Text Medium"/>
                <a:ea typeface="Red Hat Text Medium"/>
                <a:cs typeface="Red Hat Text Medium"/>
                <a:sym typeface="Red Hat Text Medium"/>
              </a:defRPr>
            </a:lvl3pPr>
            <a:lvl4pPr lvl="3" rtl="0" algn="ctr">
              <a:buNone/>
              <a:defRPr sz="600">
                <a:solidFill>
                  <a:srgbClr val="FFFFFF"/>
                </a:solidFill>
                <a:latin typeface="Red Hat Text Medium"/>
                <a:ea typeface="Red Hat Text Medium"/>
                <a:cs typeface="Red Hat Text Medium"/>
                <a:sym typeface="Red Hat Text Medium"/>
              </a:defRPr>
            </a:lvl4pPr>
            <a:lvl5pPr lvl="4" rtl="0" algn="ctr">
              <a:buNone/>
              <a:defRPr sz="600">
                <a:solidFill>
                  <a:srgbClr val="FFFFFF"/>
                </a:solidFill>
                <a:latin typeface="Red Hat Text Medium"/>
                <a:ea typeface="Red Hat Text Medium"/>
                <a:cs typeface="Red Hat Text Medium"/>
                <a:sym typeface="Red Hat Text Medium"/>
              </a:defRPr>
            </a:lvl5pPr>
            <a:lvl6pPr lvl="5" rtl="0" algn="ctr">
              <a:buNone/>
              <a:defRPr sz="600">
                <a:solidFill>
                  <a:srgbClr val="FFFFFF"/>
                </a:solidFill>
                <a:latin typeface="Red Hat Text Medium"/>
                <a:ea typeface="Red Hat Text Medium"/>
                <a:cs typeface="Red Hat Text Medium"/>
                <a:sym typeface="Red Hat Text Medium"/>
              </a:defRPr>
            </a:lvl6pPr>
            <a:lvl7pPr lvl="6" rtl="0" algn="ctr">
              <a:buNone/>
              <a:defRPr sz="600">
                <a:solidFill>
                  <a:srgbClr val="FFFFFF"/>
                </a:solidFill>
                <a:latin typeface="Red Hat Text Medium"/>
                <a:ea typeface="Red Hat Text Medium"/>
                <a:cs typeface="Red Hat Text Medium"/>
                <a:sym typeface="Red Hat Text Medium"/>
              </a:defRPr>
            </a:lvl7pPr>
            <a:lvl8pPr lvl="7" rtl="0" algn="ctr">
              <a:buNone/>
              <a:defRPr sz="600">
                <a:solidFill>
                  <a:srgbClr val="FFFFFF"/>
                </a:solidFill>
                <a:latin typeface="Red Hat Text Medium"/>
                <a:ea typeface="Red Hat Text Medium"/>
                <a:cs typeface="Red Hat Text Medium"/>
                <a:sym typeface="Red Hat Text Medium"/>
              </a:defRPr>
            </a:lvl8pPr>
            <a:lvl9pPr lvl="8" rtl="0" algn="ctr">
              <a:buNone/>
              <a:defRPr sz="6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binar title">
  <p:cSld name="TITLE_3">
    <p:bg>
      <p:bgPr>
        <a:solidFill>
          <a:srgbClr val="EBEBEB">
            <a:alpha val="0"/>
          </a:srgbClr>
        </a:solidFill>
      </p:bgPr>
    </p:bg>
    <p:spTree>
      <p:nvGrpSpPr>
        <p:cNvPr id="266" name="Shape 266"/>
        <p:cNvGrpSpPr/>
        <p:nvPr/>
      </p:nvGrpSpPr>
      <p:grpSpPr>
        <a:xfrm>
          <a:off x="0" y="0"/>
          <a:ext cx="0" cy="0"/>
          <a:chOff x="0" y="0"/>
          <a:chExt cx="0" cy="0"/>
        </a:xfrm>
      </p:grpSpPr>
      <p:pic>
        <p:nvPicPr>
          <p:cNvPr id="267" name="Google Shape;267;p34"/>
          <p:cNvPicPr preferRelativeResize="0"/>
          <p:nvPr/>
        </p:nvPicPr>
        <p:blipFill>
          <a:blip r:embed="rId2">
            <a:alphaModFix/>
          </a:blip>
          <a:stretch>
            <a:fillRect/>
          </a:stretch>
        </p:blipFill>
        <p:spPr>
          <a:xfrm>
            <a:off x="914400" y="571500"/>
            <a:ext cx="1609459" cy="380700"/>
          </a:xfrm>
          <a:prstGeom prst="rect">
            <a:avLst/>
          </a:prstGeom>
          <a:noFill/>
          <a:ln>
            <a:noFill/>
          </a:ln>
        </p:spPr>
      </p:pic>
      <p:sp>
        <p:nvSpPr>
          <p:cNvPr id="268" name="Google Shape;268;p34"/>
          <p:cNvSpPr txBox="1"/>
          <p:nvPr>
            <p:ph idx="1" type="subTitle"/>
          </p:nvPr>
        </p:nvSpPr>
        <p:spPr>
          <a:xfrm>
            <a:off x="876994" y="3327169"/>
            <a:ext cx="5649900" cy="6858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rgbClr val="EE0000"/>
              </a:buClr>
              <a:buSzPts val="2100"/>
              <a:buFont typeface="Red Hat Display"/>
              <a:buNone/>
              <a:defRPr sz="2100">
                <a:solidFill>
                  <a:srgbClr val="EE0000"/>
                </a:solidFill>
                <a:latin typeface="Red Hat Display"/>
                <a:ea typeface="Red Hat Display"/>
                <a:cs typeface="Red Hat Display"/>
                <a:sym typeface="Red Hat Display"/>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269" name="Google Shape;269;p34"/>
          <p:cNvSpPr txBox="1"/>
          <p:nvPr>
            <p:ph type="title"/>
          </p:nvPr>
        </p:nvSpPr>
        <p:spPr>
          <a:xfrm>
            <a:off x="877106" y="1993519"/>
            <a:ext cx="7404000" cy="1200300"/>
          </a:xfrm>
          <a:prstGeom prst="rect">
            <a:avLst/>
          </a:prstGeom>
        </p:spPr>
        <p:txBody>
          <a:bodyPr anchorCtr="0" anchor="b" bIns="0" lIns="0" spcFirstLastPara="1" rIns="0" wrap="square" tIns="0">
            <a:noAutofit/>
          </a:bodyPr>
          <a:lstStyle>
            <a:lvl1pPr lvl="0" rtl="0">
              <a:lnSpc>
                <a:spcPct val="90000"/>
              </a:lnSpc>
              <a:spcBef>
                <a:spcPts val="0"/>
              </a:spcBef>
              <a:spcAft>
                <a:spcPts val="0"/>
              </a:spcAft>
              <a:buNone/>
              <a:defRPr sz="6000">
                <a:solidFill>
                  <a:srgbClr val="EE0000"/>
                </a:solidFill>
                <a:latin typeface="Red Hat Display Medium"/>
                <a:ea typeface="Red Hat Display Medium"/>
                <a:cs typeface="Red Hat Display Medium"/>
                <a:sym typeface="Red Hat Display Medium"/>
              </a:defRPr>
            </a:lvl1pPr>
            <a:lvl2pPr lvl="1" rtl="0">
              <a:lnSpc>
                <a:spcPct val="105000"/>
              </a:lnSpc>
              <a:spcBef>
                <a:spcPts val="0"/>
              </a:spcBef>
              <a:spcAft>
                <a:spcPts val="0"/>
              </a:spcAft>
              <a:buNone/>
              <a:defRPr b="1" sz="6000">
                <a:solidFill>
                  <a:schemeClr val="lt1"/>
                </a:solidFill>
              </a:defRPr>
            </a:lvl2pPr>
            <a:lvl3pPr lvl="2" rtl="0">
              <a:lnSpc>
                <a:spcPct val="105000"/>
              </a:lnSpc>
              <a:spcBef>
                <a:spcPts val="0"/>
              </a:spcBef>
              <a:spcAft>
                <a:spcPts val="0"/>
              </a:spcAft>
              <a:buNone/>
              <a:defRPr b="1" sz="6000">
                <a:solidFill>
                  <a:schemeClr val="lt1"/>
                </a:solidFill>
              </a:defRPr>
            </a:lvl3pPr>
            <a:lvl4pPr lvl="3" rtl="0">
              <a:lnSpc>
                <a:spcPct val="105000"/>
              </a:lnSpc>
              <a:spcBef>
                <a:spcPts val="0"/>
              </a:spcBef>
              <a:spcAft>
                <a:spcPts val="0"/>
              </a:spcAft>
              <a:buNone/>
              <a:defRPr b="1" sz="6000">
                <a:solidFill>
                  <a:schemeClr val="lt1"/>
                </a:solidFill>
              </a:defRPr>
            </a:lvl4pPr>
            <a:lvl5pPr lvl="4" rtl="0">
              <a:lnSpc>
                <a:spcPct val="105000"/>
              </a:lnSpc>
              <a:spcBef>
                <a:spcPts val="0"/>
              </a:spcBef>
              <a:spcAft>
                <a:spcPts val="0"/>
              </a:spcAft>
              <a:buNone/>
              <a:defRPr b="1" sz="6000">
                <a:solidFill>
                  <a:schemeClr val="lt1"/>
                </a:solidFill>
              </a:defRPr>
            </a:lvl5pPr>
            <a:lvl6pPr lvl="5" rtl="0">
              <a:lnSpc>
                <a:spcPct val="105000"/>
              </a:lnSpc>
              <a:spcBef>
                <a:spcPts val="0"/>
              </a:spcBef>
              <a:spcAft>
                <a:spcPts val="0"/>
              </a:spcAft>
              <a:buNone/>
              <a:defRPr b="1" sz="6000">
                <a:solidFill>
                  <a:schemeClr val="lt1"/>
                </a:solidFill>
              </a:defRPr>
            </a:lvl6pPr>
            <a:lvl7pPr lvl="6" rtl="0">
              <a:lnSpc>
                <a:spcPct val="105000"/>
              </a:lnSpc>
              <a:spcBef>
                <a:spcPts val="0"/>
              </a:spcBef>
              <a:spcAft>
                <a:spcPts val="0"/>
              </a:spcAft>
              <a:buNone/>
              <a:defRPr b="1" sz="6000">
                <a:solidFill>
                  <a:schemeClr val="lt1"/>
                </a:solidFill>
              </a:defRPr>
            </a:lvl7pPr>
            <a:lvl8pPr lvl="7" rtl="0">
              <a:lnSpc>
                <a:spcPct val="105000"/>
              </a:lnSpc>
              <a:spcBef>
                <a:spcPts val="0"/>
              </a:spcBef>
              <a:spcAft>
                <a:spcPts val="0"/>
              </a:spcAft>
              <a:buNone/>
              <a:defRPr b="1" sz="6000">
                <a:solidFill>
                  <a:schemeClr val="lt1"/>
                </a:solidFill>
              </a:defRPr>
            </a:lvl8pPr>
            <a:lvl9pPr lvl="8" rtl="0">
              <a:lnSpc>
                <a:spcPct val="105000"/>
              </a:lnSpc>
              <a:spcBef>
                <a:spcPts val="0"/>
              </a:spcBef>
              <a:spcAft>
                <a:spcPts val="0"/>
              </a:spcAft>
              <a:buNone/>
              <a:defRPr b="1" sz="6000">
                <a:solidFill>
                  <a:schemeClr val="lt1"/>
                </a:solidFill>
              </a:defRPr>
            </a:lvl9pPr>
          </a:lstStyle>
          <a:p/>
        </p:txBody>
      </p:sp>
      <p:sp>
        <p:nvSpPr>
          <p:cNvPr id="270" name="Google Shape;270;p34"/>
          <p:cNvSpPr txBox="1"/>
          <p:nvPr>
            <p:ph idx="2" type="subTitle"/>
          </p:nvPr>
        </p:nvSpPr>
        <p:spPr>
          <a:xfrm>
            <a:off x="876994" y="4091020"/>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000000"/>
              </a:buClr>
              <a:buSzPts val="1100"/>
              <a:buFont typeface="Red Hat Display Medium"/>
              <a:buNone/>
              <a:defRPr sz="1100">
                <a:latin typeface="Red Hat Display Medium"/>
                <a:ea typeface="Red Hat Display Medium"/>
                <a:cs typeface="Red Hat Display Medium"/>
                <a:sym typeface="Red Hat Display Medium"/>
              </a:defRPr>
            </a:lvl1pPr>
            <a:lvl2pPr lvl="1"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2pPr>
            <a:lvl3pPr lvl="2"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3pPr>
            <a:lvl4pPr lvl="3"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4pPr>
            <a:lvl5pPr lvl="4"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5pPr>
            <a:lvl6pPr lvl="5"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6pPr>
            <a:lvl7pPr lvl="6"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7pPr>
            <a:lvl8pPr lvl="7"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8pPr>
            <a:lvl9pPr lvl="8"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9pPr>
          </a:lstStyle>
          <a:p/>
        </p:txBody>
      </p:sp>
      <p:sp>
        <p:nvSpPr>
          <p:cNvPr id="271" name="Google Shape;271;p34"/>
          <p:cNvSpPr txBox="1"/>
          <p:nvPr>
            <p:ph idx="3" type="subTitle"/>
          </p:nvPr>
        </p:nvSpPr>
        <p:spPr>
          <a:xfrm>
            <a:off x="2668088" y="4091020"/>
            <a:ext cx="1530300" cy="4542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Clr>
                <a:srgbClr val="000000"/>
              </a:buClr>
              <a:buSzPts val="1100"/>
              <a:buFont typeface="Red Hat Display Medium"/>
              <a:buNone/>
              <a:defRPr sz="1100">
                <a:latin typeface="Red Hat Display Medium"/>
                <a:ea typeface="Red Hat Display Medium"/>
                <a:cs typeface="Red Hat Display Medium"/>
                <a:sym typeface="Red Hat Display Medium"/>
              </a:defRPr>
            </a:lvl1pPr>
            <a:lvl2pPr lvl="1"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2pPr>
            <a:lvl3pPr lvl="2"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3pPr>
            <a:lvl4pPr lvl="3"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4pPr>
            <a:lvl5pPr lvl="4"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5pPr>
            <a:lvl6pPr lvl="5"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6pPr>
            <a:lvl7pPr lvl="6"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7pPr>
            <a:lvl8pPr lvl="7"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8pPr>
            <a:lvl9pPr lvl="8" rtl="0">
              <a:lnSpc>
                <a:spcPct val="135000"/>
              </a:lnSpc>
              <a:spcBef>
                <a:spcPts val="0"/>
              </a:spcBef>
              <a:spcAft>
                <a:spcPts val="0"/>
              </a:spcAft>
              <a:buSzPts val="1400"/>
              <a:buFont typeface="Red Hat Text Medium"/>
              <a:buNone/>
              <a:defRPr>
                <a:latin typeface="Red Hat Text Medium"/>
                <a:ea typeface="Red Hat Text Medium"/>
                <a:cs typeface="Red Hat Text Medium"/>
                <a:sym typeface="Red Hat Text Medium"/>
              </a:defRPr>
            </a:lvl9pPr>
          </a:lstStyle>
          <a:p/>
        </p:txBody>
      </p:sp>
      <p:cxnSp>
        <p:nvCxnSpPr>
          <p:cNvPr id="272" name="Google Shape;272;p34"/>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273" name="Google Shape;273;p34"/>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A">
  <p:cSld name="CUSTOM_2">
    <p:bg>
      <p:bgPr>
        <a:blipFill>
          <a:blip r:embed="rId2">
            <a:alphaModFix/>
          </a:blip>
          <a:stretch>
            <a:fillRect/>
          </a:stretch>
        </a:blipFill>
      </p:bgPr>
    </p:bg>
    <p:spTree>
      <p:nvGrpSpPr>
        <p:cNvPr id="274" name="Shape 274"/>
        <p:cNvGrpSpPr/>
        <p:nvPr/>
      </p:nvGrpSpPr>
      <p:grpSpPr>
        <a:xfrm>
          <a:off x="0" y="0"/>
          <a:ext cx="0" cy="0"/>
          <a:chOff x="0" y="0"/>
          <a:chExt cx="0" cy="0"/>
        </a:xfrm>
      </p:grpSpPr>
      <p:sp>
        <p:nvSpPr>
          <p:cNvPr id="275" name="Google Shape;275;p35"/>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sz="3600">
                <a:solidFill>
                  <a:schemeClr val="lt1"/>
                </a:solidFill>
                <a:latin typeface="Red Hat Display Medium"/>
                <a:ea typeface="Red Hat Display Medium"/>
                <a:cs typeface="Red Hat Display Medium"/>
                <a:sym typeface="Red Hat Display Medium"/>
              </a:defRPr>
            </a:lvl1pPr>
            <a:lvl2pPr lvl="1"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2pPr>
            <a:lvl3pPr lvl="2"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3pPr>
            <a:lvl4pPr lvl="3"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4pPr>
            <a:lvl5pPr lvl="4"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5pPr>
            <a:lvl6pPr lvl="5"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6pPr>
            <a:lvl7pPr lvl="6"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7pPr>
            <a:lvl8pPr lvl="7"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8pPr>
            <a:lvl9pPr lvl="8" rtl="0">
              <a:spcBef>
                <a:spcPts val="0"/>
              </a:spcBef>
              <a:spcAft>
                <a:spcPts val="0"/>
              </a:spcAft>
              <a:buNone/>
              <a:defRPr sz="4500">
                <a:solidFill>
                  <a:schemeClr val="lt1"/>
                </a:solidFill>
                <a:latin typeface="Red Hat Display Medium"/>
                <a:ea typeface="Red Hat Display Medium"/>
                <a:cs typeface="Red Hat Display Medium"/>
                <a:sym typeface="Red Hat Display Medium"/>
              </a:defRPr>
            </a:lvl9pPr>
          </a:lstStyle>
          <a:p/>
        </p:txBody>
      </p:sp>
      <p:cxnSp>
        <p:nvCxnSpPr>
          <p:cNvPr id="276" name="Google Shape;276;p35"/>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277" name="Google Shape;277;p35"/>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278" name="Google Shape;278;p35"/>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279" name="Google Shape;279;p35"/>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sz="1100">
                <a:solidFill>
                  <a:srgbClr val="141414"/>
                </a:solidFill>
                <a:latin typeface="Red Hat Display"/>
                <a:ea typeface="Red Hat Display"/>
                <a:cs typeface="Red Hat Display"/>
                <a:sym typeface="Red Hat Display"/>
              </a:defRPr>
            </a:lvl1pPr>
            <a:lvl2pPr lvl="1" rtl="0">
              <a:lnSpc>
                <a:spcPct val="174000"/>
              </a:lnSpc>
              <a:spcBef>
                <a:spcPts val="0"/>
              </a:spcBef>
              <a:spcAft>
                <a:spcPts val="0"/>
              </a:spcAft>
              <a:buNone/>
              <a:defRPr sz="1100">
                <a:solidFill>
                  <a:srgbClr val="141414"/>
                </a:solidFill>
              </a:defRPr>
            </a:lvl2pPr>
            <a:lvl3pPr lvl="2" rtl="0">
              <a:lnSpc>
                <a:spcPct val="174000"/>
              </a:lnSpc>
              <a:spcBef>
                <a:spcPts val="0"/>
              </a:spcBef>
              <a:spcAft>
                <a:spcPts val="0"/>
              </a:spcAft>
              <a:buNone/>
              <a:defRPr sz="1100">
                <a:solidFill>
                  <a:srgbClr val="141414"/>
                </a:solidFill>
              </a:defRPr>
            </a:lvl3pPr>
            <a:lvl4pPr lvl="3" rtl="0">
              <a:lnSpc>
                <a:spcPct val="174000"/>
              </a:lnSpc>
              <a:spcBef>
                <a:spcPts val="0"/>
              </a:spcBef>
              <a:spcAft>
                <a:spcPts val="0"/>
              </a:spcAft>
              <a:buNone/>
              <a:defRPr sz="1100">
                <a:solidFill>
                  <a:srgbClr val="141414"/>
                </a:solidFill>
              </a:defRPr>
            </a:lvl4pPr>
            <a:lvl5pPr lvl="4" rtl="0">
              <a:lnSpc>
                <a:spcPct val="174000"/>
              </a:lnSpc>
              <a:spcBef>
                <a:spcPts val="0"/>
              </a:spcBef>
              <a:spcAft>
                <a:spcPts val="0"/>
              </a:spcAft>
              <a:buNone/>
              <a:defRPr sz="1100">
                <a:solidFill>
                  <a:srgbClr val="141414"/>
                </a:solidFill>
              </a:defRPr>
            </a:lvl5pPr>
            <a:lvl6pPr lvl="5" rtl="0">
              <a:lnSpc>
                <a:spcPct val="174000"/>
              </a:lnSpc>
              <a:spcBef>
                <a:spcPts val="0"/>
              </a:spcBef>
              <a:spcAft>
                <a:spcPts val="0"/>
              </a:spcAft>
              <a:buNone/>
              <a:defRPr sz="1100">
                <a:solidFill>
                  <a:srgbClr val="141414"/>
                </a:solidFill>
              </a:defRPr>
            </a:lvl6pPr>
            <a:lvl7pPr lvl="6" rtl="0">
              <a:lnSpc>
                <a:spcPct val="174000"/>
              </a:lnSpc>
              <a:spcBef>
                <a:spcPts val="0"/>
              </a:spcBef>
              <a:spcAft>
                <a:spcPts val="0"/>
              </a:spcAft>
              <a:buNone/>
              <a:defRPr sz="1100">
                <a:solidFill>
                  <a:srgbClr val="141414"/>
                </a:solidFill>
              </a:defRPr>
            </a:lvl7pPr>
            <a:lvl8pPr lvl="7" rtl="0">
              <a:lnSpc>
                <a:spcPct val="174000"/>
              </a:lnSpc>
              <a:spcBef>
                <a:spcPts val="0"/>
              </a:spcBef>
              <a:spcAft>
                <a:spcPts val="0"/>
              </a:spcAft>
              <a:buNone/>
              <a:defRPr sz="1100">
                <a:solidFill>
                  <a:srgbClr val="141414"/>
                </a:solidFill>
              </a:defRPr>
            </a:lvl8pPr>
            <a:lvl9pPr lvl="8" rtl="0">
              <a:lnSpc>
                <a:spcPct val="174000"/>
              </a:lnSpc>
              <a:spcBef>
                <a:spcPts val="0"/>
              </a:spcBef>
              <a:spcAft>
                <a:spcPts val="0"/>
              </a:spcAft>
              <a:buNone/>
              <a:defRPr sz="1100">
                <a:solidFill>
                  <a:srgbClr val="141414"/>
                </a:solidFill>
              </a:defRPr>
            </a:lvl9pPr>
          </a:lstStyle>
          <a:p/>
        </p:txBody>
      </p:sp>
      <p:pic>
        <p:nvPicPr>
          <p:cNvPr id="280" name="Google Shape;280;p35"/>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281" name="Google Shape;281;p35"/>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solidFill>
                  <a:srgbClr val="FFFFFF"/>
                </a:solidFill>
                <a:latin typeface="Red Hat Text Medium"/>
                <a:ea typeface="Red Hat Text Medium"/>
                <a:cs typeface="Red Hat Text Medium"/>
                <a:sym typeface="Red Hat Text Medium"/>
              </a:defRPr>
            </a:lvl1pPr>
            <a:lvl2pPr lvl="1" rtl="0" algn="ctr">
              <a:buNone/>
              <a:defRPr sz="600">
                <a:solidFill>
                  <a:srgbClr val="FFFFFF"/>
                </a:solidFill>
                <a:latin typeface="Red Hat Text Medium"/>
                <a:ea typeface="Red Hat Text Medium"/>
                <a:cs typeface="Red Hat Text Medium"/>
                <a:sym typeface="Red Hat Text Medium"/>
              </a:defRPr>
            </a:lvl2pPr>
            <a:lvl3pPr lvl="2" rtl="0" algn="ctr">
              <a:buNone/>
              <a:defRPr sz="600">
                <a:solidFill>
                  <a:srgbClr val="FFFFFF"/>
                </a:solidFill>
                <a:latin typeface="Red Hat Text Medium"/>
                <a:ea typeface="Red Hat Text Medium"/>
                <a:cs typeface="Red Hat Text Medium"/>
                <a:sym typeface="Red Hat Text Medium"/>
              </a:defRPr>
            </a:lvl3pPr>
            <a:lvl4pPr lvl="3" rtl="0" algn="ctr">
              <a:buNone/>
              <a:defRPr sz="600">
                <a:solidFill>
                  <a:srgbClr val="FFFFFF"/>
                </a:solidFill>
                <a:latin typeface="Red Hat Text Medium"/>
                <a:ea typeface="Red Hat Text Medium"/>
                <a:cs typeface="Red Hat Text Medium"/>
                <a:sym typeface="Red Hat Text Medium"/>
              </a:defRPr>
            </a:lvl4pPr>
            <a:lvl5pPr lvl="4" rtl="0" algn="ctr">
              <a:buNone/>
              <a:defRPr sz="600">
                <a:solidFill>
                  <a:srgbClr val="FFFFFF"/>
                </a:solidFill>
                <a:latin typeface="Red Hat Text Medium"/>
                <a:ea typeface="Red Hat Text Medium"/>
                <a:cs typeface="Red Hat Text Medium"/>
                <a:sym typeface="Red Hat Text Medium"/>
              </a:defRPr>
            </a:lvl5pPr>
            <a:lvl6pPr lvl="5" rtl="0" algn="ctr">
              <a:buNone/>
              <a:defRPr sz="600">
                <a:solidFill>
                  <a:srgbClr val="FFFFFF"/>
                </a:solidFill>
                <a:latin typeface="Red Hat Text Medium"/>
                <a:ea typeface="Red Hat Text Medium"/>
                <a:cs typeface="Red Hat Text Medium"/>
                <a:sym typeface="Red Hat Text Medium"/>
              </a:defRPr>
            </a:lvl6pPr>
            <a:lvl7pPr lvl="6" rtl="0" algn="ctr">
              <a:buNone/>
              <a:defRPr sz="600">
                <a:solidFill>
                  <a:srgbClr val="FFFFFF"/>
                </a:solidFill>
                <a:latin typeface="Red Hat Text Medium"/>
                <a:ea typeface="Red Hat Text Medium"/>
                <a:cs typeface="Red Hat Text Medium"/>
                <a:sym typeface="Red Hat Text Medium"/>
              </a:defRPr>
            </a:lvl7pPr>
            <a:lvl8pPr lvl="7" rtl="0" algn="ctr">
              <a:buNone/>
              <a:defRPr sz="600">
                <a:solidFill>
                  <a:srgbClr val="FFFFFF"/>
                </a:solidFill>
                <a:latin typeface="Red Hat Text Medium"/>
                <a:ea typeface="Red Hat Text Medium"/>
                <a:cs typeface="Red Hat Text Medium"/>
                <a:sym typeface="Red Hat Text Medium"/>
              </a:defRPr>
            </a:lvl8pPr>
            <a:lvl9pPr lvl="8" rtl="0" algn="ctr">
              <a:buNone/>
              <a:defRPr sz="6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B">
  <p:cSld name="CUSTOM_2_1">
    <p:bg>
      <p:bgPr>
        <a:blipFill>
          <a:blip r:embed="rId2">
            <a:alphaModFix/>
          </a:blip>
          <a:stretch>
            <a:fillRect/>
          </a:stretch>
        </a:blipFill>
      </p:bgPr>
    </p:bg>
    <p:spTree>
      <p:nvGrpSpPr>
        <p:cNvPr id="282" name="Shape 282"/>
        <p:cNvGrpSpPr/>
        <p:nvPr/>
      </p:nvGrpSpPr>
      <p:grpSpPr>
        <a:xfrm>
          <a:off x="0" y="0"/>
          <a:ext cx="0" cy="0"/>
          <a:chOff x="0" y="0"/>
          <a:chExt cx="0" cy="0"/>
        </a:xfrm>
      </p:grpSpPr>
      <p:sp>
        <p:nvSpPr>
          <p:cNvPr id="283" name="Google Shape;283;p36"/>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sz="3600">
                <a:solidFill>
                  <a:schemeClr val="accent1"/>
                </a:solidFill>
                <a:latin typeface="Red Hat Display Medium"/>
                <a:ea typeface="Red Hat Display Medium"/>
                <a:cs typeface="Red Hat Display Medium"/>
                <a:sym typeface="Red Hat Display Medium"/>
              </a:defRPr>
            </a:lvl1pPr>
            <a:lvl2pPr lvl="1"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2pPr>
            <a:lvl3pPr lvl="2"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3pPr>
            <a:lvl4pPr lvl="3"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4pPr>
            <a:lvl5pPr lvl="4"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5pPr>
            <a:lvl6pPr lvl="5"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6pPr>
            <a:lvl7pPr lvl="6"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7pPr>
            <a:lvl8pPr lvl="7"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8pPr>
            <a:lvl9pPr lvl="8"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9pPr>
          </a:lstStyle>
          <a:p/>
        </p:txBody>
      </p:sp>
      <p:cxnSp>
        <p:nvCxnSpPr>
          <p:cNvPr id="284" name="Google Shape;284;p36"/>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285" name="Google Shape;285;p36"/>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286" name="Google Shape;286;p36"/>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9pPr>
          </a:lstStyle>
          <a:p/>
        </p:txBody>
      </p:sp>
      <p:sp>
        <p:nvSpPr>
          <p:cNvPr id="287" name="Google Shape;287;p36"/>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sz="1100">
                <a:solidFill>
                  <a:schemeClr val="lt1"/>
                </a:solidFill>
                <a:latin typeface="Red Hat Display"/>
                <a:ea typeface="Red Hat Display"/>
                <a:cs typeface="Red Hat Display"/>
                <a:sym typeface="Red Hat Display"/>
              </a:defRPr>
            </a:lvl1pPr>
            <a:lvl2pPr lvl="1" rtl="0">
              <a:lnSpc>
                <a:spcPct val="174000"/>
              </a:lnSpc>
              <a:spcBef>
                <a:spcPts val="0"/>
              </a:spcBef>
              <a:spcAft>
                <a:spcPts val="0"/>
              </a:spcAft>
              <a:buNone/>
              <a:defRPr sz="1100">
                <a:solidFill>
                  <a:schemeClr val="lt1"/>
                </a:solidFill>
              </a:defRPr>
            </a:lvl2pPr>
            <a:lvl3pPr lvl="2" rtl="0">
              <a:lnSpc>
                <a:spcPct val="174000"/>
              </a:lnSpc>
              <a:spcBef>
                <a:spcPts val="0"/>
              </a:spcBef>
              <a:spcAft>
                <a:spcPts val="0"/>
              </a:spcAft>
              <a:buNone/>
              <a:defRPr sz="1100">
                <a:solidFill>
                  <a:schemeClr val="lt1"/>
                </a:solidFill>
              </a:defRPr>
            </a:lvl3pPr>
            <a:lvl4pPr lvl="3" rtl="0">
              <a:lnSpc>
                <a:spcPct val="174000"/>
              </a:lnSpc>
              <a:spcBef>
                <a:spcPts val="0"/>
              </a:spcBef>
              <a:spcAft>
                <a:spcPts val="0"/>
              </a:spcAft>
              <a:buNone/>
              <a:defRPr sz="1100">
                <a:solidFill>
                  <a:schemeClr val="lt1"/>
                </a:solidFill>
              </a:defRPr>
            </a:lvl4pPr>
            <a:lvl5pPr lvl="4" rtl="0">
              <a:lnSpc>
                <a:spcPct val="174000"/>
              </a:lnSpc>
              <a:spcBef>
                <a:spcPts val="0"/>
              </a:spcBef>
              <a:spcAft>
                <a:spcPts val="0"/>
              </a:spcAft>
              <a:buNone/>
              <a:defRPr sz="1100">
                <a:solidFill>
                  <a:schemeClr val="lt1"/>
                </a:solidFill>
              </a:defRPr>
            </a:lvl5pPr>
            <a:lvl6pPr lvl="5" rtl="0">
              <a:lnSpc>
                <a:spcPct val="174000"/>
              </a:lnSpc>
              <a:spcBef>
                <a:spcPts val="0"/>
              </a:spcBef>
              <a:spcAft>
                <a:spcPts val="0"/>
              </a:spcAft>
              <a:buNone/>
              <a:defRPr sz="1100">
                <a:solidFill>
                  <a:schemeClr val="lt1"/>
                </a:solidFill>
              </a:defRPr>
            </a:lvl6pPr>
            <a:lvl7pPr lvl="6" rtl="0">
              <a:lnSpc>
                <a:spcPct val="174000"/>
              </a:lnSpc>
              <a:spcBef>
                <a:spcPts val="0"/>
              </a:spcBef>
              <a:spcAft>
                <a:spcPts val="0"/>
              </a:spcAft>
              <a:buNone/>
              <a:defRPr sz="1100">
                <a:solidFill>
                  <a:schemeClr val="lt1"/>
                </a:solidFill>
              </a:defRPr>
            </a:lvl7pPr>
            <a:lvl8pPr lvl="7" rtl="0">
              <a:lnSpc>
                <a:spcPct val="174000"/>
              </a:lnSpc>
              <a:spcBef>
                <a:spcPts val="0"/>
              </a:spcBef>
              <a:spcAft>
                <a:spcPts val="0"/>
              </a:spcAft>
              <a:buNone/>
              <a:defRPr sz="1100">
                <a:solidFill>
                  <a:schemeClr val="lt1"/>
                </a:solidFill>
              </a:defRPr>
            </a:lvl8pPr>
            <a:lvl9pPr lvl="8" rtl="0">
              <a:lnSpc>
                <a:spcPct val="174000"/>
              </a:lnSpc>
              <a:spcBef>
                <a:spcPts val="0"/>
              </a:spcBef>
              <a:spcAft>
                <a:spcPts val="0"/>
              </a:spcAft>
              <a:buNone/>
              <a:defRPr sz="1100">
                <a:solidFill>
                  <a:schemeClr val="lt1"/>
                </a:solidFill>
              </a:defRPr>
            </a:lvl9pPr>
          </a:lstStyle>
          <a:p/>
        </p:txBody>
      </p:sp>
      <p:pic>
        <p:nvPicPr>
          <p:cNvPr id="288" name="Google Shape;288;p36"/>
          <p:cNvPicPr preferRelativeResize="0"/>
          <p:nvPr/>
        </p:nvPicPr>
        <p:blipFill>
          <a:blip r:embed="rId3">
            <a:alphaModFix/>
          </a:blip>
          <a:stretch>
            <a:fillRect/>
          </a:stretch>
        </p:blipFill>
        <p:spPr>
          <a:xfrm>
            <a:off x="8033460" y="4734378"/>
            <a:ext cx="731888" cy="172209"/>
          </a:xfrm>
          <a:prstGeom prst="rect">
            <a:avLst/>
          </a:prstGeom>
          <a:noFill/>
          <a:ln>
            <a:noFill/>
          </a:ln>
        </p:spPr>
      </p:pic>
      <p:sp>
        <p:nvSpPr>
          <p:cNvPr id="289" name="Google Shape;289;p36"/>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call out A">
  <p:cSld name="CUSTOM_2_1_2">
    <p:bg>
      <p:bgPr>
        <a:blipFill>
          <a:blip r:embed="rId2">
            <a:alphaModFix/>
          </a:blip>
          <a:stretch>
            <a:fillRect/>
          </a:stretch>
        </a:blipFill>
      </p:bgPr>
    </p:bg>
    <p:spTree>
      <p:nvGrpSpPr>
        <p:cNvPr id="290" name="Shape 290"/>
        <p:cNvGrpSpPr/>
        <p:nvPr/>
      </p:nvGrpSpPr>
      <p:grpSpPr>
        <a:xfrm>
          <a:off x="0" y="0"/>
          <a:ext cx="0" cy="0"/>
          <a:chOff x="0" y="0"/>
          <a:chExt cx="0" cy="0"/>
        </a:xfrm>
      </p:grpSpPr>
      <p:cxnSp>
        <p:nvCxnSpPr>
          <p:cNvPr id="291" name="Google Shape;291;p37"/>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292" name="Google Shape;292;p37"/>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293" name="Google Shape;293;p37"/>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9pPr>
          </a:lstStyle>
          <a:p/>
        </p:txBody>
      </p:sp>
      <p:pic>
        <p:nvPicPr>
          <p:cNvPr id="294" name="Google Shape;294;p37"/>
          <p:cNvPicPr preferRelativeResize="0"/>
          <p:nvPr/>
        </p:nvPicPr>
        <p:blipFill>
          <a:blip r:embed="rId3">
            <a:alphaModFix/>
          </a:blip>
          <a:stretch>
            <a:fillRect/>
          </a:stretch>
        </p:blipFill>
        <p:spPr>
          <a:xfrm>
            <a:off x="8033460" y="4734378"/>
            <a:ext cx="731888" cy="172209"/>
          </a:xfrm>
          <a:prstGeom prst="rect">
            <a:avLst/>
          </a:prstGeom>
          <a:noFill/>
          <a:ln>
            <a:noFill/>
          </a:ln>
        </p:spPr>
      </p:pic>
      <p:sp>
        <p:nvSpPr>
          <p:cNvPr id="295" name="Google Shape;295;p37"/>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
        <p:nvSpPr>
          <p:cNvPr id="296" name="Google Shape;296;p37"/>
          <p:cNvSpPr txBox="1"/>
          <p:nvPr>
            <p:ph idx="2" type="subTitle"/>
          </p:nvPr>
        </p:nvSpPr>
        <p:spPr>
          <a:xfrm>
            <a:off x="6938588" y="1679691"/>
            <a:ext cx="1593300" cy="23679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sz="1100">
                <a:solidFill>
                  <a:srgbClr val="FFFFFF"/>
                </a:solidFill>
                <a:latin typeface="Red Hat Display"/>
                <a:ea typeface="Red Hat Display"/>
                <a:cs typeface="Red Hat Display"/>
                <a:sym typeface="Red Hat Display"/>
              </a:defRPr>
            </a:lvl1pPr>
            <a:lvl2pPr lvl="1" rtl="0">
              <a:lnSpc>
                <a:spcPct val="174000"/>
              </a:lnSpc>
              <a:spcBef>
                <a:spcPts val="0"/>
              </a:spcBef>
              <a:spcAft>
                <a:spcPts val="0"/>
              </a:spcAft>
              <a:buNone/>
              <a:defRPr sz="1100">
                <a:solidFill>
                  <a:srgbClr val="FFFFFF"/>
                </a:solidFill>
              </a:defRPr>
            </a:lvl2pPr>
            <a:lvl3pPr lvl="2" rtl="0">
              <a:lnSpc>
                <a:spcPct val="174000"/>
              </a:lnSpc>
              <a:spcBef>
                <a:spcPts val="0"/>
              </a:spcBef>
              <a:spcAft>
                <a:spcPts val="0"/>
              </a:spcAft>
              <a:buNone/>
              <a:defRPr sz="1100">
                <a:solidFill>
                  <a:srgbClr val="FFFFFF"/>
                </a:solidFill>
              </a:defRPr>
            </a:lvl3pPr>
            <a:lvl4pPr lvl="3" rtl="0">
              <a:lnSpc>
                <a:spcPct val="174000"/>
              </a:lnSpc>
              <a:spcBef>
                <a:spcPts val="0"/>
              </a:spcBef>
              <a:spcAft>
                <a:spcPts val="0"/>
              </a:spcAft>
              <a:buNone/>
              <a:defRPr sz="1100">
                <a:solidFill>
                  <a:srgbClr val="FFFFFF"/>
                </a:solidFill>
              </a:defRPr>
            </a:lvl4pPr>
            <a:lvl5pPr lvl="4" rtl="0">
              <a:lnSpc>
                <a:spcPct val="174000"/>
              </a:lnSpc>
              <a:spcBef>
                <a:spcPts val="0"/>
              </a:spcBef>
              <a:spcAft>
                <a:spcPts val="0"/>
              </a:spcAft>
              <a:buNone/>
              <a:defRPr sz="1100">
                <a:solidFill>
                  <a:srgbClr val="FFFFFF"/>
                </a:solidFill>
              </a:defRPr>
            </a:lvl5pPr>
            <a:lvl6pPr lvl="5" rtl="0">
              <a:lnSpc>
                <a:spcPct val="174000"/>
              </a:lnSpc>
              <a:spcBef>
                <a:spcPts val="0"/>
              </a:spcBef>
              <a:spcAft>
                <a:spcPts val="0"/>
              </a:spcAft>
              <a:buNone/>
              <a:defRPr sz="1100">
                <a:solidFill>
                  <a:srgbClr val="FFFFFF"/>
                </a:solidFill>
              </a:defRPr>
            </a:lvl6pPr>
            <a:lvl7pPr lvl="6" rtl="0">
              <a:lnSpc>
                <a:spcPct val="174000"/>
              </a:lnSpc>
              <a:spcBef>
                <a:spcPts val="0"/>
              </a:spcBef>
              <a:spcAft>
                <a:spcPts val="0"/>
              </a:spcAft>
              <a:buNone/>
              <a:defRPr sz="1100">
                <a:solidFill>
                  <a:srgbClr val="FFFFFF"/>
                </a:solidFill>
              </a:defRPr>
            </a:lvl7pPr>
            <a:lvl8pPr lvl="7" rtl="0">
              <a:lnSpc>
                <a:spcPct val="174000"/>
              </a:lnSpc>
              <a:spcBef>
                <a:spcPts val="0"/>
              </a:spcBef>
              <a:spcAft>
                <a:spcPts val="0"/>
              </a:spcAft>
              <a:buNone/>
              <a:defRPr sz="1100">
                <a:solidFill>
                  <a:srgbClr val="FFFFFF"/>
                </a:solidFill>
              </a:defRPr>
            </a:lvl8pPr>
            <a:lvl9pPr lvl="8" rtl="0">
              <a:lnSpc>
                <a:spcPct val="174000"/>
              </a:lnSpc>
              <a:spcBef>
                <a:spcPts val="0"/>
              </a:spcBef>
              <a:spcAft>
                <a:spcPts val="0"/>
              </a:spcAft>
              <a:buNone/>
              <a:defRPr sz="1100">
                <a:solidFill>
                  <a:srgbClr val="FFFFFF"/>
                </a:solidFill>
              </a:defRPr>
            </a:lvl9pPr>
          </a:lstStyle>
          <a:p/>
        </p:txBody>
      </p:sp>
      <p:sp>
        <p:nvSpPr>
          <p:cNvPr id="297" name="Google Shape;297;p37"/>
          <p:cNvSpPr txBox="1"/>
          <p:nvPr>
            <p:ph idx="3" type="subTitle"/>
          </p:nvPr>
        </p:nvSpPr>
        <p:spPr>
          <a:xfrm>
            <a:off x="6938588" y="1265269"/>
            <a:ext cx="1593300" cy="266100"/>
          </a:xfrm>
          <a:prstGeom prst="rect">
            <a:avLst/>
          </a:prstGeom>
        </p:spPr>
        <p:txBody>
          <a:bodyPr anchorCtr="0" anchor="b" bIns="0" lIns="0" spcFirstLastPara="1" rIns="0" wrap="square" tIns="0">
            <a:noAutofit/>
          </a:bodyPr>
          <a:lstStyle>
            <a:lvl1pPr lvl="0" rtl="0">
              <a:lnSpc>
                <a:spcPct val="135000"/>
              </a:lnSpc>
              <a:spcBef>
                <a:spcPts val="0"/>
              </a:spcBef>
              <a:spcAft>
                <a:spcPts val="0"/>
              </a:spcAft>
              <a:buClr>
                <a:srgbClr val="FFFFFF"/>
              </a:buClr>
              <a:buSzPts val="1100"/>
              <a:buFont typeface="Red Hat Display Medium"/>
              <a:buNone/>
              <a:defRPr sz="1100">
                <a:solidFill>
                  <a:srgbClr val="FFFFFF"/>
                </a:solidFill>
                <a:latin typeface="Red Hat Display Medium"/>
                <a:ea typeface="Red Hat Display Medium"/>
                <a:cs typeface="Red Hat Display Medium"/>
                <a:sym typeface="Red Hat Display Medium"/>
              </a:defRPr>
            </a:lvl1pPr>
            <a:lvl2pPr lvl="1" rtl="0">
              <a:spcBef>
                <a:spcPts val="0"/>
              </a:spcBef>
              <a:spcAft>
                <a:spcPts val="0"/>
              </a:spcAft>
              <a:buClr>
                <a:srgbClr val="FFFFFF"/>
              </a:buClr>
              <a:buSzPts val="1400"/>
              <a:buNone/>
              <a:defRPr>
                <a:solidFill>
                  <a:srgbClr val="FFFFFF"/>
                </a:solidFill>
              </a:defRPr>
            </a:lvl2pPr>
            <a:lvl3pPr lvl="2" rtl="0">
              <a:spcBef>
                <a:spcPts val="400"/>
              </a:spcBef>
              <a:spcAft>
                <a:spcPts val="0"/>
              </a:spcAft>
              <a:buClr>
                <a:srgbClr val="FFFFFF"/>
              </a:buClr>
              <a:buSzPts val="1400"/>
              <a:buNone/>
              <a:defRPr>
                <a:solidFill>
                  <a:srgbClr val="FFFFFF"/>
                </a:solidFill>
              </a:defRPr>
            </a:lvl3pPr>
            <a:lvl4pPr lvl="3" rtl="0">
              <a:spcBef>
                <a:spcPts val="400"/>
              </a:spcBef>
              <a:spcAft>
                <a:spcPts val="0"/>
              </a:spcAft>
              <a:buClr>
                <a:srgbClr val="FFFFFF"/>
              </a:buClr>
              <a:buSzPts val="1400"/>
              <a:buNone/>
              <a:defRPr>
                <a:solidFill>
                  <a:srgbClr val="FFFFFF"/>
                </a:solidFill>
              </a:defRPr>
            </a:lvl4pPr>
            <a:lvl5pPr lvl="4" rtl="0">
              <a:spcBef>
                <a:spcPts val="400"/>
              </a:spcBef>
              <a:spcAft>
                <a:spcPts val="0"/>
              </a:spcAft>
              <a:buClr>
                <a:srgbClr val="FFFFFF"/>
              </a:buClr>
              <a:buSzPts val="1400"/>
              <a:buNone/>
              <a:defRPr>
                <a:solidFill>
                  <a:srgbClr val="FFFFFF"/>
                </a:solidFill>
              </a:defRPr>
            </a:lvl5pPr>
            <a:lvl6pPr lvl="5" rtl="0">
              <a:spcBef>
                <a:spcPts val="400"/>
              </a:spcBef>
              <a:spcAft>
                <a:spcPts val="0"/>
              </a:spcAft>
              <a:buClr>
                <a:srgbClr val="FFFFFF"/>
              </a:buClr>
              <a:buSzPts val="1400"/>
              <a:buNone/>
              <a:defRPr>
                <a:solidFill>
                  <a:srgbClr val="FFFFFF"/>
                </a:solidFill>
              </a:defRPr>
            </a:lvl6pPr>
            <a:lvl7pPr lvl="6" rtl="0">
              <a:spcBef>
                <a:spcPts val="400"/>
              </a:spcBef>
              <a:spcAft>
                <a:spcPts val="0"/>
              </a:spcAft>
              <a:buClr>
                <a:srgbClr val="FFFFFF"/>
              </a:buClr>
              <a:buSzPts val="1400"/>
              <a:buNone/>
              <a:defRPr>
                <a:solidFill>
                  <a:srgbClr val="FFFFFF"/>
                </a:solidFill>
              </a:defRPr>
            </a:lvl7pPr>
            <a:lvl8pPr lvl="7" rtl="0">
              <a:spcBef>
                <a:spcPts val="400"/>
              </a:spcBef>
              <a:spcAft>
                <a:spcPts val="0"/>
              </a:spcAft>
              <a:buClr>
                <a:srgbClr val="FFFFFF"/>
              </a:buClr>
              <a:buSzPts val="1400"/>
              <a:buNone/>
              <a:defRPr>
                <a:solidFill>
                  <a:srgbClr val="FFFFFF"/>
                </a:solidFill>
              </a:defRPr>
            </a:lvl8pPr>
            <a:lvl9pPr lvl="8" rtl="0">
              <a:spcBef>
                <a:spcPts val="400"/>
              </a:spcBef>
              <a:spcAft>
                <a:spcPts val="400"/>
              </a:spcAft>
              <a:buClr>
                <a:srgbClr val="FFFFFF"/>
              </a:buClr>
              <a:buSzPts val="1400"/>
              <a:buNone/>
              <a:defRPr>
                <a:solidFill>
                  <a:srgbClr val="FFFFFF"/>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C">
  <p:cSld name="CUSTOM_2_1_1">
    <p:bg>
      <p:bgPr>
        <a:blipFill>
          <a:blip r:embed="rId2">
            <a:alphaModFix/>
          </a:blip>
          <a:stretch>
            <a:fillRect/>
          </a:stretch>
        </a:blipFill>
      </p:bgPr>
    </p:bg>
    <p:spTree>
      <p:nvGrpSpPr>
        <p:cNvPr id="298" name="Shape 298"/>
        <p:cNvGrpSpPr/>
        <p:nvPr/>
      </p:nvGrpSpPr>
      <p:grpSpPr>
        <a:xfrm>
          <a:off x="0" y="0"/>
          <a:ext cx="0" cy="0"/>
          <a:chOff x="0" y="0"/>
          <a:chExt cx="0" cy="0"/>
        </a:xfrm>
      </p:grpSpPr>
      <p:sp>
        <p:nvSpPr>
          <p:cNvPr id="299" name="Google Shape;299;p38"/>
          <p:cNvSpPr txBox="1"/>
          <p:nvPr>
            <p:ph type="title"/>
          </p:nvPr>
        </p:nvSpPr>
        <p:spPr>
          <a:xfrm>
            <a:off x="335831" y="813421"/>
            <a:ext cx="5118900" cy="1578900"/>
          </a:xfrm>
          <a:prstGeom prst="rect">
            <a:avLst/>
          </a:prstGeom>
        </p:spPr>
        <p:txBody>
          <a:bodyPr anchorCtr="0" anchor="t" bIns="68575" lIns="329175" spcFirstLastPara="1" rIns="68575" wrap="square" tIns="68575">
            <a:noAutofit/>
          </a:bodyPr>
          <a:lstStyle>
            <a:lvl1pPr lvl="0" rtl="0">
              <a:spcBef>
                <a:spcPts val="0"/>
              </a:spcBef>
              <a:spcAft>
                <a:spcPts val="0"/>
              </a:spcAft>
              <a:buNone/>
              <a:defRPr sz="3600">
                <a:solidFill>
                  <a:schemeClr val="accent1"/>
                </a:solidFill>
                <a:latin typeface="Red Hat Display Medium"/>
                <a:ea typeface="Red Hat Display Medium"/>
                <a:cs typeface="Red Hat Display Medium"/>
                <a:sym typeface="Red Hat Display Medium"/>
              </a:defRPr>
            </a:lvl1pPr>
            <a:lvl2pPr lvl="1"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2pPr>
            <a:lvl3pPr lvl="2"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3pPr>
            <a:lvl4pPr lvl="3"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4pPr>
            <a:lvl5pPr lvl="4"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5pPr>
            <a:lvl6pPr lvl="5"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6pPr>
            <a:lvl7pPr lvl="6"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7pPr>
            <a:lvl8pPr lvl="7"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8pPr>
            <a:lvl9pPr lvl="8" rtl="0">
              <a:spcBef>
                <a:spcPts val="0"/>
              </a:spcBef>
              <a:spcAft>
                <a:spcPts val="0"/>
              </a:spcAft>
              <a:buNone/>
              <a:defRPr sz="4500">
                <a:solidFill>
                  <a:schemeClr val="accent1"/>
                </a:solidFill>
                <a:latin typeface="Red Hat Display Medium"/>
                <a:ea typeface="Red Hat Display Medium"/>
                <a:cs typeface="Red Hat Display Medium"/>
                <a:sym typeface="Red Hat Display Medium"/>
              </a:defRPr>
            </a:lvl9pPr>
          </a:lstStyle>
          <a:p/>
        </p:txBody>
      </p:sp>
      <p:cxnSp>
        <p:nvCxnSpPr>
          <p:cNvPr id="300" name="Google Shape;300;p38"/>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301" name="Google Shape;301;p38"/>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302" name="Google Shape;302;p3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9pPr>
          </a:lstStyle>
          <a:p/>
        </p:txBody>
      </p:sp>
      <p:sp>
        <p:nvSpPr>
          <p:cNvPr id="303" name="Google Shape;303;p38"/>
          <p:cNvSpPr txBox="1"/>
          <p:nvPr>
            <p:ph idx="2"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74000"/>
              </a:lnSpc>
              <a:spcBef>
                <a:spcPts val="0"/>
              </a:spcBef>
              <a:spcAft>
                <a:spcPts val="0"/>
              </a:spcAft>
              <a:buNone/>
              <a:defRPr sz="1100">
                <a:solidFill>
                  <a:srgbClr val="EBEBEB"/>
                </a:solidFill>
              </a:defRPr>
            </a:lvl1pPr>
            <a:lvl2pPr lvl="1" rtl="0">
              <a:lnSpc>
                <a:spcPct val="174000"/>
              </a:lnSpc>
              <a:spcBef>
                <a:spcPts val="0"/>
              </a:spcBef>
              <a:spcAft>
                <a:spcPts val="0"/>
              </a:spcAft>
              <a:buNone/>
              <a:defRPr sz="1100">
                <a:solidFill>
                  <a:srgbClr val="EBEBEB"/>
                </a:solidFill>
              </a:defRPr>
            </a:lvl2pPr>
            <a:lvl3pPr lvl="2" rtl="0">
              <a:lnSpc>
                <a:spcPct val="174000"/>
              </a:lnSpc>
              <a:spcBef>
                <a:spcPts val="0"/>
              </a:spcBef>
              <a:spcAft>
                <a:spcPts val="0"/>
              </a:spcAft>
              <a:buNone/>
              <a:defRPr sz="1100">
                <a:solidFill>
                  <a:srgbClr val="EBEBEB"/>
                </a:solidFill>
              </a:defRPr>
            </a:lvl3pPr>
            <a:lvl4pPr lvl="3" rtl="0">
              <a:lnSpc>
                <a:spcPct val="174000"/>
              </a:lnSpc>
              <a:spcBef>
                <a:spcPts val="0"/>
              </a:spcBef>
              <a:spcAft>
                <a:spcPts val="0"/>
              </a:spcAft>
              <a:buNone/>
              <a:defRPr sz="1100">
                <a:solidFill>
                  <a:srgbClr val="EBEBEB"/>
                </a:solidFill>
              </a:defRPr>
            </a:lvl4pPr>
            <a:lvl5pPr lvl="4" rtl="0">
              <a:lnSpc>
                <a:spcPct val="174000"/>
              </a:lnSpc>
              <a:spcBef>
                <a:spcPts val="0"/>
              </a:spcBef>
              <a:spcAft>
                <a:spcPts val="0"/>
              </a:spcAft>
              <a:buNone/>
              <a:defRPr sz="1100">
                <a:solidFill>
                  <a:srgbClr val="EBEBEB"/>
                </a:solidFill>
              </a:defRPr>
            </a:lvl5pPr>
            <a:lvl6pPr lvl="5" rtl="0">
              <a:lnSpc>
                <a:spcPct val="174000"/>
              </a:lnSpc>
              <a:spcBef>
                <a:spcPts val="0"/>
              </a:spcBef>
              <a:spcAft>
                <a:spcPts val="0"/>
              </a:spcAft>
              <a:buNone/>
              <a:defRPr sz="1100">
                <a:solidFill>
                  <a:srgbClr val="EBEBEB"/>
                </a:solidFill>
              </a:defRPr>
            </a:lvl6pPr>
            <a:lvl7pPr lvl="6" rtl="0">
              <a:lnSpc>
                <a:spcPct val="174000"/>
              </a:lnSpc>
              <a:spcBef>
                <a:spcPts val="0"/>
              </a:spcBef>
              <a:spcAft>
                <a:spcPts val="0"/>
              </a:spcAft>
              <a:buNone/>
              <a:defRPr sz="1100">
                <a:solidFill>
                  <a:srgbClr val="EBEBEB"/>
                </a:solidFill>
              </a:defRPr>
            </a:lvl7pPr>
            <a:lvl8pPr lvl="7" rtl="0">
              <a:lnSpc>
                <a:spcPct val="174000"/>
              </a:lnSpc>
              <a:spcBef>
                <a:spcPts val="0"/>
              </a:spcBef>
              <a:spcAft>
                <a:spcPts val="0"/>
              </a:spcAft>
              <a:buNone/>
              <a:defRPr sz="1100">
                <a:solidFill>
                  <a:srgbClr val="EBEBEB"/>
                </a:solidFill>
              </a:defRPr>
            </a:lvl8pPr>
            <a:lvl9pPr lvl="8" rtl="0">
              <a:lnSpc>
                <a:spcPct val="174000"/>
              </a:lnSpc>
              <a:spcBef>
                <a:spcPts val="0"/>
              </a:spcBef>
              <a:spcAft>
                <a:spcPts val="0"/>
              </a:spcAft>
              <a:buNone/>
              <a:defRPr sz="1100">
                <a:solidFill>
                  <a:srgbClr val="EBEBEB"/>
                </a:solidFill>
              </a:defRPr>
            </a:lvl9pPr>
          </a:lstStyle>
          <a:p/>
        </p:txBody>
      </p:sp>
      <p:pic>
        <p:nvPicPr>
          <p:cNvPr id="304" name="Google Shape;304;p38"/>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305" name="Google Shape;305;p38"/>
          <p:cNvSpPr txBox="1"/>
          <p:nvPr>
            <p:ph idx="3" type="subTitle"/>
          </p:nvPr>
        </p:nvSpPr>
        <p:spPr>
          <a:xfrm>
            <a:off x="6938588" y="1307790"/>
            <a:ext cx="1593300" cy="24819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sz="1100">
                <a:solidFill>
                  <a:schemeClr val="dk1"/>
                </a:solidFill>
                <a:latin typeface="Red Hat Display"/>
                <a:ea typeface="Red Hat Display"/>
                <a:cs typeface="Red Hat Display"/>
                <a:sym typeface="Red Hat Display"/>
              </a:defRPr>
            </a:lvl1pPr>
            <a:lvl2pPr lvl="1" rtl="0">
              <a:lnSpc>
                <a:spcPct val="174000"/>
              </a:lnSpc>
              <a:spcBef>
                <a:spcPts val="0"/>
              </a:spcBef>
              <a:spcAft>
                <a:spcPts val="0"/>
              </a:spcAft>
              <a:buNone/>
              <a:defRPr sz="1100">
                <a:solidFill>
                  <a:schemeClr val="dk1"/>
                </a:solidFill>
              </a:defRPr>
            </a:lvl2pPr>
            <a:lvl3pPr lvl="2" rtl="0">
              <a:lnSpc>
                <a:spcPct val="174000"/>
              </a:lnSpc>
              <a:spcBef>
                <a:spcPts val="0"/>
              </a:spcBef>
              <a:spcAft>
                <a:spcPts val="0"/>
              </a:spcAft>
              <a:buNone/>
              <a:defRPr sz="1100">
                <a:solidFill>
                  <a:schemeClr val="dk1"/>
                </a:solidFill>
              </a:defRPr>
            </a:lvl3pPr>
            <a:lvl4pPr lvl="3" rtl="0">
              <a:lnSpc>
                <a:spcPct val="174000"/>
              </a:lnSpc>
              <a:spcBef>
                <a:spcPts val="0"/>
              </a:spcBef>
              <a:spcAft>
                <a:spcPts val="0"/>
              </a:spcAft>
              <a:buNone/>
              <a:defRPr sz="1100">
                <a:solidFill>
                  <a:schemeClr val="dk1"/>
                </a:solidFill>
              </a:defRPr>
            </a:lvl4pPr>
            <a:lvl5pPr lvl="4" rtl="0">
              <a:lnSpc>
                <a:spcPct val="174000"/>
              </a:lnSpc>
              <a:spcBef>
                <a:spcPts val="0"/>
              </a:spcBef>
              <a:spcAft>
                <a:spcPts val="0"/>
              </a:spcAft>
              <a:buNone/>
              <a:defRPr sz="1100">
                <a:solidFill>
                  <a:schemeClr val="dk1"/>
                </a:solidFill>
              </a:defRPr>
            </a:lvl5pPr>
            <a:lvl6pPr lvl="5" rtl="0">
              <a:lnSpc>
                <a:spcPct val="174000"/>
              </a:lnSpc>
              <a:spcBef>
                <a:spcPts val="0"/>
              </a:spcBef>
              <a:spcAft>
                <a:spcPts val="0"/>
              </a:spcAft>
              <a:buNone/>
              <a:defRPr sz="1100">
                <a:solidFill>
                  <a:schemeClr val="dk1"/>
                </a:solidFill>
              </a:defRPr>
            </a:lvl6pPr>
            <a:lvl7pPr lvl="6" rtl="0">
              <a:lnSpc>
                <a:spcPct val="174000"/>
              </a:lnSpc>
              <a:spcBef>
                <a:spcPts val="0"/>
              </a:spcBef>
              <a:spcAft>
                <a:spcPts val="0"/>
              </a:spcAft>
              <a:buNone/>
              <a:defRPr sz="1100">
                <a:solidFill>
                  <a:schemeClr val="dk1"/>
                </a:solidFill>
              </a:defRPr>
            </a:lvl7pPr>
            <a:lvl8pPr lvl="7" rtl="0">
              <a:lnSpc>
                <a:spcPct val="174000"/>
              </a:lnSpc>
              <a:spcBef>
                <a:spcPts val="0"/>
              </a:spcBef>
              <a:spcAft>
                <a:spcPts val="0"/>
              </a:spcAft>
              <a:buNone/>
              <a:defRPr sz="1100">
                <a:solidFill>
                  <a:schemeClr val="dk1"/>
                </a:solidFill>
              </a:defRPr>
            </a:lvl8pPr>
            <a:lvl9pPr lvl="8" rtl="0">
              <a:lnSpc>
                <a:spcPct val="174000"/>
              </a:lnSpc>
              <a:spcBef>
                <a:spcPts val="0"/>
              </a:spcBef>
              <a:spcAft>
                <a:spcPts val="0"/>
              </a:spcAft>
              <a:buNone/>
              <a:defRPr sz="1100">
                <a:solidFill>
                  <a:schemeClr val="dk1"/>
                </a:solidFill>
              </a:defRPr>
            </a:lvl9pPr>
          </a:lstStyle>
          <a:p/>
        </p:txBody>
      </p:sp>
      <p:sp>
        <p:nvSpPr>
          <p:cNvPr id="306" name="Google Shape;306;p38"/>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call out B">
  <p:cSld name="CUSTOM_2_1_1_1">
    <p:bg>
      <p:bgPr>
        <a:blipFill>
          <a:blip r:embed="rId2">
            <a:alphaModFix/>
          </a:blip>
          <a:stretch>
            <a:fillRect/>
          </a:stretch>
        </a:blipFill>
      </p:bgPr>
    </p:bg>
    <p:spTree>
      <p:nvGrpSpPr>
        <p:cNvPr id="307" name="Shape 307"/>
        <p:cNvGrpSpPr/>
        <p:nvPr/>
      </p:nvGrpSpPr>
      <p:grpSpPr>
        <a:xfrm>
          <a:off x="0" y="0"/>
          <a:ext cx="0" cy="0"/>
          <a:chOff x="0" y="0"/>
          <a:chExt cx="0" cy="0"/>
        </a:xfrm>
      </p:grpSpPr>
      <p:sp>
        <p:nvSpPr>
          <p:cNvPr id="308" name="Google Shape;308;p39"/>
          <p:cNvSpPr txBox="1"/>
          <p:nvPr>
            <p:ph idx="1" type="subTitle"/>
          </p:nvPr>
        </p:nvSpPr>
        <p:spPr>
          <a:xfrm>
            <a:off x="6938588" y="1679691"/>
            <a:ext cx="1593300" cy="23679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sz="1100">
                <a:solidFill>
                  <a:schemeClr val="dk1"/>
                </a:solidFill>
                <a:latin typeface="Red Hat Display"/>
                <a:ea typeface="Red Hat Display"/>
                <a:cs typeface="Red Hat Display"/>
                <a:sym typeface="Red Hat Display"/>
              </a:defRPr>
            </a:lvl1pPr>
            <a:lvl2pPr lvl="1" rtl="0">
              <a:lnSpc>
                <a:spcPct val="174000"/>
              </a:lnSpc>
              <a:spcBef>
                <a:spcPts val="0"/>
              </a:spcBef>
              <a:spcAft>
                <a:spcPts val="0"/>
              </a:spcAft>
              <a:buNone/>
              <a:defRPr sz="1100">
                <a:solidFill>
                  <a:schemeClr val="dk1"/>
                </a:solidFill>
              </a:defRPr>
            </a:lvl2pPr>
            <a:lvl3pPr lvl="2" rtl="0">
              <a:lnSpc>
                <a:spcPct val="174000"/>
              </a:lnSpc>
              <a:spcBef>
                <a:spcPts val="0"/>
              </a:spcBef>
              <a:spcAft>
                <a:spcPts val="0"/>
              </a:spcAft>
              <a:buNone/>
              <a:defRPr sz="1100">
                <a:solidFill>
                  <a:schemeClr val="dk1"/>
                </a:solidFill>
              </a:defRPr>
            </a:lvl3pPr>
            <a:lvl4pPr lvl="3" rtl="0">
              <a:lnSpc>
                <a:spcPct val="174000"/>
              </a:lnSpc>
              <a:spcBef>
                <a:spcPts val="0"/>
              </a:spcBef>
              <a:spcAft>
                <a:spcPts val="0"/>
              </a:spcAft>
              <a:buNone/>
              <a:defRPr sz="1100">
                <a:solidFill>
                  <a:schemeClr val="dk1"/>
                </a:solidFill>
              </a:defRPr>
            </a:lvl4pPr>
            <a:lvl5pPr lvl="4" rtl="0">
              <a:lnSpc>
                <a:spcPct val="174000"/>
              </a:lnSpc>
              <a:spcBef>
                <a:spcPts val="0"/>
              </a:spcBef>
              <a:spcAft>
                <a:spcPts val="0"/>
              </a:spcAft>
              <a:buNone/>
              <a:defRPr sz="1100">
                <a:solidFill>
                  <a:schemeClr val="dk1"/>
                </a:solidFill>
              </a:defRPr>
            </a:lvl5pPr>
            <a:lvl6pPr lvl="5" rtl="0">
              <a:lnSpc>
                <a:spcPct val="174000"/>
              </a:lnSpc>
              <a:spcBef>
                <a:spcPts val="0"/>
              </a:spcBef>
              <a:spcAft>
                <a:spcPts val="0"/>
              </a:spcAft>
              <a:buNone/>
              <a:defRPr sz="1100">
                <a:solidFill>
                  <a:schemeClr val="dk1"/>
                </a:solidFill>
              </a:defRPr>
            </a:lvl6pPr>
            <a:lvl7pPr lvl="6" rtl="0">
              <a:lnSpc>
                <a:spcPct val="174000"/>
              </a:lnSpc>
              <a:spcBef>
                <a:spcPts val="0"/>
              </a:spcBef>
              <a:spcAft>
                <a:spcPts val="0"/>
              </a:spcAft>
              <a:buNone/>
              <a:defRPr sz="1100">
                <a:solidFill>
                  <a:schemeClr val="dk1"/>
                </a:solidFill>
              </a:defRPr>
            </a:lvl7pPr>
            <a:lvl8pPr lvl="7" rtl="0">
              <a:lnSpc>
                <a:spcPct val="174000"/>
              </a:lnSpc>
              <a:spcBef>
                <a:spcPts val="0"/>
              </a:spcBef>
              <a:spcAft>
                <a:spcPts val="0"/>
              </a:spcAft>
              <a:buNone/>
              <a:defRPr sz="1100">
                <a:solidFill>
                  <a:schemeClr val="dk1"/>
                </a:solidFill>
              </a:defRPr>
            </a:lvl8pPr>
            <a:lvl9pPr lvl="8" rtl="0">
              <a:lnSpc>
                <a:spcPct val="174000"/>
              </a:lnSpc>
              <a:spcBef>
                <a:spcPts val="0"/>
              </a:spcBef>
              <a:spcAft>
                <a:spcPts val="0"/>
              </a:spcAft>
              <a:buNone/>
              <a:defRPr sz="1100">
                <a:solidFill>
                  <a:schemeClr val="dk1"/>
                </a:solidFill>
              </a:defRPr>
            </a:lvl9pPr>
          </a:lstStyle>
          <a:p/>
        </p:txBody>
      </p:sp>
      <p:sp>
        <p:nvSpPr>
          <p:cNvPr id="309" name="Google Shape;309;p39"/>
          <p:cNvSpPr txBox="1"/>
          <p:nvPr>
            <p:ph idx="2" type="subTitle"/>
          </p:nvPr>
        </p:nvSpPr>
        <p:spPr>
          <a:xfrm>
            <a:off x="6938588" y="1265269"/>
            <a:ext cx="1593300" cy="266100"/>
          </a:xfrm>
          <a:prstGeom prst="rect">
            <a:avLst/>
          </a:prstGeom>
        </p:spPr>
        <p:txBody>
          <a:bodyPr anchorCtr="0" anchor="b" bIns="0" lIns="0" spcFirstLastPara="1" rIns="0" wrap="square" tIns="0">
            <a:noAutofit/>
          </a:bodyPr>
          <a:lstStyle>
            <a:lvl1pPr lvl="0" rtl="0">
              <a:lnSpc>
                <a:spcPct val="135000"/>
              </a:lnSpc>
              <a:spcBef>
                <a:spcPts val="0"/>
              </a:spcBef>
              <a:spcAft>
                <a:spcPts val="0"/>
              </a:spcAft>
              <a:buSzPts val="1100"/>
              <a:buFont typeface="Red Hat Display Medium"/>
              <a:buNone/>
              <a:defRPr sz="1100">
                <a:latin typeface="Red Hat Display Medium"/>
                <a:ea typeface="Red Hat Display Medium"/>
                <a:cs typeface="Red Hat Display Medium"/>
                <a:sym typeface="Red Hat Display Medium"/>
              </a:defRPr>
            </a:lvl1pPr>
            <a:lvl2pPr lvl="1" rtl="0">
              <a:spcBef>
                <a:spcPts val="0"/>
              </a:spcBef>
              <a:spcAft>
                <a:spcPts val="0"/>
              </a:spcAft>
              <a:buSzPts val="1400"/>
              <a:buNone/>
              <a:defRPr/>
            </a:lvl2pPr>
            <a:lvl3pPr lvl="2" rtl="0">
              <a:spcBef>
                <a:spcPts val="400"/>
              </a:spcBef>
              <a:spcAft>
                <a:spcPts val="0"/>
              </a:spcAft>
              <a:buSzPts val="1400"/>
              <a:buNone/>
              <a:defRPr/>
            </a:lvl3pPr>
            <a:lvl4pPr lvl="3" rtl="0">
              <a:spcBef>
                <a:spcPts val="400"/>
              </a:spcBef>
              <a:spcAft>
                <a:spcPts val="0"/>
              </a:spcAft>
              <a:buSzPts val="1400"/>
              <a:buNone/>
              <a:defRPr/>
            </a:lvl4pPr>
            <a:lvl5pPr lvl="4" rtl="0">
              <a:spcBef>
                <a:spcPts val="400"/>
              </a:spcBef>
              <a:spcAft>
                <a:spcPts val="0"/>
              </a:spcAft>
              <a:buSzPts val="1400"/>
              <a:buNone/>
              <a:defRPr/>
            </a:lvl5pPr>
            <a:lvl6pPr lvl="5" rtl="0">
              <a:spcBef>
                <a:spcPts val="400"/>
              </a:spcBef>
              <a:spcAft>
                <a:spcPts val="0"/>
              </a:spcAft>
              <a:buSzPts val="1400"/>
              <a:buNone/>
              <a:defRPr/>
            </a:lvl6pPr>
            <a:lvl7pPr lvl="6" rtl="0">
              <a:spcBef>
                <a:spcPts val="400"/>
              </a:spcBef>
              <a:spcAft>
                <a:spcPts val="0"/>
              </a:spcAft>
              <a:buSzPts val="1400"/>
              <a:buNone/>
              <a:defRPr/>
            </a:lvl7pPr>
            <a:lvl8pPr lvl="7" rtl="0">
              <a:spcBef>
                <a:spcPts val="400"/>
              </a:spcBef>
              <a:spcAft>
                <a:spcPts val="0"/>
              </a:spcAft>
              <a:buSzPts val="1400"/>
              <a:buNone/>
              <a:defRPr/>
            </a:lvl8pPr>
            <a:lvl9pPr lvl="8" rtl="0">
              <a:spcBef>
                <a:spcPts val="400"/>
              </a:spcBef>
              <a:spcAft>
                <a:spcPts val="400"/>
              </a:spcAft>
              <a:buSzPts val="1400"/>
              <a:buNone/>
              <a:defRPr/>
            </a:lvl9pPr>
          </a:lstStyle>
          <a:p/>
        </p:txBody>
      </p:sp>
      <p:cxnSp>
        <p:nvCxnSpPr>
          <p:cNvPr id="310" name="Google Shape;310;p39"/>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cxnSp>
        <p:nvCxnSpPr>
          <p:cNvPr id="311" name="Google Shape;311;p39"/>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312" name="Google Shape;312;p39"/>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dk1"/>
              </a:buClr>
              <a:buSzPts val="800"/>
              <a:buFont typeface="Red Hat Text Medium"/>
              <a:buNone/>
              <a:defRPr sz="800">
                <a:solidFill>
                  <a:schemeClr val="dk1"/>
                </a:solidFill>
                <a:latin typeface="Red Hat Text Medium"/>
                <a:ea typeface="Red Hat Text Medium"/>
                <a:cs typeface="Red Hat Text Medium"/>
                <a:sym typeface="Red Hat Text Medium"/>
              </a:defRPr>
            </a:lvl9pPr>
          </a:lstStyle>
          <a:p/>
        </p:txBody>
      </p:sp>
      <p:pic>
        <p:nvPicPr>
          <p:cNvPr id="313" name="Google Shape;313;p39"/>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sp>
        <p:nvSpPr>
          <p:cNvPr id="314" name="Google Shape;314;p39"/>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2 divider D">
  <p:cSld name="CUSTOM_3">
    <p:bg>
      <p:bgPr>
        <a:blipFill>
          <a:blip r:embed="rId2">
            <a:alphaModFix/>
          </a:blip>
          <a:stretch>
            <a:fillRect/>
          </a:stretch>
        </a:blipFill>
      </p:bgPr>
    </p:bg>
    <p:spTree>
      <p:nvGrpSpPr>
        <p:cNvPr id="315" name="Shape 315"/>
        <p:cNvGrpSpPr/>
        <p:nvPr/>
      </p:nvGrpSpPr>
      <p:grpSpPr>
        <a:xfrm>
          <a:off x="0" y="0"/>
          <a:ext cx="0" cy="0"/>
          <a:chOff x="0" y="0"/>
          <a:chExt cx="0" cy="0"/>
        </a:xfrm>
      </p:grpSpPr>
      <p:sp>
        <p:nvSpPr>
          <p:cNvPr id="316" name="Google Shape;316;p40"/>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4100">
                <a:solidFill>
                  <a:schemeClr val="accent1"/>
                </a:solidFill>
              </a:defRPr>
            </a:lvl1pPr>
            <a:lvl2pPr lvl="1" rtl="0">
              <a:lnSpc>
                <a:spcPct val="100000"/>
              </a:lnSpc>
              <a:spcBef>
                <a:spcPts val="0"/>
              </a:spcBef>
              <a:spcAft>
                <a:spcPts val="0"/>
              </a:spcAft>
              <a:buNone/>
              <a:defRPr sz="4100">
                <a:solidFill>
                  <a:schemeClr val="accent1"/>
                </a:solidFill>
              </a:defRPr>
            </a:lvl2pPr>
            <a:lvl3pPr lvl="2" rtl="0">
              <a:lnSpc>
                <a:spcPct val="100000"/>
              </a:lnSpc>
              <a:spcBef>
                <a:spcPts val="0"/>
              </a:spcBef>
              <a:spcAft>
                <a:spcPts val="0"/>
              </a:spcAft>
              <a:buNone/>
              <a:defRPr sz="4100">
                <a:solidFill>
                  <a:schemeClr val="accent1"/>
                </a:solidFill>
              </a:defRPr>
            </a:lvl3pPr>
            <a:lvl4pPr lvl="3" rtl="0">
              <a:lnSpc>
                <a:spcPct val="100000"/>
              </a:lnSpc>
              <a:spcBef>
                <a:spcPts val="0"/>
              </a:spcBef>
              <a:spcAft>
                <a:spcPts val="0"/>
              </a:spcAft>
              <a:buNone/>
              <a:defRPr sz="4100">
                <a:solidFill>
                  <a:schemeClr val="accent1"/>
                </a:solidFill>
              </a:defRPr>
            </a:lvl4pPr>
            <a:lvl5pPr lvl="4" rtl="0">
              <a:lnSpc>
                <a:spcPct val="100000"/>
              </a:lnSpc>
              <a:spcBef>
                <a:spcPts val="0"/>
              </a:spcBef>
              <a:spcAft>
                <a:spcPts val="0"/>
              </a:spcAft>
              <a:buNone/>
              <a:defRPr sz="4100">
                <a:solidFill>
                  <a:schemeClr val="accent1"/>
                </a:solidFill>
              </a:defRPr>
            </a:lvl5pPr>
            <a:lvl6pPr lvl="5" rtl="0">
              <a:lnSpc>
                <a:spcPct val="100000"/>
              </a:lnSpc>
              <a:spcBef>
                <a:spcPts val="0"/>
              </a:spcBef>
              <a:spcAft>
                <a:spcPts val="0"/>
              </a:spcAft>
              <a:buNone/>
              <a:defRPr sz="4100">
                <a:solidFill>
                  <a:schemeClr val="accent1"/>
                </a:solidFill>
              </a:defRPr>
            </a:lvl6pPr>
            <a:lvl7pPr lvl="6" rtl="0">
              <a:lnSpc>
                <a:spcPct val="100000"/>
              </a:lnSpc>
              <a:spcBef>
                <a:spcPts val="0"/>
              </a:spcBef>
              <a:spcAft>
                <a:spcPts val="0"/>
              </a:spcAft>
              <a:buNone/>
              <a:defRPr sz="4100">
                <a:solidFill>
                  <a:schemeClr val="accent1"/>
                </a:solidFill>
              </a:defRPr>
            </a:lvl7pPr>
            <a:lvl8pPr lvl="7" rtl="0">
              <a:lnSpc>
                <a:spcPct val="100000"/>
              </a:lnSpc>
              <a:spcBef>
                <a:spcPts val="0"/>
              </a:spcBef>
              <a:spcAft>
                <a:spcPts val="0"/>
              </a:spcAft>
              <a:buNone/>
              <a:defRPr sz="4100">
                <a:solidFill>
                  <a:schemeClr val="accent1"/>
                </a:solidFill>
              </a:defRPr>
            </a:lvl8pPr>
            <a:lvl9pPr lvl="8" rtl="0">
              <a:lnSpc>
                <a:spcPct val="100000"/>
              </a:lnSpc>
              <a:spcBef>
                <a:spcPts val="0"/>
              </a:spcBef>
              <a:spcAft>
                <a:spcPts val="0"/>
              </a:spcAft>
              <a:buNone/>
              <a:defRPr sz="4100">
                <a:solidFill>
                  <a:schemeClr val="accent1"/>
                </a:solidFill>
              </a:defRPr>
            </a:lvl9pPr>
          </a:lstStyle>
          <a:p/>
        </p:txBody>
      </p:sp>
      <p:cxnSp>
        <p:nvCxnSpPr>
          <p:cNvPr id="317" name="Google Shape;317;p40"/>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318" name="Google Shape;318;p40"/>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pic>
        <p:nvPicPr>
          <p:cNvPr id="319" name="Google Shape;319;p40"/>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cxnSp>
        <p:nvCxnSpPr>
          <p:cNvPr id="320" name="Google Shape;320;p40"/>
          <p:cNvCxnSpPr/>
          <p:nvPr/>
        </p:nvCxnSpPr>
        <p:spPr>
          <a:xfrm>
            <a:off x="1557019" y="1240275"/>
            <a:ext cx="1043100" cy="0"/>
          </a:xfrm>
          <a:prstGeom prst="straightConnector1">
            <a:avLst/>
          </a:prstGeom>
          <a:noFill/>
          <a:ln cap="flat" cmpd="sng" w="9525">
            <a:solidFill>
              <a:srgbClr val="EE0000"/>
            </a:solidFill>
            <a:prstDash val="solid"/>
            <a:round/>
            <a:headEnd len="med" w="med" type="none"/>
            <a:tailEnd len="med" w="med" type="none"/>
          </a:ln>
        </p:spPr>
      </p:cxnSp>
      <p:sp>
        <p:nvSpPr>
          <p:cNvPr id="321" name="Google Shape;321;p40"/>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solidFill>
                  <a:srgbClr val="FFFFFF"/>
                </a:solidFill>
                <a:latin typeface="Red Hat Text Medium"/>
                <a:ea typeface="Red Hat Text Medium"/>
                <a:cs typeface="Red Hat Text Medium"/>
                <a:sym typeface="Red Hat Text Medium"/>
              </a:defRPr>
            </a:lvl1pPr>
            <a:lvl2pPr lvl="1" rtl="0" algn="ctr">
              <a:buNone/>
              <a:defRPr sz="600">
                <a:solidFill>
                  <a:srgbClr val="FFFFFF"/>
                </a:solidFill>
                <a:latin typeface="Red Hat Text Medium"/>
                <a:ea typeface="Red Hat Text Medium"/>
                <a:cs typeface="Red Hat Text Medium"/>
                <a:sym typeface="Red Hat Text Medium"/>
              </a:defRPr>
            </a:lvl2pPr>
            <a:lvl3pPr lvl="2" rtl="0" algn="ctr">
              <a:buNone/>
              <a:defRPr sz="600">
                <a:solidFill>
                  <a:srgbClr val="FFFFFF"/>
                </a:solidFill>
                <a:latin typeface="Red Hat Text Medium"/>
                <a:ea typeface="Red Hat Text Medium"/>
                <a:cs typeface="Red Hat Text Medium"/>
                <a:sym typeface="Red Hat Text Medium"/>
              </a:defRPr>
            </a:lvl3pPr>
            <a:lvl4pPr lvl="3" rtl="0" algn="ctr">
              <a:buNone/>
              <a:defRPr sz="600">
                <a:solidFill>
                  <a:srgbClr val="FFFFFF"/>
                </a:solidFill>
                <a:latin typeface="Red Hat Text Medium"/>
                <a:ea typeface="Red Hat Text Medium"/>
                <a:cs typeface="Red Hat Text Medium"/>
                <a:sym typeface="Red Hat Text Medium"/>
              </a:defRPr>
            </a:lvl4pPr>
            <a:lvl5pPr lvl="4" rtl="0" algn="ctr">
              <a:buNone/>
              <a:defRPr sz="600">
                <a:solidFill>
                  <a:srgbClr val="FFFFFF"/>
                </a:solidFill>
                <a:latin typeface="Red Hat Text Medium"/>
                <a:ea typeface="Red Hat Text Medium"/>
                <a:cs typeface="Red Hat Text Medium"/>
                <a:sym typeface="Red Hat Text Medium"/>
              </a:defRPr>
            </a:lvl5pPr>
            <a:lvl6pPr lvl="5" rtl="0" algn="ctr">
              <a:buNone/>
              <a:defRPr sz="600">
                <a:solidFill>
                  <a:srgbClr val="FFFFFF"/>
                </a:solidFill>
                <a:latin typeface="Red Hat Text Medium"/>
                <a:ea typeface="Red Hat Text Medium"/>
                <a:cs typeface="Red Hat Text Medium"/>
                <a:sym typeface="Red Hat Text Medium"/>
              </a:defRPr>
            </a:lvl6pPr>
            <a:lvl7pPr lvl="6" rtl="0" algn="ctr">
              <a:buNone/>
              <a:defRPr sz="600">
                <a:solidFill>
                  <a:srgbClr val="FFFFFF"/>
                </a:solidFill>
                <a:latin typeface="Red Hat Text Medium"/>
                <a:ea typeface="Red Hat Text Medium"/>
                <a:cs typeface="Red Hat Text Medium"/>
                <a:sym typeface="Red Hat Text Medium"/>
              </a:defRPr>
            </a:lvl7pPr>
            <a:lvl8pPr lvl="7" rtl="0" algn="ctr">
              <a:buNone/>
              <a:defRPr sz="600">
                <a:solidFill>
                  <a:srgbClr val="FFFFFF"/>
                </a:solidFill>
                <a:latin typeface="Red Hat Text Medium"/>
                <a:ea typeface="Red Hat Text Medium"/>
                <a:cs typeface="Red Hat Text Medium"/>
                <a:sym typeface="Red Hat Text Medium"/>
              </a:defRPr>
            </a:lvl8pPr>
            <a:lvl9pPr lvl="8" rtl="0" algn="ctr">
              <a:buNone/>
              <a:defRPr sz="6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1 divider">
  <p:cSld name="CUSTOM_3_1">
    <p:bg>
      <p:bgPr>
        <a:blipFill>
          <a:blip r:embed="rId2">
            <a:alphaModFix/>
          </a:blip>
          <a:stretch>
            <a:fillRect/>
          </a:stretch>
        </a:blipFill>
      </p:bgPr>
    </p:bg>
    <p:spTree>
      <p:nvGrpSpPr>
        <p:cNvPr id="322" name="Shape 322"/>
        <p:cNvGrpSpPr/>
        <p:nvPr/>
      </p:nvGrpSpPr>
      <p:grpSpPr>
        <a:xfrm>
          <a:off x="0" y="0"/>
          <a:ext cx="0" cy="0"/>
          <a:chOff x="0" y="0"/>
          <a:chExt cx="0" cy="0"/>
        </a:xfrm>
      </p:grpSpPr>
      <p:sp>
        <p:nvSpPr>
          <p:cNvPr id="323" name="Google Shape;323;p41"/>
          <p:cNvSpPr txBox="1"/>
          <p:nvPr>
            <p:ph type="title"/>
          </p:nvPr>
        </p:nvSpPr>
        <p:spPr>
          <a:xfrm>
            <a:off x="1557019" y="1412438"/>
            <a:ext cx="5994000" cy="23034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4100">
                <a:solidFill>
                  <a:schemeClr val="lt1"/>
                </a:solidFill>
              </a:defRPr>
            </a:lvl1pPr>
            <a:lvl2pPr lvl="1" rtl="0">
              <a:lnSpc>
                <a:spcPct val="100000"/>
              </a:lnSpc>
              <a:spcBef>
                <a:spcPts val="0"/>
              </a:spcBef>
              <a:spcAft>
                <a:spcPts val="0"/>
              </a:spcAft>
              <a:buNone/>
              <a:defRPr sz="4100">
                <a:solidFill>
                  <a:schemeClr val="lt1"/>
                </a:solidFill>
              </a:defRPr>
            </a:lvl2pPr>
            <a:lvl3pPr lvl="2" rtl="0">
              <a:lnSpc>
                <a:spcPct val="100000"/>
              </a:lnSpc>
              <a:spcBef>
                <a:spcPts val="0"/>
              </a:spcBef>
              <a:spcAft>
                <a:spcPts val="0"/>
              </a:spcAft>
              <a:buNone/>
              <a:defRPr sz="4100">
                <a:solidFill>
                  <a:schemeClr val="lt1"/>
                </a:solidFill>
              </a:defRPr>
            </a:lvl3pPr>
            <a:lvl4pPr lvl="3" rtl="0">
              <a:lnSpc>
                <a:spcPct val="100000"/>
              </a:lnSpc>
              <a:spcBef>
                <a:spcPts val="0"/>
              </a:spcBef>
              <a:spcAft>
                <a:spcPts val="0"/>
              </a:spcAft>
              <a:buNone/>
              <a:defRPr sz="4100">
                <a:solidFill>
                  <a:schemeClr val="lt1"/>
                </a:solidFill>
              </a:defRPr>
            </a:lvl4pPr>
            <a:lvl5pPr lvl="4" rtl="0">
              <a:lnSpc>
                <a:spcPct val="100000"/>
              </a:lnSpc>
              <a:spcBef>
                <a:spcPts val="0"/>
              </a:spcBef>
              <a:spcAft>
                <a:spcPts val="0"/>
              </a:spcAft>
              <a:buNone/>
              <a:defRPr sz="4100">
                <a:solidFill>
                  <a:schemeClr val="lt1"/>
                </a:solidFill>
              </a:defRPr>
            </a:lvl5pPr>
            <a:lvl6pPr lvl="5" rtl="0">
              <a:lnSpc>
                <a:spcPct val="100000"/>
              </a:lnSpc>
              <a:spcBef>
                <a:spcPts val="0"/>
              </a:spcBef>
              <a:spcAft>
                <a:spcPts val="0"/>
              </a:spcAft>
              <a:buNone/>
              <a:defRPr sz="4100">
                <a:solidFill>
                  <a:schemeClr val="lt1"/>
                </a:solidFill>
              </a:defRPr>
            </a:lvl6pPr>
            <a:lvl7pPr lvl="6" rtl="0">
              <a:lnSpc>
                <a:spcPct val="100000"/>
              </a:lnSpc>
              <a:spcBef>
                <a:spcPts val="0"/>
              </a:spcBef>
              <a:spcAft>
                <a:spcPts val="0"/>
              </a:spcAft>
              <a:buNone/>
              <a:defRPr sz="4100">
                <a:solidFill>
                  <a:schemeClr val="lt1"/>
                </a:solidFill>
              </a:defRPr>
            </a:lvl7pPr>
            <a:lvl8pPr lvl="7" rtl="0">
              <a:lnSpc>
                <a:spcPct val="100000"/>
              </a:lnSpc>
              <a:spcBef>
                <a:spcPts val="0"/>
              </a:spcBef>
              <a:spcAft>
                <a:spcPts val="0"/>
              </a:spcAft>
              <a:buNone/>
              <a:defRPr sz="4100">
                <a:solidFill>
                  <a:schemeClr val="lt1"/>
                </a:solidFill>
              </a:defRPr>
            </a:lvl8pPr>
            <a:lvl9pPr lvl="8" rtl="0">
              <a:lnSpc>
                <a:spcPct val="100000"/>
              </a:lnSpc>
              <a:spcBef>
                <a:spcPts val="0"/>
              </a:spcBef>
              <a:spcAft>
                <a:spcPts val="0"/>
              </a:spcAft>
              <a:buNone/>
              <a:defRPr sz="4100">
                <a:solidFill>
                  <a:schemeClr val="lt1"/>
                </a:solidFill>
              </a:defRPr>
            </a:lvl9pPr>
          </a:lstStyle>
          <a:p/>
        </p:txBody>
      </p:sp>
      <p:cxnSp>
        <p:nvCxnSpPr>
          <p:cNvPr id="324" name="Google Shape;324;p41"/>
          <p:cNvCxnSpPr/>
          <p:nvPr/>
        </p:nvCxnSpPr>
        <p:spPr>
          <a:xfrm rot="10800000">
            <a:off x="335825" y="4801200"/>
            <a:ext cx="0" cy="342300"/>
          </a:xfrm>
          <a:prstGeom prst="straightConnector1">
            <a:avLst/>
          </a:prstGeom>
          <a:noFill/>
          <a:ln cap="flat" cmpd="sng" w="9525">
            <a:solidFill>
              <a:srgbClr val="800000"/>
            </a:solidFill>
            <a:prstDash val="solid"/>
            <a:round/>
            <a:headEnd len="med" w="med" type="none"/>
            <a:tailEnd len="med" w="med" type="none"/>
          </a:ln>
        </p:spPr>
      </p:cxnSp>
      <p:pic>
        <p:nvPicPr>
          <p:cNvPr id="325" name="Google Shape;325;p41"/>
          <p:cNvPicPr preferRelativeResize="0"/>
          <p:nvPr/>
        </p:nvPicPr>
        <p:blipFill rotWithShape="1">
          <a:blip r:embed="rId3">
            <a:alphaModFix/>
          </a:blip>
          <a:srcRect b="317" l="0" r="0" t="327"/>
          <a:stretch/>
        </p:blipFill>
        <p:spPr>
          <a:xfrm>
            <a:off x="8033460" y="4734938"/>
            <a:ext cx="731888" cy="171091"/>
          </a:xfrm>
          <a:prstGeom prst="rect">
            <a:avLst/>
          </a:prstGeom>
          <a:noFill/>
          <a:ln>
            <a:noFill/>
          </a:ln>
        </p:spPr>
      </p:pic>
      <p:cxnSp>
        <p:nvCxnSpPr>
          <p:cNvPr id="326" name="Google Shape;326;p41"/>
          <p:cNvCxnSpPr/>
          <p:nvPr/>
        </p:nvCxnSpPr>
        <p:spPr>
          <a:xfrm>
            <a:off x="1557019" y="1240275"/>
            <a:ext cx="1043100" cy="0"/>
          </a:xfrm>
          <a:prstGeom prst="straightConnector1">
            <a:avLst/>
          </a:prstGeom>
          <a:noFill/>
          <a:ln cap="flat" cmpd="sng" w="9525">
            <a:solidFill>
              <a:srgbClr val="EE0000"/>
            </a:solidFill>
            <a:prstDash val="solid"/>
            <a:round/>
            <a:headEnd len="med" w="med" type="none"/>
            <a:tailEnd len="med" w="med" type="none"/>
          </a:ln>
        </p:spPr>
      </p:cxnSp>
      <p:cxnSp>
        <p:nvCxnSpPr>
          <p:cNvPr id="327" name="Google Shape;327;p41"/>
          <p:cNvCxnSpPr/>
          <p:nvPr/>
        </p:nvCxnSpPr>
        <p:spPr>
          <a:xfrm rot="10800000">
            <a:off x="335831" y="150"/>
            <a:ext cx="0" cy="664800"/>
          </a:xfrm>
          <a:prstGeom prst="straightConnector1">
            <a:avLst/>
          </a:prstGeom>
          <a:noFill/>
          <a:ln cap="flat" cmpd="sng" w="9525">
            <a:solidFill>
              <a:srgbClr val="800000"/>
            </a:solidFill>
            <a:prstDash val="solid"/>
            <a:round/>
            <a:headEnd len="med" w="med" type="none"/>
            <a:tailEnd len="med" w="med" type="none"/>
          </a:ln>
        </p:spPr>
      </p:cxnSp>
      <p:sp>
        <p:nvSpPr>
          <p:cNvPr id="328" name="Google Shape;328;p41"/>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sp>
        <p:nvSpPr>
          <p:cNvPr id="329" name="Google Shape;329;p41"/>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me 3 divider">
  <p:cSld name="CUSTOM_3_1_1">
    <p:bg>
      <p:bgPr>
        <a:blipFill>
          <a:blip r:embed="rId2">
            <a:alphaModFix/>
          </a:blip>
          <a:stretch>
            <a:fillRect/>
          </a:stretch>
        </a:blipFill>
      </p:bgPr>
    </p:bg>
    <p:spTree>
      <p:nvGrpSpPr>
        <p:cNvPr id="330" name="Shape 330"/>
        <p:cNvGrpSpPr/>
        <p:nvPr/>
      </p:nvGrpSpPr>
      <p:grpSpPr>
        <a:xfrm>
          <a:off x="0" y="0"/>
          <a:ext cx="0" cy="0"/>
          <a:chOff x="0" y="0"/>
          <a:chExt cx="0" cy="0"/>
        </a:xfrm>
      </p:grpSpPr>
      <p:sp>
        <p:nvSpPr>
          <p:cNvPr id="331" name="Google Shape;331;p42"/>
          <p:cNvSpPr txBox="1"/>
          <p:nvPr>
            <p:ph type="title"/>
          </p:nvPr>
        </p:nvSpPr>
        <p:spPr>
          <a:xfrm>
            <a:off x="4255575" y="1224713"/>
            <a:ext cx="3777900" cy="29121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4100">
                <a:solidFill>
                  <a:schemeClr val="lt1"/>
                </a:solidFill>
              </a:defRPr>
            </a:lvl1pPr>
            <a:lvl2pPr lvl="1" rtl="0">
              <a:lnSpc>
                <a:spcPct val="100000"/>
              </a:lnSpc>
              <a:spcBef>
                <a:spcPts val="0"/>
              </a:spcBef>
              <a:spcAft>
                <a:spcPts val="0"/>
              </a:spcAft>
              <a:buNone/>
              <a:defRPr sz="4100">
                <a:solidFill>
                  <a:schemeClr val="lt1"/>
                </a:solidFill>
              </a:defRPr>
            </a:lvl2pPr>
            <a:lvl3pPr lvl="2" rtl="0">
              <a:lnSpc>
                <a:spcPct val="100000"/>
              </a:lnSpc>
              <a:spcBef>
                <a:spcPts val="0"/>
              </a:spcBef>
              <a:spcAft>
                <a:spcPts val="0"/>
              </a:spcAft>
              <a:buNone/>
              <a:defRPr sz="4100">
                <a:solidFill>
                  <a:schemeClr val="lt1"/>
                </a:solidFill>
              </a:defRPr>
            </a:lvl3pPr>
            <a:lvl4pPr lvl="3" rtl="0">
              <a:lnSpc>
                <a:spcPct val="100000"/>
              </a:lnSpc>
              <a:spcBef>
                <a:spcPts val="0"/>
              </a:spcBef>
              <a:spcAft>
                <a:spcPts val="0"/>
              </a:spcAft>
              <a:buNone/>
              <a:defRPr sz="4100">
                <a:solidFill>
                  <a:schemeClr val="lt1"/>
                </a:solidFill>
              </a:defRPr>
            </a:lvl4pPr>
            <a:lvl5pPr lvl="4" rtl="0">
              <a:lnSpc>
                <a:spcPct val="100000"/>
              </a:lnSpc>
              <a:spcBef>
                <a:spcPts val="0"/>
              </a:spcBef>
              <a:spcAft>
                <a:spcPts val="0"/>
              </a:spcAft>
              <a:buNone/>
              <a:defRPr sz="4100">
                <a:solidFill>
                  <a:schemeClr val="lt1"/>
                </a:solidFill>
              </a:defRPr>
            </a:lvl5pPr>
            <a:lvl6pPr lvl="5" rtl="0">
              <a:lnSpc>
                <a:spcPct val="100000"/>
              </a:lnSpc>
              <a:spcBef>
                <a:spcPts val="0"/>
              </a:spcBef>
              <a:spcAft>
                <a:spcPts val="0"/>
              </a:spcAft>
              <a:buNone/>
              <a:defRPr sz="4100">
                <a:solidFill>
                  <a:schemeClr val="lt1"/>
                </a:solidFill>
              </a:defRPr>
            </a:lvl6pPr>
            <a:lvl7pPr lvl="6" rtl="0">
              <a:lnSpc>
                <a:spcPct val="100000"/>
              </a:lnSpc>
              <a:spcBef>
                <a:spcPts val="0"/>
              </a:spcBef>
              <a:spcAft>
                <a:spcPts val="0"/>
              </a:spcAft>
              <a:buNone/>
              <a:defRPr sz="4100">
                <a:solidFill>
                  <a:schemeClr val="lt1"/>
                </a:solidFill>
              </a:defRPr>
            </a:lvl7pPr>
            <a:lvl8pPr lvl="7" rtl="0">
              <a:lnSpc>
                <a:spcPct val="100000"/>
              </a:lnSpc>
              <a:spcBef>
                <a:spcPts val="0"/>
              </a:spcBef>
              <a:spcAft>
                <a:spcPts val="0"/>
              </a:spcAft>
              <a:buNone/>
              <a:defRPr sz="4100">
                <a:solidFill>
                  <a:schemeClr val="lt1"/>
                </a:solidFill>
              </a:defRPr>
            </a:lvl8pPr>
            <a:lvl9pPr lvl="8" rtl="0">
              <a:lnSpc>
                <a:spcPct val="100000"/>
              </a:lnSpc>
              <a:spcBef>
                <a:spcPts val="0"/>
              </a:spcBef>
              <a:spcAft>
                <a:spcPts val="0"/>
              </a:spcAft>
              <a:buNone/>
              <a:defRPr sz="4100">
                <a:solidFill>
                  <a:schemeClr val="lt1"/>
                </a:solidFill>
              </a:defRPr>
            </a:lvl9pPr>
          </a:lstStyle>
          <a:p/>
        </p:txBody>
      </p:sp>
      <p:cxnSp>
        <p:nvCxnSpPr>
          <p:cNvPr id="332" name="Google Shape;332;p42"/>
          <p:cNvCxnSpPr/>
          <p:nvPr/>
        </p:nvCxnSpPr>
        <p:spPr>
          <a:xfrm rot="10800000">
            <a:off x="335825" y="4801200"/>
            <a:ext cx="0" cy="342300"/>
          </a:xfrm>
          <a:prstGeom prst="straightConnector1">
            <a:avLst/>
          </a:prstGeom>
          <a:noFill/>
          <a:ln cap="flat" cmpd="sng" w="9525">
            <a:solidFill>
              <a:schemeClr val="lt1"/>
            </a:solidFill>
            <a:prstDash val="solid"/>
            <a:round/>
            <a:headEnd len="med" w="med" type="none"/>
            <a:tailEnd len="med" w="med" type="none"/>
          </a:ln>
        </p:spPr>
      </p:cxnSp>
      <p:sp>
        <p:nvSpPr>
          <p:cNvPr id="333" name="Google Shape;333;p42"/>
          <p:cNvSpPr txBox="1"/>
          <p:nvPr>
            <p:ph idx="1" type="subTitle"/>
          </p:nvPr>
        </p:nvSpPr>
        <p:spPr>
          <a:xfrm rot="5400000">
            <a:off x="-1603762" y="1603800"/>
            <a:ext cx="3861600" cy="654000"/>
          </a:xfrm>
          <a:prstGeom prst="rect">
            <a:avLst/>
          </a:prstGeom>
        </p:spPr>
        <p:txBody>
          <a:bodyPr anchorCtr="0" anchor="ctr" bIns="68575" lIns="377175" spcFirstLastPara="1" rIns="68575" wrap="square" tIns="68575">
            <a:noAutofit/>
          </a:bodyPr>
          <a:lstStyle>
            <a:lvl1pPr lvl="0" rt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pic>
        <p:nvPicPr>
          <p:cNvPr id="334" name="Google Shape;334;p42"/>
          <p:cNvPicPr preferRelativeResize="0"/>
          <p:nvPr/>
        </p:nvPicPr>
        <p:blipFill>
          <a:blip r:embed="rId3">
            <a:alphaModFix/>
          </a:blip>
          <a:stretch>
            <a:fillRect/>
          </a:stretch>
        </p:blipFill>
        <p:spPr>
          <a:xfrm>
            <a:off x="8033460" y="4734378"/>
            <a:ext cx="731888" cy="172209"/>
          </a:xfrm>
          <a:prstGeom prst="rect">
            <a:avLst/>
          </a:prstGeom>
          <a:noFill/>
          <a:ln>
            <a:noFill/>
          </a:ln>
        </p:spPr>
      </p:pic>
      <p:sp>
        <p:nvSpPr>
          <p:cNvPr id="335" name="Google Shape;335;p42"/>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solidFill>
                  <a:srgbClr val="FFFFFF"/>
                </a:solidFill>
                <a:latin typeface="Red Hat Text Medium"/>
                <a:ea typeface="Red Hat Text Medium"/>
                <a:cs typeface="Red Hat Text Medium"/>
                <a:sym typeface="Red Hat Text Medium"/>
              </a:defRPr>
            </a:lvl1pPr>
            <a:lvl2pPr lvl="1" rtl="0" algn="ctr">
              <a:buNone/>
              <a:defRPr sz="600">
                <a:solidFill>
                  <a:srgbClr val="FFFFFF"/>
                </a:solidFill>
                <a:latin typeface="Red Hat Text Medium"/>
                <a:ea typeface="Red Hat Text Medium"/>
                <a:cs typeface="Red Hat Text Medium"/>
                <a:sym typeface="Red Hat Text Medium"/>
              </a:defRPr>
            </a:lvl2pPr>
            <a:lvl3pPr lvl="2" rtl="0" algn="ctr">
              <a:buNone/>
              <a:defRPr sz="600">
                <a:solidFill>
                  <a:srgbClr val="FFFFFF"/>
                </a:solidFill>
                <a:latin typeface="Red Hat Text Medium"/>
                <a:ea typeface="Red Hat Text Medium"/>
                <a:cs typeface="Red Hat Text Medium"/>
                <a:sym typeface="Red Hat Text Medium"/>
              </a:defRPr>
            </a:lvl3pPr>
            <a:lvl4pPr lvl="3" rtl="0" algn="ctr">
              <a:buNone/>
              <a:defRPr sz="600">
                <a:solidFill>
                  <a:srgbClr val="FFFFFF"/>
                </a:solidFill>
                <a:latin typeface="Red Hat Text Medium"/>
                <a:ea typeface="Red Hat Text Medium"/>
                <a:cs typeface="Red Hat Text Medium"/>
                <a:sym typeface="Red Hat Text Medium"/>
              </a:defRPr>
            </a:lvl4pPr>
            <a:lvl5pPr lvl="4" rtl="0" algn="ctr">
              <a:buNone/>
              <a:defRPr sz="600">
                <a:solidFill>
                  <a:srgbClr val="FFFFFF"/>
                </a:solidFill>
                <a:latin typeface="Red Hat Text Medium"/>
                <a:ea typeface="Red Hat Text Medium"/>
                <a:cs typeface="Red Hat Text Medium"/>
                <a:sym typeface="Red Hat Text Medium"/>
              </a:defRPr>
            </a:lvl5pPr>
            <a:lvl6pPr lvl="5" rtl="0" algn="ctr">
              <a:buNone/>
              <a:defRPr sz="600">
                <a:solidFill>
                  <a:srgbClr val="FFFFFF"/>
                </a:solidFill>
                <a:latin typeface="Red Hat Text Medium"/>
                <a:ea typeface="Red Hat Text Medium"/>
                <a:cs typeface="Red Hat Text Medium"/>
                <a:sym typeface="Red Hat Text Medium"/>
              </a:defRPr>
            </a:lvl6pPr>
            <a:lvl7pPr lvl="6" rtl="0" algn="ctr">
              <a:buNone/>
              <a:defRPr sz="600">
                <a:solidFill>
                  <a:srgbClr val="FFFFFF"/>
                </a:solidFill>
                <a:latin typeface="Red Hat Text Medium"/>
                <a:ea typeface="Red Hat Text Medium"/>
                <a:cs typeface="Red Hat Text Medium"/>
                <a:sym typeface="Red Hat Text Medium"/>
              </a:defRPr>
            </a:lvl7pPr>
            <a:lvl8pPr lvl="7" rtl="0" algn="ctr">
              <a:buNone/>
              <a:defRPr sz="600">
                <a:solidFill>
                  <a:srgbClr val="FFFFFF"/>
                </a:solidFill>
                <a:latin typeface="Red Hat Text Medium"/>
                <a:ea typeface="Red Hat Text Medium"/>
                <a:cs typeface="Red Hat Text Medium"/>
                <a:sym typeface="Red Hat Text Medium"/>
              </a:defRPr>
            </a:lvl8pPr>
            <a:lvl9pPr lvl="8" rtl="0" algn="ctr">
              <a:buNone/>
              <a:defRPr sz="600">
                <a:solidFill>
                  <a:srgbClr val="FFFFFF"/>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p:cSld name="CUSTOM_4">
    <p:spTree>
      <p:nvGrpSpPr>
        <p:cNvPr id="336" name="Shape 336"/>
        <p:cNvGrpSpPr/>
        <p:nvPr/>
      </p:nvGrpSpPr>
      <p:grpSpPr>
        <a:xfrm>
          <a:off x="0" y="0"/>
          <a:ext cx="0" cy="0"/>
          <a:chOff x="0" y="0"/>
          <a:chExt cx="0" cy="0"/>
        </a:xfrm>
      </p:grpSpPr>
      <p:sp>
        <p:nvSpPr>
          <p:cNvPr id="337" name="Google Shape;337;p43"/>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338" name="Google Shape;338;p43"/>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339" name="Google Shape;339;p43"/>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340" name="Google Shape;340;p43"/>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341" name="Google Shape;341;p43"/>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342" name="Google Shape;342;p43"/>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343" name="Google Shape;343;p43"/>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344" name="Google Shape;344;p43"/>
          <p:cNvSpPr txBox="1"/>
          <p:nvPr>
            <p:ph idx="3"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hree chevrons">
  <p:cSld name="CUSTOM_4_20">
    <p:spTree>
      <p:nvGrpSpPr>
        <p:cNvPr id="345" name="Shape 345"/>
        <p:cNvGrpSpPr/>
        <p:nvPr/>
      </p:nvGrpSpPr>
      <p:grpSpPr>
        <a:xfrm>
          <a:off x="0" y="0"/>
          <a:ext cx="0" cy="0"/>
          <a:chOff x="0" y="0"/>
          <a:chExt cx="0" cy="0"/>
        </a:xfrm>
      </p:grpSpPr>
      <p:sp>
        <p:nvSpPr>
          <p:cNvPr id="346" name="Google Shape;346;p44"/>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cxnSp>
        <p:nvCxnSpPr>
          <p:cNvPr id="347" name="Google Shape;347;p44"/>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348" name="Google Shape;348;p44"/>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349" name="Google Shape;349;p44"/>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350" name="Google Shape;350;p4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351" name="Google Shape;351;p44"/>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352" name="Google Shape;352;p44"/>
          <p:cNvSpPr/>
          <p:nvPr/>
        </p:nvSpPr>
        <p:spPr>
          <a:xfrm>
            <a:off x="2926125" y="1855228"/>
            <a:ext cx="3291900" cy="2026800"/>
          </a:xfrm>
          <a:prstGeom prst="chevron">
            <a:avLst>
              <a:gd fmla="val 27319" name="adj"/>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3" name="Google Shape;353;p44"/>
          <p:cNvSpPr/>
          <p:nvPr/>
        </p:nvSpPr>
        <p:spPr>
          <a:xfrm>
            <a:off x="5852250" y="1855238"/>
            <a:ext cx="3291900" cy="2026800"/>
          </a:xfrm>
          <a:prstGeom prst="chevron">
            <a:avLst>
              <a:gd fmla="val 27319" name="adj"/>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54" name="Google Shape;354;p44"/>
          <p:cNvSpPr/>
          <p:nvPr/>
        </p:nvSpPr>
        <p:spPr>
          <a:xfrm>
            <a:off x="0" y="1855238"/>
            <a:ext cx="3291900" cy="2026800"/>
          </a:xfrm>
          <a:prstGeom prst="chevron">
            <a:avLst>
              <a:gd fmla="val 27319" name="adj"/>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55" name="Google Shape;355;p44"/>
          <p:cNvSpPr/>
          <p:nvPr/>
        </p:nvSpPr>
        <p:spPr>
          <a:xfrm>
            <a:off x="0" y="1855228"/>
            <a:ext cx="840300" cy="20268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6" name="Google Shape;356;p44"/>
          <p:cNvSpPr/>
          <p:nvPr/>
        </p:nvSpPr>
        <p:spPr>
          <a:xfrm>
            <a:off x="8303625" y="1855228"/>
            <a:ext cx="840300" cy="20268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57" name="Google Shape;357;p44"/>
          <p:cNvSpPr txBox="1"/>
          <p:nvPr>
            <p:ph idx="3" type="subTitle"/>
          </p:nvPr>
        </p:nvSpPr>
        <p:spPr>
          <a:xfrm>
            <a:off x="2926125" y="1855238"/>
            <a:ext cx="3291900" cy="2026800"/>
          </a:xfrm>
          <a:prstGeom prst="rect">
            <a:avLst/>
          </a:prstGeom>
        </p:spPr>
        <p:txBody>
          <a:bodyPr anchorCtr="0" anchor="ctr" bIns="0" lIns="822950" spcFirstLastPara="1" rIns="342900" wrap="square" tIns="68575">
            <a:noAutofit/>
          </a:bodyPr>
          <a:lstStyle>
            <a:lvl1pPr lvl="0" rtl="0">
              <a:lnSpc>
                <a:spcPct val="115000"/>
              </a:lnSpc>
              <a:spcBef>
                <a:spcPts val="0"/>
              </a:spcBef>
              <a:spcAft>
                <a:spcPts val="0"/>
              </a:spcAft>
              <a:buNone/>
              <a:defRPr/>
            </a:lvl1pPr>
            <a:lvl2pPr lvl="1" rtl="0">
              <a:lnSpc>
                <a:spcPct val="115000"/>
              </a:lnSpc>
              <a:spcBef>
                <a:spcPts val="800"/>
              </a:spcBef>
              <a:spcAft>
                <a:spcPts val="0"/>
              </a:spcAft>
              <a:buNone/>
              <a:defRPr/>
            </a:lvl2pPr>
            <a:lvl3pPr lvl="2" rtl="0">
              <a:lnSpc>
                <a:spcPct val="115000"/>
              </a:lnSpc>
              <a:spcBef>
                <a:spcPts val="800"/>
              </a:spcBef>
              <a:spcAft>
                <a:spcPts val="0"/>
              </a:spcAft>
              <a:buNone/>
              <a:defRPr/>
            </a:lvl3pPr>
            <a:lvl4pPr lvl="3" rtl="0">
              <a:lnSpc>
                <a:spcPct val="115000"/>
              </a:lnSpc>
              <a:spcBef>
                <a:spcPts val="800"/>
              </a:spcBef>
              <a:spcAft>
                <a:spcPts val="0"/>
              </a:spcAft>
              <a:buNone/>
              <a:defRPr/>
            </a:lvl4pPr>
            <a:lvl5pPr lvl="4" rtl="0">
              <a:lnSpc>
                <a:spcPct val="115000"/>
              </a:lnSpc>
              <a:spcBef>
                <a:spcPts val="800"/>
              </a:spcBef>
              <a:spcAft>
                <a:spcPts val="0"/>
              </a:spcAft>
              <a:buNone/>
              <a:defRPr/>
            </a:lvl5pPr>
            <a:lvl6pPr lvl="5" rtl="0">
              <a:lnSpc>
                <a:spcPct val="115000"/>
              </a:lnSpc>
              <a:spcBef>
                <a:spcPts val="800"/>
              </a:spcBef>
              <a:spcAft>
                <a:spcPts val="0"/>
              </a:spcAft>
              <a:buNone/>
              <a:defRPr/>
            </a:lvl6pPr>
            <a:lvl7pPr lvl="6" rtl="0">
              <a:lnSpc>
                <a:spcPct val="115000"/>
              </a:lnSpc>
              <a:spcBef>
                <a:spcPts val="800"/>
              </a:spcBef>
              <a:spcAft>
                <a:spcPts val="0"/>
              </a:spcAft>
              <a:buNone/>
              <a:defRPr/>
            </a:lvl7pPr>
            <a:lvl8pPr lvl="7" rtl="0">
              <a:lnSpc>
                <a:spcPct val="115000"/>
              </a:lnSpc>
              <a:spcBef>
                <a:spcPts val="800"/>
              </a:spcBef>
              <a:spcAft>
                <a:spcPts val="0"/>
              </a:spcAft>
              <a:buNone/>
              <a:defRPr/>
            </a:lvl8pPr>
            <a:lvl9pPr lvl="8" rtl="0">
              <a:lnSpc>
                <a:spcPct val="115000"/>
              </a:lnSpc>
              <a:spcBef>
                <a:spcPts val="800"/>
              </a:spcBef>
              <a:spcAft>
                <a:spcPts val="800"/>
              </a:spcAft>
              <a:buNone/>
              <a:defRPr/>
            </a:lvl9pPr>
          </a:lstStyle>
          <a:p/>
        </p:txBody>
      </p:sp>
      <p:sp>
        <p:nvSpPr>
          <p:cNvPr id="358" name="Google Shape;358;p44"/>
          <p:cNvSpPr txBox="1"/>
          <p:nvPr>
            <p:ph idx="4" type="subTitle"/>
          </p:nvPr>
        </p:nvSpPr>
        <p:spPr>
          <a:xfrm>
            <a:off x="0" y="1855238"/>
            <a:ext cx="3291900" cy="2026800"/>
          </a:xfrm>
          <a:prstGeom prst="rect">
            <a:avLst/>
          </a:prstGeom>
        </p:spPr>
        <p:txBody>
          <a:bodyPr anchorCtr="0" anchor="ctr" bIns="0" lIns="651500" spcFirstLastPara="1" rIns="548625" wrap="square" tIns="68575">
            <a:noAutofit/>
          </a:bodyPr>
          <a:lstStyle>
            <a:lvl1pPr lvl="0" rtl="0">
              <a:lnSpc>
                <a:spcPct val="115000"/>
              </a:lnSpc>
              <a:spcBef>
                <a:spcPts val="0"/>
              </a:spcBef>
              <a:spcAft>
                <a:spcPts val="0"/>
              </a:spcAft>
              <a:buNone/>
              <a:defRPr/>
            </a:lvl1pPr>
            <a:lvl2pPr lvl="1" rtl="0">
              <a:lnSpc>
                <a:spcPct val="115000"/>
              </a:lnSpc>
              <a:spcBef>
                <a:spcPts val="800"/>
              </a:spcBef>
              <a:spcAft>
                <a:spcPts val="0"/>
              </a:spcAft>
              <a:buNone/>
              <a:defRPr/>
            </a:lvl2pPr>
            <a:lvl3pPr lvl="2" rtl="0">
              <a:lnSpc>
                <a:spcPct val="115000"/>
              </a:lnSpc>
              <a:spcBef>
                <a:spcPts val="800"/>
              </a:spcBef>
              <a:spcAft>
                <a:spcPts val="0"/>
              </a:spcAft>
              <a:buNone/>
              <a:defRPr/>
            </a:lvl3pPr>
            <a:lvl4pPr lvl="3" rtl="0">
              <a:lnSpc>
                <a:spcPct val="115000"/>
              </a:lnSpc>
              <a:spcBef>
                <a:spcPts val="800"/>
              </a:spcBef>
              <a:spcAft>
                <a:spcPts val="0"/>
              </a:spcAft>
              <a:buNone/>
              <a:defRPr/>
            </a:lvl4pPr>
            <a:lvl5pPr lvl="4" rtl="0">
              <a:lnSpc>
                <a:spcPct val="115000"/>
              </a:lnSpc>
              <a:spcBef>
                <a:spcPts val="800"/>
              </a:spcBef>
              <a:spcAft>
                <a:spcPts val="0"/>
              </a:spcAft>
              <a:buNone/>
              <a:defRPr/>
            </a:lvl5pPr>
            <a:lvl6pPr lvl="5" rtl="0">
              <a:lnSpc>
                <a:spcPct val="115000"/>
              </a:lnSpc>
              <a:spcBef>
                <a:spcPts val="800"/>
              </a:spcBef>
              <a:spcAft>
                <a:spcPts val="0"/>
              </a:spcAft>
              <a:buNone/>
              <a:defRPr/>
            </a:lvl6pPr>
            <a:lvl7pPr lvl="6" rtl="0">
              <a:lnSpc>
                <a:spcPct val="115000"/>
              </a:lnSpc>
              <a:spcBef>
                <a:spcPts val="800"/>
              </a:spcBef>
              <a:spcAft>
                <a:spcPts val="0"/>
              </a:spcAft>
              <a:buNone/>
              <a:defRPr/>
            </a:lvl7pPr>
            <a:lvl8pPr lvl="7" rtl="0">
              <a:lnSpc>
                <a:spcPct val="115000"/>
              </a:lnSpc>
              <a:spcBef>
                <a:spcPts val="800"/>
              </a:spcBef>
              <a:spcAft>
                <a:spcPts val="0"/>
              </a:spcAft>
              <a:buNone/>
              <a:defRPr/>
            </a:lvl8pPr>
            <a:lvl9pPr lvl="8" rtl="0">
              <a:lnSpc>
                <a:spcPct val="115000"/>
              </a:lnSpc>
              <a:spcBef>
                <a:spcPts val="800"/>
              </a:spcBef>
              <a:spcAft>
                <a:spcPts val="800"/>
              </a:spcAft>
              <a:buNone/>
              <a:defRPr/>
            </a:lvl9pPr>
          </a:lstStyle>
          <a:p/>
        </p:txBody>
      </p:sp>
      <p:sp>
        <p:nvSpPr>
          <p:cNvPr id="359" name="Google Shape;359;p44"/>
          <p:cNvSpPr txBox="1"/>
          <p:nvPr>
            <p:ph idx="5" type="subTitle"/>
          </p:nvPr>
        </p:nvSpPr>
        <p:spPr>
          <a:xfrm>
            <a:off x="5852250" y="1855238"/>
            <a:ext cx="3291900" cy="2026800"/>
          </a:xfrm>
          <a:prstGeom prst="rect">
            <a:avLst/>
          </a:prstGeom>
        </p:spPr>
        <p:txBody>
          <a:bodyPr anchorCtr="0" anchor="ctr" bIns="0" lIns="822950" spcFirstLastPara="1" rIns="342900" wrap="square" tIns="68575">
            <a:noAutofit/>
          </a:bodyPr>
          <a:lstStyle>
            <a:lvl1pPr lvl="0" rtl="0">
              <a:lnSpc>
                <a:spcPct val="115000"/>
              </a:lnSpc>
              <a:spcBef>
                <a:spcPts val="0"/>
              </a:spcBef>
              <a:spcAft>
                <a:spcPts val="0"/>
              </a:spcAft>
              <a:buNone/>
              <a:defRPr/>
            </a:lvl1pPr>
            <a:lvl2pPr lvl="1" rtl="0">
              <a:lnSpc>
                <a:spcPct val="115000"/>
              </a:lnSpc>
              <a:spcBef>
                <a:spcPts val="800"/>
              </a:spcBef>
              <a:spcAft>
                <a:spcPts val="0"/>
              </a:spcAft>
              <a:buNone/>
              <a:defRPr/>
            </a:lvl2pPr>
            <a:lvl3pPr lvl="2" rtl="0">
              <a:lnSpc>
                <a:spcPct val="115000"/>
              </a:lnSpc>
              <a:spcBef>
                <a:spcPts val="800"/>
              </a:spcBef>
              <a:spcAft>
                <a:spcPts val="0"/>
              </a:spcAft>
              <a:buNone/>
              <a:defRPr/>
            </a:lvl3pPr>
            <a:lvl4pPr lvl="3" rtl="0">
              <a:lnSpc>
                <a:spcPct val="115000"/>
              </a:lnSpc>
              <a:spcBef>
                <a:spcPts val="800"/>
              </a:spcBef>
              <a:spcAft>
                <a:spcPts val="0"/>
              </a:spcAft>
              <a:buNone/>
              <a:defRPr/>
            </a:lvl4pPr>
            <a:lvl5pPr lvl="4" rtl="0">
              <a:lnSpc>
                <a:spcPct val="115000"/>
              </a:lnSpc>
              <a:spcBef>
                <a:spcPts val="800"/>
              </a:spcBef>
              <a:spcAft>
                <a:spcPts val="0"/>
              </a:spcAft>
              <a:buNone/>
              <a:defRPr/>
            </a:lvl5pPr>
            <a:lvl6pPr lvl="5" rtl="0">
              <a:lnSpc>
                <a:spcPct val="115000"/>
              </a:lnSpc>
              <a:spcBef>
                <a:spcPts val="800"/>
              </a:spcBef>
              <a:spcAft>
                <a:spcPts val="0"/>
              </a:spcAft>
              <a:buNone/>
              <a:defRPr/>
            </a:lvl6pPr>
            <a:lvl7pPr lvl="6" rtl="0">
              <a:lnSpc>
                <a:spcPct val="115000"/>
              </a:lnSpc>
              <a:spcBef>
                <a:spcPts val="800"/>
              </a:spcBef>
              <a:spcAft>
                <a:spcPts val="0"/>
              </a:spcAft>
              <a:buNone/>
              <a:defRPr/>
            </a:lvl7pPr>
            <a:lvl8pPr lvl="7" rtl="0">
              <a:lnSpc>
                <a:spcPct val="115000"/>
              </a:lnSpc>
              <a:spcBef>
                <a:spcPts val="800"/>
              </a:spcBef>
              <a:spcAft>
                <a:spcPts val="0"/>
              </a:spcAft>
              <a:buNone/>
              <a:defRPr/>
            </a:lvl8pPr>
            <a:lvl9pPr lvl="8" rtl="0">
              <a:lnSpc>
                <a:spcPct val="115000"/>
              </a:lnSpc>
              <a:spcBef>
                <a:spcPts val="800"/>
              </a:spcBef>
              <a:spcAft>
                <a:spcPts val="800"/>
              </a:spcAft>
              <a:buNone/>
              <a:defRPr/>
            </a:lvl9pPr>
          </a:lstStyle>
          <a:p/>
        </p:txBody>
      </p:sp>
      <p:sp>
        <p:nvSpPr>
          <p:cNvPr id="360" name="Google Shape;360;p44"/>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361" name="Google Shape;361;p44"/>
          <p:cNvSpPr txBox="1"/>
          <p:nvPr>
            <p:ph idx="6"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wo chevrons">
  <p:cSld name="CUSTOM_4_20_1">
    <p:spTree>
      <p:nvGrpSpPr>
        <p:cNvPr id="362" name="Shape 362"/>
        <p:cNvGrpSpPr/>
        <p:nvPr/>
      </p:nvGrpSpPr>
      <p:grpSpPr>
        <a:xfrm>
          <a:off x="0" y="0"/>
          <a:ext cx="0" cy="0"/>
          <a:chOff x="0" y="0"/>
          <a:chExt cx="0" cy="0"/>
        </a:xfrm>
      </p:grpSpPr>
      <p:cxnSp>
        <p:nvCxnSpPr>
          <p:cNvPr id="363" name="Google Shape;363;p45"/>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364" name="Google Shape;364;p45"/>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365" name="Google Shape;365;p45"/>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366" name="Google Shape;366;p45"/>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367" name="Google Shape;367;p45"/>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368" name="Google Shape;368;p45"/>
          <p:cNvSpPr/>
          <p:nvPr/>
        </p:nvSpPr>
        <p:spPr>
          <a:xfrm>
            <a:off x="0" y="1855228"/>
            <a:ext cx="840300" cy="20268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69" name="Google Shape;369;p45"/>
          <p:cNvSpPr/>
          <p:nvPr/>
        </p:nvSpPr>
        <p:spPr>
          <a:xfrm>
            <a:off x="8303625" y="1855228"/>
            <a:ext cx="840300" cy="20268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70" name="Google Shape;370;p45"/>
          <p:cNvSpPr/>
          <p:nvPr/>
        </p:nvSpPr>
        <p:spPr>
          <a:xfrm>
            <a:off x="4397850" y="1855238"/>
            <a:ext cx="4746300" cy="2026800"/>
          </a:xfrm>
          <a:prstGeom prst="chevron">
            <a:avLst>
              <a:gd fmla="val 27319" name="adj"/>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71" name="Google Shape;371;p45"/>
          <p:cNvSpPr/>
          <p:nvPr/>
        </p:nvSpPr>
        <p:spPr>
          <a:xfrm>
            <a:off x="0" y="1855238"/>
            <a:ext cx="4746300" cy="2026800"/>
          </a:xfrm>
          <a:prstGeom prst="chevron">
            <a:avLst>
              <a:gd fmla="val 27319" name="adj"/>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372" name="Google Shape;372;p45"/>
          <p:cNvSpPr txBox="1"/>
          <p:nvPr>
            <p:ph idx="2" type="subTitle"/>
          </p:nvPr>
        </p:nvSpPr>
        <p:spPr>
          <a:xfrm>
            <a:off x="0" y="1855238"/>
            <a:ext cx="4746300" cy="2026800"/>
          </a:xfrm>
          <a:prstGeom prst="rect">
            <a:avLst/>
          </a:prstGeom>
        </p:spPr>
        <p:txBody>
          <a:bodyPr anchorCtr="0" anchor="ctr" bIns="0" lIns="651500" spcFirstLastPara="1" rIns="685800" wrap="square" tIns="68575">
            <a:noAutofit/>
          </a:bodyPr>
          <a:lstStyle>
            <a:lvl1pPr lvl="0" rtl="0">
              <a:lnSpc>
                <a:spcPct val="115000"/>
              </a:lnSpc>
              <a:spcBef>
                <a:spcPts val="0"/>
              </a:spcBef>
              <a:spcAft>
                <a:spcPts val="0"/>
              </a:spcAft>
              <a:buNone/>
              <a:defRPr/>
            </a:lvl1pPr>
            <a:lvl2pPr lvl="1" rtl="0">
              <a:lnSpc>
                <a:spcPct val="115000"/>
              </a:lnSpc>
              <a:spcBef>
                <a:spcPts val="800"/>
              </a:spcBef>
              <a:spcAft>
                <a:spcPts val="0"/>
              </a:spcAft>
              <a:buNone/>
              <a:defRPr/>
            </a:lvl2pPr>
            <a:lvl3pPr lvl="2" rtl="0">
              <a:lnSpc>
                <a:spcPct val="115000"/>
              </a:lnSpc>
              <a:spcBef>
                <a:spcPts val="800"/>
              </a:spcBef>
              <a:spcAft>
                <a:spcPts val="0"/>
              </a:spcAft>
              <a:buNone/>
              <a:defRPr/>
            </a:lvl3pPr>
            <a:lvl4pPr lvl="3" rtl="0">
              <a:lnSpc>
                <a:spcPct val="115000"/>
              </a:lnSpc>
              <a:spcBef>
                <a:spcPts val="800"/>
              </a:spcBef>
              <a:spcAft>
                <a:spcPts val="0"/>
              </a:spcAft>
              <a:buNone/>
              <a:defRPr/>
            </a:lvl4pPr>
            <a:lvl5pPr lvl="4" rtl="0">
              <a:lnSpc>
                <a:spcPct val="115000"/>
              </a:lnSpc>
              <a:spcBef>
                <a:spcPts val="800"/>
              </a:spcBef>
              <a:spcAft>
                <a:spcPts val="0"/>
              </a:spcAft>
              <a:buNone/>
              <a:defRPr/>
            </a:lvl5pPr>
            <a:lvl6pPr lvl="5" rtl="0">
              <a:lnSpc>
                <a:spcPct val="115000"/>
              </a:lnSpc>
              <a:spcBef>
                <a:spcPts val="800"/>
              </a:spcBef>
              <a:spcAft>
                <a:spcPts val="0"/>
              </a:spcAft>
              <a:buNone/>
              <a:defRPr/>
            </a:lvl6pPr>
            <a:lvl7pPr lvl="6" rtl="0">
              <a:lnSpc>
                <a:spcPct val="115000"/>
              </a:lnSpc>
              <a:spcBef>
                <a:spcPts val="800"/>
              </a:spcBef>
              <a:spcAft>
                <a:spcPts val="0"/>
              </a:spcAft>
              <a:buNone/>
              <a:defRPr/>
            </a:lvl7pPr>
            <a:lvl8pPr lvl="7" rtl="0">
              <a:lnSpc>
                <a:spcPct val="115000"/>
              </a:lnSpc>
              <a:spcBef>
                <a:spcPts val="800"/>
              </a:spcBef>
              <a:spcAft>
                <a:spcPts val="0"/>
              </a:spcAft>
              <a:buNone/>
              <a:defRPr/>
            </a:lvl8pPr>
            <a:lvl9pPr lvl="8" rtl="0">
              <a:lnSpc>
                <a:spcPct val="115000"/>
              </a:lnSpc>
              <a:spcBef>
                <a:spcPts val="800"/>
              </a:spcBef>
              <a:spcAft>
                <a:spcPts val="800"/>
              </a:spcAft>
              <a:buNone/>
              <a:defRPr/>
            </a:lvl9pPr>
          </a:lstStyle>
          <a:p/>
        </p:txBody>
      </p:sp>
      <p:sp>
        <p:nvSpPr>
          <p:cNvPr id="373" name="Google Shape;373;p45"/>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374" name="Google Shape;374;p45"/>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375" name="Google Shape;375;p45"/>
          <p:cNvSpPr txBox="1"/>
          <p:nvPr>
            <p:ph idx="4"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
        <p:nvSpPr>
          <p:cNvPr id="376" name="Google Shape;376;p45"/>
          <p:cNvSpPr txBox="1"/>
          <p:nvPr>
            <p:ph idx="5" type="subTitle"/>
          </p:nvPr>
        </p:nvSpPr>
        <p:spPr>
          <a:xfrm>
            <a:off x="4974750" y="1855238"/>
            <a:ext cx="4746300" cy="2026800"/>
          </a:xfrm>
          <a:prstGeom prst="rect">
            <a:avLst/>
          </a:prstGeom>
        </p:spPr>
        <p:txBody>
          <a:bodyPr anchorCtr="0" anchor="ctr" bIns="0" lIns="651500" spcFirstLastPara="1" rIns="685800" wrap="square" tIns="68575">
            <a:noAutofit/>
          </a:bodyPr>
          <a:lstStyle>
            <a:lvl1pPr lvl="0" rtl="0">
              <a:lnSpc>
                <a:spcPct val="115000"/>
              </a:lnSpc>
              <a:spcBef>
                <a:spcPts val="0"/>
              </a:spcBef>
              <a:spcAft>
                <a:spcPts val="0"/>
              </a:spcAft>
              <a:buNone/>
              <a:defRPr/>
            </a:lvl1pPr>
            <a:lvl2pPr lvl="1" rtl="0">
              <a:lnSpc>
                <a:spcPct val="115000"/>
              </a:lnSpc>
              <a:spcBef>
                <a:spcPts val="800"/>
              </a:spcBef>
              <a:spcAft>
                <a:spcPts val="0"/>
              </a:spcAft>
              <a:buNone/>
              <a:defRPr/>
            </a:lvl2pPr>
            <a:lvl3pPr lvl="2" rtl="0">
              <a:lnSpc>
                <a:spcPct val="115000"/>
              </a:lnSpc>
              <a:spcBef>
                <a:spcPts val="800"/>
              </a:spcBef>
              <a:spcAft>
                <a:spcPts val="0"/>
              </a:spcAft>
              <a:buNone/>
              <a:defRPr/>
            </a:lvl3pPr>
            <a:lvl4pPr lvl="3" rtl="0">
              <a:lnSpc>
                <a:spcPct val="115000"/>
              </a:lnSpc>
              <a:spcBef>
                <a:spcPts val="800"/>
              </a:spcBef>
              <a:spcAft>
                <a:spcPts val="0"/>
              </a:spcAft>
              <a:buNone/>
              <a:defRPr/>
            </a:lvl4pPr>
            <a:lvl5pPr lvl="4" rtl="0">
              <a:lnSpc>
                <a:spcPct val="115000"/>
              </a:lnSpc>
              <a:spcBef>
                <a:spcPts val="800"/>
              </a:spcBef>
              <a:spcAft>
                <a:spcPts val="0"/>
              </a:spcAft>
              <a:buNone/>
              <a:defRPr/>
            </a:lvl5pPr>
            <a:lvl6pPr lvl="5" rtl="0">
              <a:lnSpc>
                <a:spcPct val="115000"/>
              </a:lnSpc>
              <a:spcBef>
                <a:spcPts val="800"/>
              </a:spcBef>
              <a:spcAft>
                <a:spcPts val="0"/>
              </a:spcAft>
              <a:buNone/>
              <a:defRPr/>
            </a:lvl6pPr>
            <a:lvl7pPr lvl="6" rtl="0">
              <a:lnSpc>
                <a:spcPct val="115000"/>
              </a:lnSpc>
              <a:spcBef>
                <a:spcPts val="800"/>
              </a:spcBef>
              <a:spcAft>
                <a:spcPts val="0"/>
              </a:spcAft>
              <a:buNone/>
              <a:defRPr/>
            </a:lvl7pPr>
            <a:lvl8pPr lvl="7" rtl="0">
              <a:lnSpc>
                <a:spcPct val="115000"/>
              </a:lnSpc>
              <a:spcBef>
                <a:spcPts val="800"/>
              </a:spcBef>
              <a:spcAft>
                <a:spcPts val="0"/>
              </a:spcAft>
              <a:buNone/>
              <a:defRPr/>
            </a:lvl8pPr>
            <a:lvl9pPr lvl="8" rtl="0">
              <a:lnSpc>
                <a:spcPct val="115000"/>
              </a:lnSpc>
              <a:spcBef>
                <a:spcPts val="800"/>
              </a:spcBef>
              <a:spcAft>
                <a:spcPts val="800"/>
              </a:spcAft>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hree circles">
  <p:cSld name="CUSTOM_4_19">
    <p:spTree>
      <p:nvGrpSpPr>
        <p:cNvPr id="377" name="Shape 377"/>
        <p:cNvGrpSpPr/>
        <p:nvPr/>
      </p:nvGrpSpPr>
      <p:grpSpPr>
        <a:xfrm>
          <a:off x="0" y="0"/>
          <a:ext cx="0" cy="0"/>
          <a:chOff x="0" y="0"/>
          <a:chExt cx="0" cy="0"/>
        </a:xfrm>
      </p:grpSpPr>
      <p:cxnSp>
        <p:nvCxnSpPr>
          <p:cNvPr id="378" name="Google Shape;378;p46"/>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379" name="Google Shape;379;p46"/>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380" name="Google Shape;380;p46"/>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381" name="Google Shape;381;p46"/>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382" name="Google Shape;382;p46"/>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pic>
        <p:nvPicPr>
          <p:cNvPr id="383" name="Google Shape;383;p46"/>
          <p:cNvPicPr preferRelativeResize="0"/>
          <p:nvPr/>
        </p:nvPicPr>
        <p:blipFill rotWithShape="1">
          <a:blip r:embed="rId3">
            <a:alphaModFix/>
          </a:blip>
          <a:srcRect b="0" l="0" r="0" t="0"/>
          <a:stretch/>
        </p:blipFill>
        <p:spPr>
          <a:xfrm>
            <a:off x="1307644" y="1722319"/>
            <a:ext cx="6528711" cy="2435438"/>
          </a:xfrm>
          <a:prstGeom prst="rect">
            <a:avLst/>
          </a:prstGeom>
          <a:noFill/>
          <a:ln>
            <a:noFill/>
          </a:ln>
        </p:spPr>
      </p:pic>
      <p:sp>
        <p:nvSpPr>
          <p:cNvPr id="384" name="Google Shape;384;p46"/>
          <p:cNvSpPr txBox="1"/>
          <p:nvPr>
            <p:ph idx="2" type="subTitle"/>
          </p:nvPr>
        </p:nvSpPr>
        <p:spPr>
          <a:xfrm>
            <a:off x="1696780" y="2223771"/>
            <a:ext cx="1636200" cy="1432500"/>
          </a:xfrm>
          <a:prstGeom prst="rect">
            <a:avLst/>
          </a:prstGeom>
        </p:spPr>
        <p:txBody>
          <a:bodyPr anchorCtr="0" anchor="ctr" bIns="68575" lIns="205725" spcFirstLastPara="1" rIns="205725" wrap="square" tIns="6857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385" name="Google Shape;385;p46"/>
          <p:cNvSpPr txBox="1"/>
          <p:nvPr>
            <p:ph idx="3" type="subTitle"/>
          </p:nvPr>
        </p:nvSpPr>
        <p:spPr>
          <a:xfrm>
            <a:off x="3753949" y="2223767"/>
            <a:ext cx="1636200" cy="1432500"/>
          </a:xfrm>
          <a:prstGeom prst="rect">
            <a:avLst/>
          </a:prstGeom>
        </p:spPr>
        <p:txBody>
          <a:bodyPr anchorCtr="0" anchor="ctr" bIns="68575" lIns="205725" spcFirstLastPara="1" rIns="205725" wrap="square" tIns="6857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386" name="Google Shape;386;p46"/>
          <p:cNvSpPr txBox="1"/>
          <p:nvPr>
            <p:ph idx="4" type="subTitle"/>
          </p:nvPr>
        </p:nvSpPr>
        <p:spPr>
          <a:xfrm>
            <a:off x="5811118" y="2223767"/>
            <a:ext cx="1636200" cy="1432500"/>
          </a:xfrm>
          <a:prstGeom prst="rect">
            <a:avLst/>
          </a:prstGeom>
        </p:spPr>
        <p:txBody>
          <a:bodyPr anchorCtr="0" anchor="ctr" bIns="68575" lIns="205725" spcFirstLastPara="1" rIns="205725" wrap="square" tIns="68575">
            <a:noAutofit/>
          </a:bodyPr>
          <a:lstStyle>
            <a:lvl1pPr lvl="0" rtl="0" algn="ctr">
              <a:lnSpc>
                <a:spcPct val="100000"/>
              </a:lnSpc>
              <a:spcBef>
                <a:spcPts val="0"/>
              </a:spcBef>
              <a:spcAft>
                <a:spcPts val="0"/>
              </a:spcAft>
              <a:buNone/>
              <a:defRPr sz="1400"/>
            </a:lvl1pPr>
            <a:lvl2pPr lvl="1" rtl="0" algn="ctr">
              <a:lnSpc>
                <a:spcPct val="100000"/>
              </a:lnSpc>
              <a:spcBef>
                <a:spcPts val="0"/>
              </a:spcBef>
              <a:spcAft>
                <a:spcPts val="0"/>
              </a:spcAft>
              <a:buNone/>
              <a:defRPr sz="1400"/>
            </a:lvl2pPr>
            <a:lvl3pPr lvl="2" rtl="0" algn="ctr">
              <a:lnSpc>
                <a:spcPct val="100000"/>
              </a:lnSpc>
              <a:spcBef>
                <a:spcPts val="0"/>
              </a:spcBef>
              <a:spcAft>
                <a:spcPts val="0"/>
              </a:spcAft>
              <a:buNone/>
              <a:defRPr sz="1400"/>
            </a:lvl3pPr>
            <a:lvl4pPr lvl="3" rtl="0" algn="ctr">
              <a:lnSpc>
                <a:spcPct val="100000"/>
              </a:lnSpc>
              <a:spcBef>
                <a:spcPts val="0"/>
              </a:spcBef>
              <a:spcAft>
                <a:spcPts val="0"/>
              </a:spcAft>
              <a:buNone/>
              <a:defRPr sz="1400"/>
            </a:lvl4pPr>
            <a:lvl5pPr lvl="4" rtl="0" algn="ctr">
              <a:lnSpc>
                <a:spcPct val="100000"/>
              </a:lnSpc>
              <a:spcBef>
                <a:spcPts val="0"/>
              </a:spcBef>
              <a:spcAft>
                <a:spcPts val="0"/>
              </a:spcAft>
              <a:buNone/>
              <a:defRPr sz="1400"/>
            </a:lvl5pPr>
            <a:lvl6pPr lvl="5" rtl="0" algn="ctr">
              <a:lnSpc>
                <a:spcPct val="100000"/>
              </a:lnSpc>
              <a:spcBef>
                <a:spcPts val="0"/>
              </a:spcBef>
              <a:spcAft>
                <a:spcPts val="0"/>
              </a:spcAft>
              <a:buNone/>
              <a:defRPr sz="1400"/>
            </a:lvl6pPr>
            <a:lvl7pPr lvl="6" rtl="0" algn="ctr">
              <a:lnSpc>
                <a:spcPct val="100000"/>
              </a:lnSpc>
              <a:spcBef>
                <a:spcPts val="0"/>
              </a:spcBef>
              <a:spcAft>
                <a:spcPts val="0"/>
              </a:spcAft>
              <a:buNone/>
              <a:defRPr sz="1400"/>
            </a:lvl7pPr>
            <a:lvl8pPr lvl="7" rtl="0" algn="ctr">
              <a:lnSpc>
                <a:spcPct val="100000"/>
              </a:lnSpc>
              <a:spcBef>
                <a:spcPts val="0"/>
              </a:spcBef>
              <a:spcAft>
                <a:spcPts val="0"/>
              </a:spcAft>
              <a:buNone/>
              <a:defRPr sz="1400"/>
            </a:lvl8pPr>
            <a:lvl9pPr lvl="8" rtl="0" algn="ctr">
              <a:lnSpc>
                <a:spcPct val="100000"/>
              </a:lnSpc>
              <a:spcBef>
                <a:spcPts val="0"/>
              </a:spcBef>
              <a:spcAft>
                <a:spcPts val="0"/>
              </a:spcAft>
              <a:buNone/>
              <a:defRPr sz="1400"/>
            </a:lvl9pPr>
          </a:lstStyle>
          <a:p/>
        </p:txBody>
      </p:sp>
      <p:sp>
        <p:nvSpPr>
          <p:cNvPr id="387" name="Google Shape;387;p46"/>
          <p:cNvSpPr txBox="1"/>
          <p:nvPr>
            <p:ph idx="5"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388" name="Google Shape;388;p46"/>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389" name="Google Shape;389;p46"/>
          <p:cNvSpPr txBox="1"/>
          <p:nvPr>
            <p:ph idx="6"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blank">
  <p:cSld name="CUSTOM_4_18">
    <p:spTree>
      <p:nvGrpSpPr>
        <p:cNvPr id="390" name="Shape 390"/>
        <p:cNvGrpSpPr/>
        <p:nvPr/>
      </p:nvGrpSpPr>
      <p:grpSpPr>
        <a:xfrm>
          <a:off x="0" y="0"/>
          <a:ext cx="0" cy="0"/>
          <a:chOff x="0" y="0"/>
          <a:chExt cx="0" cy="0"/>
        </a:xfrm>
      </p:grpSpPr>
      <p:sp>
        <p:nvSpPr>
          <p:cNvPr id="391" name="Google Shape;391;p47"/>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cxnSp>
        <p:nvCxnSpPr>
          <p:cNvPr id="392" name="Google Shape;392;p47"/>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393" name="Google Shape;393;p47"/>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394" name="Google Shape;394;p47"/>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395" name="Google Shape;395;p47"/>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396" name="Google Shape;396;p47"/>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subhead, and body">
  <p:cSld name="CUSTOM_4_17">
    <p:spTree>
      <p:nvGrpSpPr>
        <p:cNvPr id="397" name="Shape 397"/>
        <p:cNvGrpSpPr/>
        <p:nvPr/>
      </p:nvGrpSpPr>
      <p:grpSpPr>
        <a:xfrm>
          <a:off x="0" y="0"/>
          <a:ext cx="0" cy="0"/>
          <a:chOff x="0" y="0"/>
          <a:chExt cx="0" cy="0"/>
        </a:xfrm>
      </p:grpSpPr>
      <p:sp>
        <p:nvSpPr>
          <p:cNvPr id="398" name="Google Shape;398;p4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399" name="Google Shape;399;p48"/>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cxnSp>
        <p:nvCxnSpPr>
          <p:cNvPr id="400" name="Google Shape;400;p48"/>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401" name="Google Shape;401;p48"/>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402" name="Google Shape;402;p48"/>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403" name="Google Shape;403;p48"/>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04" name="Google Shape;404;p48"/>
          <p:cNvSpPr txBox="1"/>
          <p:nvPr>
            <p:ph idx="2"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
        <p:nvSpPr>
          <p:cNvPr id="405" name="Google Shape;405;p48"/>
          <p:cNvSpPr txBox="1"/>
          <p:nvPr>
            <p:ph idx="3"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406" name="Google Shape;406;p48"/>
          <p:cNvSpPr txBox="1"/>
          <p:nvPr>
            <p:ph idx="4" type="body"/>
          </p:nvPr>
        </p:nvSpPr>
        <p:spPr>
          <a:xfrm>
            <a:off x="1828800" y="1714500"/>
            <a:ext cx="5486400" cy="2743200"/>
          </a:xfrm>
          <a:prstGeom prst="rect">
            <a:avLst/>
          </a:prstGeom>
        </p:spPr>
        <p:txBody>
          <a:bodyPr anchorCtr="0" anchor="t" bIns="0" lIns="0" spcFirstLastPara="1" rIns="0" wrap="square" tIns="0">
            <a:noAutofit/>
          </a:bodyPr>
          <a:lstStyle>
            <a:lvl1pPr indent="-317500" lvl="0" marL="457200" rtl="0">
              <a:lnSpc>
                <a:spcPct val="135000"/>
              </a:lnSpc>
              <a:spcBef>
                <a:spcPts val="800"/>
              </a:spcBef>
              <a:spcAft>
                <a:spcPts val="0"/>
              </a:spcAft>
              <a:buSzPts val="1400"/>
              <a:buChar char="▸"/>
              <a:defRPr/>
            </a:lvl1pPr>
            <a:lvl2pPr indent="-317500" lvl="1" marL="914400" rtl="0">
              <a:lnSpc>
                <a:spcPct val="135000"/>
              </a:lnSpc>
              <a:spcBef>
                <a:spcPts val="800"/>
              </a:spcBef>
              <a:spcAft>
                <a:spcPts val="0"/>
              </a:spcAft>
              <a:buSzPts val="1400"/>
              <a:buChar char="･"/>
              <a:defRPr/>
            </a:lvl2pPr>
            <a:lvl3pPr indent="-317500" lvl="2" marL="1371600" rtl="0">
              <a:lnSpc>
                <a:spcPct val="135000"/>
              </a:lnSpc>
              <a:spcBef>
                <a:spcPts val="800"/>
              </a:spcBef>
              <a:spcAft>
                <a:spcPts val="0"/>
              </a:spcAft>
              <a:buSzPts val="1400"/>
              <a:buChar char="･"/>
              <a:defRPr/>
            </a:lvl3pPr>
            <a:lvl4pPr indent="-317500" lvl="3" marL="1828800" rtl="0">
              <a:lnSpc>
                <a:spcPct val="135000"/>
              </a:lnSpc>
              <a:spcBef>
                <a:spcPts val="800"/>
              </a:spcBef>
              <a:spcAft>
                <a:spcPts val="0"/>
              </a:spcAft>
              <a:buSzPts val="1400"/>
              <a:buChar char="･"/>
              <a:defRPr/>
            </a:lvl4pPr>
            <a:lvl5pPr indent="-317500" lvl="4" marL="2286000" rtl="0">
              <a:lnSpc>
                <a:spcPct val="135000"/>
              </a:lnSpc>
              <a:spcBef>
                <a:spcPts val="800"/>
              </a:spcBef>
              <a:spcAft>
                <a:spcPts val="0"/>
              </a:spcAft>
              <a:buSzPts val="1400"/>
              <a:buChar char="･"/>
              <a:defRPr/>
            </a:lvl5pPr>
            <a:lvl6pPr indent="-317500" lvl="5" marL="2743200" rtl="0">
              <a:lnSpc>
                <a:spcPct val="135000"/>
              </a:lnSpc>
              <a:spcBef>
                <a:spcPts val="800"/>
              </a:spcBef>
              <a:spcAft>
                <a:spcPts val="0"/>
              </a:spcAft>
              <a:buSzPts val="1400"/>
              <a:buChar char="･"/>
              <a:defRPr/>
            </a:lvl6pPr>
            <a:lvl7pPr indent="-317500" lvl="6" marL="3200400" rtl="0">
              <a:lnSpc>
                <a:spcPct val="135000"/>
              </a:lnSpc>
              <a:spcBef>
                <a:spcPts val="800"/>
              </a:spcBef>
              <a:spcAft>
                <a:spcPts val="0"/>
              </a:spcAft>
              <a:buSzPts val="1400"/>
              <a:buChar char="･"/>
              <a:defRPr/>
            </a:lvl7pPr>
            <a:lvl8pPr indent="-317500" lvl="7" marL="3657600" rtl="0">
              <a:lnSpc>
                <a:spcPct val="135000"/>
              </a:lnSpc>
              <a:spcBef>
                <a:spcPts val="800"/>
              </a:spcBef>
              <a:spcAft>
                <a:spcPts val="0"/>
              </a:spcAft>
              <a:buSzPts val="1400"/>
              <a:buChar char="･"/>
              <a:defRPr/>
            </a:lvl8pPr>
            <a:lvl9pPr indent="-317500" lvl="8" marL="4114800" rtl="0">
              <a:lnSpc>
                <a:spcPct val="135000"/>
              </a:lnSpc>
              <a:spcBef>
                <a:spcPts val="800"/>
              </a:spcBef>
              <a:spcAft>
                <a:spcPts val="800"/>
              </a:spcAft>
              <a:buSzPts val="14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and body">
  <p:cSld name="CUSTOM_4_17_2">
    <p:spTree>
      <p:nvGrpSpPr>
        <p:cNvPr id="407" name="Shape 407"/>
        <p:cNvGrpSpPr/>
        <p:nvPr/>
      </p:nvGrpSpPr>
      <p:grpSpPr>
        <a:xfrm>
          <a:off x="0" y="0"/>
          <a:ext cx="0" cy="0"/>
          <a:chOff x="0" y="0"/>
          <a:chExt cx="0" cy="0"/>
        </a:xfrm>
      </p:grpSpPr>
      <p:cxnSp>
        <p:nvCxnSpPr>
          <p:cNvPr id="408" name="Google Shape;408;p49"/>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409" name="Google Shape;409;p49"/>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410" name="Google Shape;410;p49"/>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411" name="Google Shape;411;p49"/>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12" name="Google Shape;412;p49"/>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413" name="Google Shape;413;p49"/>
          <p:cNvSpPr txBox="1"/>
          <p:nvPr>
            <p:ph idx="2"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414" name="Google Shape;414;p49"/>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415" name="Google Shape;415;p49"/>
          <p:cNvSpPr txBox="1"/>
          <p:nvPr>
            <p:ph idx="3" type="body"/>
          </p:nvPr>
        </p:nvSpPr>
        <p:spPr>
          <a:xfrm>
            <a:off x="1828800" y="1714500"/>
            <a:ext cx="5486400" cy="2743200"/>
          </a:xfrm>
          <a:prstGeom prst="rect">
            <a:avLst/>
          </a:prstGeom>
        </p:spPr>
        <p:txBody>
          <a:bodyPr anchorCtr="0" anchor="t" bIns="0" lIns="0" spcFirstLastPara="1" rIns="0" wrap="square" tIns="0">
            <a:noAutofit/>
          </a:bodyPr>
          <a:lstStyle>
            <a:lvl1pPr indent="-317500" lvl="0" marL="457200" rtl="0">
              <a:lnSpc>
                <a:spcPct val="135000"/>
              </a:lnSpc>
              <a:spcBef>
                <a:spcPts val="800"/>
              </a:spcBef>
              <a:spcAft>
                <a:spcPts val="0"/>
              </a:spcAft>
              <a:buSzPts val="1400"/>
              <a:buChar char="▸"/>
              <a:defRPr/>
            </a:lvl1pPr>
            <a:lvl2pPr indent="-317500" lvl="1" marL="914400" rtl="0">
              <a:lnSpc>
                <a:spcPct val="135000"/>
              </a:lnSpc>
              <a:spcBef>
                <a:spcPts val="800"/>
              </a:spcBef>
              <a:spcAft>
                <a:spcPts val="0"/>
              </a:spcAft>
              <a:buSzPts val="1400"/>
              <a:buChar char="･"/>
              <a:defRPr/>
            </a:lvl2pPr>
            <a:lvl3pPr indent="-317500" lvl="2" marL="1371600" rtl="0">
              <a:lnSpc>
                <a:spcPct val="135000"/>
              </a:lnSpc>
              <a:spcBef>
                <a:spcPts val="800"/>
              </a:spcBef>
              <a:spcAft>
                <a:spcPts val="0"/>
              </a:spcAft>
              <a:buSzPts val="1400"/>
              <a:buChar char="･"/>
              <a:defRPr/>
            </a:lvl3pPr>
            <a:lvl4pPr indent="-317500" lvl="3" marL="1828800" rtl="0">
              <a:lnSpc>
                <a:spcPct val="135000"/>
              </a:lnSpc>
              <a:spcBef>
                <a:spcPts val="800"/>
              </a:spcBef>
              <a:spcAft>
                <a:spcPts val="0"/>
              </a:spcAft>
              <a:buSzPts val="1400"/>
              <a:buChar char="･"/>
              <a:defRPr/>
            </a:lvl4pPr>
            <a:lvl5pPr indent="-317500" lvl="4" marL="2286000" rtl="0">
              <a:lnSpc>
                <a:spcPct val="135000"/>
              </a:lnSpc>
              <a:spcBef>
                <a:spcPts val="800"/>
              </a:spcBef>
              <a:spcAft>
                <a:spcPts val="0"/>
              </a:spcAft>
              <a:buSzPts val="1400"/>
              <a:buChar char="･"/>
              <a:defRPr/>
            </a:lvl5pPr>
            <a:lvl6pPr indent="-317500" lvl="5" marL="2743200" rtl="0">
              <a:lnSpc>
                <a:spcPct val="135000"/>
              </a:lnSpc>
              <a:spcBef>
                <a:spcPts val="800"/>
              </a:spcBef>
              <a:spcAft>
                <a:spcPts val="0"/>
              </a:spcAft>
              <a:buSzPts val="1400"/>
              <a:buChar char="･"/>
              <a:defRPr/>
            </a:lvl6pPr>
            <a:lvl7pPr indent="-317500" lvl="6" marL="3200400" rtl="0">
              <a:lnSpc>
                <a:spcPct val="135000"/>
              </a:lnSpc>
              <a:spcBef>
                <a:spcPts val="800"/>
              </a:spcBef>
              <a:spcAft>
                <a:spcPts val="0"/>
              </a:spcAft>
              <a:buSzPts val="1400"/>
              <a:buChar char="･"/>
              <a:defRPr/>
            </a:lvl7pPr>
            <a:lvl8pPr indent="-317500" lvl="7" marL="3657600" rtl="0">
              <a:lnSpc>
                <a:spcPct val="135000"/>
              </a:lnSpc>
              <a:spcBef>
                <a:spcPts val="800"/>
              </a:spcBef>
              <a:spcAft>
                <a:spcPts val="0"/>
              </a:spcAft>
              <a:buSzPts val="1400"/>
              <a:buChar char="･"/>
              <a:defRPr/>
            </a:lvl8pPr>
            <a:lvl9pPr indent="-317500" lvl="8" marL="4114800" rtl="0">
              <a:lnSpc>
                <a:spcPct val="135000"/>
              </a:lnSpc>
              <a:spcBef>
                <a:spcPts val="800"/>
              </a:spcBef>
              <a:spcAft>
                <a:spcPts val="800"/>
              </a:spcAft>
              <a:buSzPts val="14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body">
  <p:cSld name="CUSTOM_4_17_2_1">
    <p:spTree>
      <p:nvGrpSpPr>
        <p:cNvPr id="416" name="Shape 416"/>
        <p:cNvGrpSpPr/>
        <p:nvPr/>
      </p:nvGrpSpPr>
      <p:grpSpPr>
        <a:xfrm>
          <a:off x="0" y="0"/>
          <a:ext cx="0" cy="0"/>
          <a:chOff x="0" y="0"/>
          <a:chExt cx="0" cy="0"/>
        </a:xfrm>
      </p:grpSpPr>
      <p:sp>
        <p:nvSpPr>
          <p:cNvPr id="417" name="Google Shape;417;p50"/>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418" name="Google Shape;418;p50"/>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419" name="Google Shape;419;p50"/>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420" name="Google Shape;420;p50"/>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421" name="Google Shape;421;p50"/>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22" name="Google Shape;422;p50"/>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423" name="Google Shape;423;p50"/>
          <p:cNvSpPr txBox="1"/>
          <p:nvPr>
            <p:ph idx="3" type="body"/>
          </p:nvPr>
        </p:nvSpPr>
        <p:spPr>
          <a:xfrm>
            <a:off x="1828800" y="1200150"/>
            <a:ext cx="5486400" cy="2743200"/>
          </a:xfrm>
          <a:prstGeom prst="rect">
            <a:avLst/>
          </a:prstGeom>
        </p:spPr>
        <p:txBody>
          <a:bodyPr anchorCtr="0" anchor="t" bIns="0" lIns="0" spcFirstLastPara="1" rIns="0" wrap="square" tIns="0">
            <a:noAutofit/>
          </a:bodyPr>
          <a:lstStyle>
            <a:lvl1pPr indent="-317500" lvl="0" marL="457200" rtl="0">
              <a:lnSpc>
                <a:spcPct val="135000"/>
              </a:lnSpc>
              <a:spcBef>
                <a:spcPts val="800"/>
              </a:spcBef>
              <a:spcAft>
                <a:spcPts val="0"/>
              </a:spcAft>
              <a:buSzPts val="1400"/>
              <a:buChar char="▸"/>
              <a:defRPr/>
            </a:lvl1pPr>
            <a:lvl2pPr indent="-317500" lvl="1" marL="914400" rtl="0">
              <a:lnSpc>
                <a:spcPct val="135000"/>
              </a:lnSpc>
              <a:spcBef>
                <a:spcPts val="800"/>
              </a:spcBef>
              <a:spcAft>
                <a:spcPts val="0"/>
              </a:spcAft>
              <a:buSzPts val="1400"/>
              <a:buChar char="･"/>
              <a:defRPr/>
            </a:lvl2pPr>
            <a:lvl3pPr indent="-317500" lvl="2" marL="1371600" rtl="0">
              <a:lnSpc>
                <a:spcPct val="135000"/>
              </a:lnSpc>
              <a:spcBef>
                <a:spcPts val="800"/>
              </a:spcBef>
              <a:spcAft>
                <a:spcPts val="0"/>
              </a:spcAft>
              <a:buSzPts val="1400"/>
              <a:buChar char="･"/>
              <a:defRPr/>
            </a:lvl3pPr>
            <a:lvl4pPr indent="-317500" lvl="3" marL="1828800" rtl="0">
              <a:lnSpc>
                <a:spcPct val="135000"/>
              </a:lnSpc>
              <a:spcBef>
                <a:spcPts val="800"/>
              </a:spcBef>
              <a:spcAft>
                <a:spcPts val="0"/>
              </a:spcAft>
              <a:buSzPts val="1400"/>
              <a:buChar char="･"/>
              <a:defRPr/>
            </a:lvl4pPr>
            <a:lvl5pPr indent="-317500" lvl="4" marL="2286000" rtl="0">
              <a:lnSpc>
                <a:spcPct val="135000"/>
              </a:lnSpc>
              <a:spcBef>
                <a:spcPts val="800"/>
              </a:spcBef>
              <a:spcAft>
                <a:spcPts val="0"/>
              </a:spcAft>
              <a:buSzPts val="1400"/>
              <a:buChar char="･"/>
              <a:defRPr/>
            </a:lvl5pPr>
            <a:lvl6pPr indent="-317500" lvl="5" marL="2743200" rtl="0">
              <a:lnSpc>
                <a:spcPct val="135000"/>
              </a:lnSpc>
              <a:spcBef>
                <a:spcPts val="800"/>
              </a:spcBef>
              <a:spcAft>
                <a:spcPts val="0"/>
              </a:spcAft>
              <a:buSzPts val="1400"/>
              <a:buChar char="･"/>
              <a:defRPr/>
            </a:lvl6pPr>
            <a:lvl7pPr indent="-317500" lvl="6" marL="3200400" rtl="0">
              <a:lnSpc>
                <a:spcPct val="135000"/>
              </a:lnSpc>
              <a:spcBef>
                <a:spcPts val="800"/>
              </a:spcBef>
              <a:spcAft>
                <a:spcPts val="0"/>
              </a:spcAft>
              <a:buSzPts val="1400"/>
              <a:buChar char="･"/>
              <a:defRPr/>
            </a:lvl7pPr>
            <a:lvl8pPr indent="-317500" lvl="7" marL="3657600" rtl="0">
              <a:lnSpc>
                <a:spcPct val="135000"/>
              </a:lnSpc>
              <a:spcBef>
                <a:spcPts val="800"/>
              </a:spcBef>
              <a:spcAft>
                <a:spcPts val="0"/>
              </a:spcAft>
              <a:buSzPts val="1400"/>
              <a:buChar char="･"/>
              <a:defRPr/>
            </a:lvl8pPr>
            <a:lvl9pPr indent="-317500" lvl="8" marL="4114800" rtl="0">
              <a:lnSpc>
                <a:spcPct val="135000"/>
              </a:lnSpc>
              <a:spcBef>
                <a:spcPts val="800"/>
              </a:spcBef>
              <a:spcAft>
                <a:spcPts val="800"/>
              </a:spcAft>
              <a:buSzPts val="14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and two column body">
  <p:cSld name="CUSTOM_4_17_1">
    <p:spTree>
      <p:nvGrpSpPr>
        <p:cNvPr id="424" name="Shape 424"/>
        <p:cNvGrpSpPr/>
        <p:nvPr/>
      </p:nvGrpSpPr>
      <p:grpSpPr>
        <a:xfrm>
          <a:off x="0" y="0"/>
          <a:ext cx="0" cy="0"/>
          <a:chOff x="0" y="0"/>
          <a:chExt cx="0" cy="0"/>
        </a:xfrm>
      </p:grpSpPr>
      <p:cxnSp>
        <p:nvCxnSpPr>
          <p:cNvPr id="425" name="Google Shape;425;p51"/>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426" name="Google Shape;426;p51"/>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427" name="Google Shape;427;p51"/>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428" name="Google Shape;428;p51"/>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29" name="Google Shape;429;p51"/>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430" name="Google Shape;430;p51"/>
          <p:cNvSpPr txBox="1"/>
          <p:nvPr>
            <p:ph idx="2" type="body"/>
          </p:nvPr>
        </p:nvSpPr>
        <p:spPr>
          <a:xfrm>
            <a:off x="663844" y="1718383"/>
            <a:ext cx="3703200" cy="2795400"/>
          </a:xfrm>
          <a:prstGeom prst="rect">
            <a:avLst/>
          </a:prstGeom>
        </p:spPr>
        <p:txBody>
          <a:bodyPr anchorCtr="0" anchor="t" bIns="0" lIns="0" spcFirstLastPara="1" rIns="0" wrap="square" tIns="0">
            <a:noAutofit/>
          </a:bodyPr>
          <a:lstStyle>
            <a:lvl1pPr indent="-317500" lvl="0" marL="457200" rtl="0">
              <a:lnSpc>
                <a:spcPct val="135000"/>
              </a:lnSpc>
              <a:spcBef>
                <a:spcPts val="800"/>
              </a:spcBef>
              <a:spcAft>
                <a:spcPts val="0"/>
              </a:spcAft>
              <a:buSzPts val="1400"/>
              <a:buChar char="▸"/>
              <a:defRPr/>
            </a:lvl1pPr>
            <a:lvl2pPr indent="-317500" lvl="1" marL="914400" rtl="0">
              <a:lnSpc>
                <a:spcPct val="135000"/>
              </a:lnSpc>
              <a:spcBef>
                <a:spcPts val="800"/>
              </a:spcBef>
              <a:spcAft>
                <a:spcPts val="0"/>
              </a:spcAft>
              <a:buSzPts val="1400"/>
              <a:buChar char="･"/>
              <a:defRPr/>
            </a:lvl2pPr>
            <a:lvl3pPr indent="-317500" lvl="2" marL="1371600" rtl="0">
              <a:lnSpc>
                <a:spcPct val="135000"/>
              </a:lnSpc>
              <a:spcBef>
                <a:spcPts val="800"/>
              </a:spcBef>
              <a:spcAft>
                <a:spcPts val="0"/>
              </a:spcAft>
              <a:buSzPts val="1400"/>
              <a:buChar char="･"/>
              <a:defRPr/>
            </a:lvl3pPr>
            <a:lvl4pPr indent="-317500" lvl="3" marL="1828800" rtl="0">
              <a:lnSpc>
                <a:spcPct val="135000"/>
              </a:lnSpc>
              <a:spcBef>
                <a:spcPts val="800"/>
              </a:spcBef>
              <a:spcAft>
                <a:spcPts val="0"/>
              </a:spcAft>
              <a:buSzPts val="1400"/>
              <a:buChar char="･"/>
              <a:defRPr/>
            </a:lvl4pPr>
            <a:lvl5pPr indent="-317500" lvl="4" marL="2286000" rtl="0">
              <a:lnSpc>
                <a:spcPct val="135000"/>
              </a:lnSpc>
              <a:spcBef>
                <a:spcPts val="800"/>
              </a:spcBef>
              <a:spcAft>
                <a:spcPts val="0"/>
              </a:spcAft>
              <a:buSzPts val="1400"/>
              <a:buChar char="･"/>
              <a:defRPr/>
            </a:lvl5pPr>
            <a:lvl6pPr indent="-317500" lvl="5" marL="2743200" rtl="0">
              <a:lnSpc>
                <a:spcPct val="135000"/>
              </a:lnSpc>
              <a:spcBef>
                <a:spcPts val="800"/>
              </a:spcBef>
              <a:spcAft>
                <a:spcPts val="0"/>
              </a:spcAft>
              <a:buSzPts val="1400"/>
              <a:buChar char="･"/>
              <a:defRPr/>
            </a:lvl6pPr>
            <a:lvl7pPr indent="-317500" lvl="6" marL="3200400" rtl="0">
              <a:lnSpc>
                <a:spcPct val="135000"/>
              </a:lnSpc>
              <a:spcBef>
                <a:spcPts val="800"/>
              </a:spcBef>
              <a:spcAft>
                <a:spcPts val="0"/>
              </a:spcAft>
              <a:buSzPts val="1400"/>
              <a:buChar char="･"/>
              <a:defRPr/>
            </a:lvl7pPr>
            <a:lvl8pPr indent="-317500" lvl="7" marL="3657600" rtl="0">
              <a:lnSpc>
                <a:spcPct val="135000"/>
              </a:lnSpc>
              <a:spcBef>
                <a:spcPts val="800"/>
              </a:spcBef>
              <a:spcAft>
                <a:spcPts val="0"/>
              </a:spcAft>
              <a:buSzPts val="1400"/>
              <a:buChar char="･"/>
              <a:defRPr/>
            </a:lvl8pPr>
            <a:lvl9pPr indent="-317500" lvl="8" marL="4114800" rtl="0">
              <a:lnSpc>
                <a:spcPct val="135000"/>
              </a:lnSpc>
              <a:spcBef>
                <a:spcPts val="800"/>
              </a:spcBef>
              <a:spcAft>
                <a:spcPts val="800"/>
              </a:spcAft>
              <a:buSzPts val="1400"/>
              <a:buChar char="･"/>
              <a:defRPr/>
            </a:lvl9pPr>
          </a:lstStyle>
          <a:p/>
        </p:txBody>
      </p:sp>
      <p:sp>
        <p:nvSpPr>
          <p:cNvPr id="431" name="Google Shape;431;p51"/>
          <p:cNvSpPr txBox="1"/>
          <p:nvPr>
            <p:ph idx="3" type="body"/>
          </p:nvPr>
        </p:nvSpPr>
        <p:spPr>
          <a:xfrm>
            <a:off x="4777069" y="1718381"/>
            <a:ext cx="3703200" cy="2795400"/>
          </a:xfrm>
          <a:prstGeom prst="rect">
            <a:avLst/>
          </a:prstGeom>
        </p:spPr>
        <p:txBody>
          <a:bodyPr anchorCtr="0" anchor="t" bIns="0" lIns="0" spcFirstLastPara="1" rIns="0" wrap="square" tIns="0">
            <a:noAutofit/>
          </a:bodyPr>
          <a:lstStyle>
            <a:lvl1pPr indent="-317500" lvl="0" marL="457200" rtl="0">
              <a:lnSpc>
                <a:spcPct val="135000"/>
              </a:lnSpc>
              <a:spcBef>
                <a:spcPts val="800"/>
              </a:spcBef>
              <a:spcAft>
                <a:spcPts val="0"/>
              </a:spcAft>
              <a:buSzPts val="1400"/>
              <a:buChar char="▸"/>
              <a:defRPr/>
            </a:lvl1pPr>
            <a:lvl2pPr indent="-317500" lvl="1" marL="914400" rtl="0">
              <a:lnSpc>
                <a:spcPct val="135000"/>
              </a:lnSpc>
              <a:spcBef>
                <a:spcPts val="800"/>
              </a:spcBef>
              <a:spcAft>
                <a:spcPts val="0"/>
              </a:spcAft>
              <a:buSzPts val="1400"/>
              <a:buChar char="･"/>
              <a:defRPr/>
            </a:lvl2pPr>
            <a:lvl3pPr indent="-317500" lvl="2" marL="1371600" rtl="0">
              <a:lnSpc>
                <a:spcPct val="135000"/>
              </a:lnSpc>
              <a:spcBef>
                <a:spcPts val="800"/>
              </a:spcBef>
              <a:spcAft>
                <a:spcPts val="0"/>
              </a:spcAft>
              <a:buSzPts val="1400"/>
              <a:buChar char="･"/>
              <a:defRPr/>
            </a:lvl3pPr>
            <a:lvl4pPr indent="-317500" lvl="3" marL="1828800" rtl="0">
              <a:lnSpc>
                <a:spcPct val="135000"/>
              </a:lnSpc>
              <a:spcBef>
                <a:spcPts val="800"/>
              </a:spcBef>
              <a:spcAft>
                <a:spcPts val="0"/>
              </a:spcAft>
              <a:buSzPts val="1400"/>
              <a:buChar char="･"/>
              <a:defRPr/>
            </a:lvl4pPr>
            <a:lvl5pPr indent="-317500" lvl="4" marL="2286000" rtl="0">
              <a:lnSpc>
                <a:spcPct val="135000"/>
              </a:lnSpc>
              <a:spcBef>
                <a:spcPts val="800"/>
              </a:spcBef>
              <a:spcAft>
                <a:spcPts val="0"/>
              </a:spcAft>
              <a:buSzPts val="1400"/>
              <a:buChar char="･"/>
              <a:defRPr/>
            </a:lvl5pPr>
            <a:lvl6pPr indent="-317500" lvl="5" marL="2743200" rtl="0">
              <a:lnSpc>
                <a:spcPct val="135000"/>
              </a:lnSpc>
              <a:spcBef>
                <a:spcPts val="800"/>
              </a:spcBef>
              <a:spcAft>
                <a:spcPts val="0"/>
              </a:spcAft>
              <a:buSzPts val="1400"/>
              <a:buChar char="･"/>
              <a:defRPr/>
            </a:lvl6pPr>
            <a:lvl7pPr indent="-317500" lvl="6" marL="3200400" rtl="0">
              <a:lnSpc>
                <a:spcPct val="135000"/>
              </a:lnSpc>
              <a:spcBef>
                <a:spcPts val="800"/>
              </a:spcBef>
              <a:spcAft>
                <a:spcPts val="0"/>
              </a:spcAft>
              <a:buSzPts val="1400"/>
              <a:buChar char="･"/>
              <a:defRPr/>
            </a:lvl7pPr>
            <a:lvl8pPr indent="-317500" lvl="7" marL="3657600" rtl="0">
              <a:lnSpc>
                <a:spcPct val="135000"/>
              </a:lnSpc>
              <a:spcBef>
                <a:spcPts val="800"/>
              </a:spcBef>
              <a:spcAft>
                <a:spcPts val="0"/>
              </a:spcAft>
              <a:buSzPts val="1400"/>
              <a:buChar char="･"/>
              <a:defRPr/>
            </a:lvl8pPr>
            <a:lvl9pPr indent="-317500" lvl="8" marL="4114800" rtl="0">
              <a:lnSpc>
                <a:spcPct val="135000"/>
              </a:lnSpc>
              <a:spcBef>
                <a:spcPts val="800"/>
              </a:spcBef>
              <a:spcAft>
                <a:spcPts val="800"/>
              </a:spcAft>
              <a:buSzPts val="1400"/>
              <a:buChar char="･"/>
              <a:defRPr/>
            </a:lvl9pPr>
          </a:lstStyle>
          <a:p/>
        </p:txBody>
      </p:sp>
      <p:sp>
        <p:nvSpPr>
          <p:cNvPr id="432" name="Google Shape;432;p51"/>
          <p:cNvSpPr txBox="1"/>
          <p:nvPr>
            <p:ph idx="4"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433" name="Google Shape;433;p51"/>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434" name="Google Shape;434;p51"/>
          <p:cNvSpPr txBox="1"/>
          <p:nvPr>
            <p:ph idx="5"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image and column body">
  <p:cSld name="CUSTOM_4_17_1_1">
    <p:spTree>
      <p:nvGrpSpPr>
        <p:cNvPr id="435" name="Shape 435"/>
        <p:cNvGrpSpPr/>
        <p:nvPr/>
      </p:nvGrpSpPr>
      <p:grpSpPr>
        <a:xfrm>
          <a:off x="0" y="0"/>
          <a:ext cx="0" cy="0"/>
          <a:chOff x="0" y="0"/>
          <a:chExt cx="0" cy="0"/>
        </a:xfrm>
      </p:grpSpPr>
      <p:cxnSp>
        <p:nvCxnSpPr>
          <p:cNvPr id="436" name="Google Shape;436;p52"/>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437" name="Google Shape;437;p52"/>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438" name="Google Shape;438;p52"/>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439" name="Google Shape;439;p52"/>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40" name="Google Shape;440;p52"/>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441" name="Google Shape;441;p52"/>
          <p:cNvSpPr txBox="1"/>
          <p:nvPr>
            <p:ph idx="2" type="body"/>
          </p:nvPr>
        </p:nvSpPr>
        <p:spPr>
          <a:xfrm>
            <a:off x="4777069" y="1718381"/>
            <a:ext cx="3703200" cy="2795400"/>
          </a:xfrm>
          <a:prstGeom prst="rect">
            <a:avLst/>
          </a:prstGeom>
        </p:spPr>
        <p:txBody>
          <a:bodyPr anchorCtr="0" anchor="t" bIns="0" lIns="0" spcFirstLastPara="1" rIns="0" wrap="square" tIns="0">
            <a:noAutofit/>
          </a:bodyPr>
          <a:lstStyle>
            <a:lvl1pPr indent="-317500" lvl="0" marL="457200" rtl="0">
              <a:lnSpc>
                <a:spcPct val="135000"/>
              </a:lnSpc>
              <a:spcBef>
                <a:spcPts val="800"/>
              </a:spcBef>
              <a:spcAft>
                <a:spcPts val="0"/>
              </a:spcAft>
              <a:buSzPts val="1400"/>
              <a:buChar char="▸"/>
              <a:defRPr/>
            </a:lvl1pPr>
            <a:lvl2pPr indent="-317500" lvl="1" marL="914400" rtl="0">
              <a:lnSpc>
                <a:spcPct val="135000"/>
              </a:lnSpc>
              <a:spcBef>
                <a:spcPts val="800"/>
              </a:spcBef>
              <a:spcAft>
                <a:spcPts val="0"/>
              </a:spcAft>
              <a:buSzPts val="1400"/>
              <a:buChar char="･"/>
              <a:defRPr/>
            </a:lvl2pPr>
            <a:lvl3pPr indent="-317500" lvl="2" marL="1371600" rtl="0">
              <a:lnSpc>
                <a:spcPct val="135000"/>
              </a:lnSpc>
              <a:spcBef>
                <a:spcPts val="800"/>
              </a:spcBef>
              <a:spcAft>
                <a:spcPts val="0"/>
              </a:spcAft>
              <a:buSzPts val="1400"/>
              <a:buChar char="･"/>
              <a:defRPr/>
            </a:lvl3pPr>
            <a:lvl4pPr indent="-317500" lvl="3" marL="1828800" rtl="0">
              <a:lnSpc>
                <a:spcPct val="135000"/>
              </a:lnSpc>
              <a:spcBef>
                <a:spcPts val="800"/>
              </a:spcBef>
              <a:spcAft>
                <a:spcPts val="0"/>
              </a:spcAft>
              <a:buSzPts val="1400"/>
              <a:buChar char="･"/>
              <a:defRPr/>
            </a:lvl4pPr>
            <a:lvl5pPr indent="-317500" lvl="4" marL="2286000" rtl="0">
              <a:lnSpc>
                <a:spcPct val="135000"/>
              </a:lnSpc>
              <a:spcBef>
                <a:spcPts val="800"/>
              </a:spcBef>
              <a:spcAft>
                <a:spcPts val="0"/>
              </a:spcAft>
              <a:buSzPts val="1400"/>
              <a:buChar char="･"/>
              <a:defRPr/>
            </a:lvl5pPr>
            <a:lvl6pPr indent="-317500" lvl="5" marL="2743200" rtl="0">
              <a:lnSpc>
                <a:spcPct val="135000"/>
              </a:lnSpc>
              <a:spcBef>
                <a:spcPts val="800"/>
              </a:spcBef>
              <a:spcAft>
                <a:spcPts val="0"/>
              </a:spcAft>
              <a:buSzPts val="1400"/>
              <a:buChar char="･"/>
              <a:defRPr/>
            </a:lvl6pPr>
            <a:lvl7pPr indent="-317500" lvl="6" marL="3200400" rtl="0">
              <a:lnSpc>
                <a:spcPct val="135000"/>
              </a:lnSpc>
              <a:spcBef>
                <a:spcPts val="800"/>
              </a:spcBef>
              <a:spcAft>
                <a:spcPts val="0"/>
              </a:spcAft>
              <a:buSzPts val="1400"/>
              <a:buChar char="･"/>
              <a:defRPr/>
            </a:lvl7pPr>
            <a:lvl8pPr indent="-317500" lvl="7" marL="3657600" rtl="0">
              <a:lnSpc>
                <a:spcPct val="135000"/>
              </a:lnSpc>
              <a:spcBef>
                <a:spcPts val="800"/>
              </a:spcBef>
              <a:spcAft>
                <a:spcPts val="0"/>
              </a:spcAft>
              <a:buSzPts val="1400"/>
              <a:buChar char="･"/>
              <a:defRPr/>
            </a:lvl8pPr>
            <a:lvl9pPr indent="-317500" lvl="8" marL="4114800" rtl="0">
              <a:lnSpc>
                <a:spcPct val="135000"/>
              </a:lnSpc>
              <a:spcBef>
                <a:spcPts val="800"/>
              </a:spcBef>
              <a:spcAft>
                <a:spcPts val="800"/>
              </a:spcAft>
              <a:buSzPts val="1400"/>
              <a:buChar char="･"/>
              <a:defRPr/>
            </a:lvl9pPr>
          </a:lstStyle>
          <a:p/>
        </p:txBody>
      </p:sp>
      <p:sp>
        <p:nvSpPr>
          <p:cNvPr id="442" name="Google Shape;442;p52"/>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443" name="Google Shape;443;p52"/>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444" name="Google Shape;444;p52"/>
          <p:cNvSpPr txBox="1"/>
          <p:nvPr>
            <p:ph idx="4"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meline vertical">
  <p:cSld name="CUSTOM_4_16">
    <p:spTree>
      <p:nvGrpSpPr>
        <p:cNvPr id="445" name="Shape 445"/>
        <p:cNvGrpSpPr/>
        <p:nvPr/>
      </p:nvGrpSpPr>
      <p:grpSpPr>
        <a:xfrm>
          <a:off x="0" y="0"/>
          <a:ext cx="0" cy="0"/>
          <a:chOff x="0" y="0"/>
          <a:chExt cx="0" cy="0"/>
        </a:xfrm>
      </p:grpSpPr>
      <p:sp>
        <p:nvSpPr>
          <p:cNvPr id="446" name="Google Shape;446;p53"/>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447" name="Google Shape;447;p53"/>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448" name="Google Shape;448;p53"/>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449" name="Google Shape;449;p53"/>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450" name="Google Shape;450;p53"/>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51" name="Google Shape;451;p53"/>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cxnSp>
        <p:nvCxnSpPr>
          <p:cNvPr id="452" name="Google Shape;452;p53"/>
          <p:cNvCxnSpPr/>
          <p:nvPr/>
        </p:nvCxnSpPr>
        <p:spPr>
          <a:xfrm>
            <a:off x="3109811" y="-5512"/>
            <a:ext cx="0" cy="5154600"/>
          </a:xfrm>
          <a:prstGeom prst="straightConnector1">
            <a:avLst/>
          </a:prstGeom>
          <a:noFill/>
          <a:ln cap="flat" cmpd="sng" w="28575">
            <a:solidFill>
              <a:srgbClr val="D5D5D5"/>
            </a:solidFill>
            <a:prstDash val="solid"/>
            <a:round/>
            <a:headEnd len="med" w="med" type="none"/>
            <a:tailEnd len="med" w="med" type="none"/>
          </a:ln>
        </p:spPr>
      </p:cxnSp>
      <p:sp>
        <p:nvSpPr>
          <p:cNvPr id="453" name="Google Shape;453;p53"/>
          <p:cNvSpPr txBox="1"/>
          <p:nvPr>
            <p:ph idx="3" type="subTitle"/>
          </p:nvPr>
        </p:nvSpPr>
        <p:spPr>
          <a:xfrm>
            <a:off x="3350831" y="1374657"/>
            <a:ext cx="3836700" cy="4842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0"/>
              </a:spcBef>
              <a:spcAft>
                <a:spcPts val="0"/>
              </a:spcAft>
              <a:buNone/>
              <a:defRPr sz="1100"/>
            </a:lvl2pPr>
            <a:lvl3pPr lvl="2" rtl="0">
              <a:spcBef>
                <a:spcPts val="0"/>
              </a:spcBef>
              <a:spcAft>
                <a:spcPts val="0"/>
              </a:spcAft>
              <a:buNone/>
              <a:defRPr sz="1100"/>
            </a:lvl3pPr>
            <a:lvl4pPr lvl="3" rtl="0">
              <a:spcBef>
                <a:spcPts val="0"/>
              </a:spcBef>
              <a:spcAft>
                <a:spcPts val="0"/>
              </a:spcAft>
              <a:buNone/>
              <a:defRPr sz="1100"/>
            </a:lvl4pPr>
            <a:lvl5pPr lvl="4" rtl="0">
              <a:spcBef>
                <a:spcPts val="0"/>
              </a:spcBef>
              <a:spcAft>
                <a:spcPts val="0"/>
              </a:spcAft>
              <a:buNone/>
              <a:defRPr sz="1100"/>
            </a:lvl5pPr>
            <a:lvl6pPr lvl="5" rtl="0">
              <a:spcBef>
                <a:spcPts val="0"/>
              </a:spcBef>
              <a:spcAft>
                <a:spcPts val="0"/>
              </a:spcAft>
              <a:buNone/>
              <a:defRPr sz="1100"/>
            </a:lvl6pPr>
            <a:lvl7pPr lvl="6" rtl="0">
              <a:spcBef>
                <a:spcPts val="0"/>
              </a:spcBef>
              <a:spcAft>
                <a:spcPts val="0"/>
              </a:spcAft>
              <a:buNone/>
              <a:defRPr sz="1100"/>
            </a:lvl7pPr>
            <a:lvl8pPr lvl="7" rtl="0">
              <a:spcBef>
                <a:spcPts val="0"/>
              </a:spcBef>
              <a:spcAft>
                <a:spcPts val="0"/>
              </a:spcAft>
              <a:buNone/>
              <a:defRPr sz="1100"/>
            </a:lvl8pPr>
            <a:lvl9pPr lvl="8" rtl="0">
              <a:spcBef>
                <a:spcPts val="0"/>
              </a:spcBef>
              <a:spcAft>
                <a:spcPts val="0"/>
              </a:spcAft>
              <a:buNone/>
              <a:defRPr sz="1100"/>
            </a:lvl9pPr>
          </a:lstStyle>
          <a:p/>
        </p:txBody>
      </p:sp>
      <p:sp>
        <p:nvSpPr>
          <p:cNvPr id="454" name="Google Shape;454;p53"/>
          <p:cNvSpPr txBox="1"/>
          <p:nvPr>
            <p:ph idx="4" type="subTitle"/>
          </p:nvPr>
        </p:nvSpPr>
        <p:spPr>
          <a:xfrm>
            <a:off x="3350831" y="1080975"/>
            <a:ext cx="3404100" cy="2241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1100">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a:latin typeface="Red Hat Display Medium"/>
                <a:ea typeface="Red Hat Display Medium"/>
                <a:cs typeface="Red Hat Display Medium"/>
                <a:sym typeface="Red Hat Display Medium"/>
              </a:defRPr>
            </a:lvl9pPr>
          </a:lstStyle>
          <a:p/>
        </p:txBody>
      </p:sp>
      <p:sp>
        <p:nvSpPr>
          <p:cNvPr id="455" name="Google Shape;455;p53"/>
          <p:cNvSpPr txBox="1"/>
          <p:nvPr>
            <p:ph idx="5" type="subTitle"/>
          </p:nvPr>
        </p:nvSpPr>
        <p:spPr>
          <a:xfrm>
            <a:off x="2521875" y="1374657"/>
            <a:ext cx="517500" cy="1761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0"/>
              </a:spcBef>
              <a:spcAft>
                <a:spcPts val="0"/>
              </a:spcAft>
              <a:buNone/>
              <a:defRPr sz="1100"/>
            </a:lvl2pPr>
            <a:lvl3pPr lvl="2" rtl="0" algn="ctr">
              <a:spcBef>
                <a:spcPts val="0"/>
              </a:spcBef>
              <a:spcAft>
                <a:spcPts val="0"/>
              </a:spcAft>
              <a:buNone/>
              <a:defRPr sz="1100"/>
            </a:lvl3pPr>
            <a:lvl4pPr lvl="3" rtl="0" algn="ctr">
              <a:spcBef>
                <a:spcPts val="0"/>
              </a:spcBef>
              <a:spcAft>
                <a:spcPts val="0"/>
              </a:spcAft>
              <a:buNone/>
              <a:defRPr sz="1100"/>
            </a:lvl4pPr>
            <a:lvl5pPr lvl="4" rtl="0" algn="ctr">
              <a:spcBef>
                <a:spcPts val="0"/>
              </a:spcBef>
              <a:spcAft>
                <a:spcPts val="0"/>
              </a:spcAft>
              <a:buNone/>
              <a:defRPr sz="1100"/>
            </a:lvl5pPr>
            <a:lvl6pPr lvl="5" rtl="0" algn="ctr">
              <a:spcBef>
                <a:spcPts val="0"/>
              </a:spcBef>
              <a:spcAft>
                <a:spcPts val="0"/>
              </a:spcAft>
              <a:buNone/>
              <a:defRPr sz="1100"/>
            </a:lvl6pPr>
            <a:lvl7pPr lvl="6" rtl="0" algn="ctr">
              <a:spcBef>
                <a:spcPts val="0"/>
              </a:spcBef>
              <a:spcAft>
                <a:spcPts val="0"/>
              </a:spcAft>
              <a:buNone/>
              <a:defRPr sz="1100"/>
            </a:lvl7pPr>
            <a:lvl8pPr lvl="7" rtl="0" algn="ctr">
              <a:spcBef>
                <a:spcPts val="0"/>
              </a:spcBef>
              <a:spcAft>
                <a:spcPts val="0"/>
              </a:spcAft>
              <a:buNone/>
              <a:defRPr sz="1100"/>
            </a:lvl8pPr>
            <a:lvl9pPr lvl="8" rtl="0" algn="ctr">
              <a:spcBef>
                <a:spcPts val="0"/>
              </a:spcBef>
              <a:spcAft>
                <a:spcPts val="0"/>
              </a:spcAft>
              <a:buNone/>
              <a:defRPr sz="1100"/>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meline horizontal">
  <p:cSld name="CUSTOM_4_15">
    <p:spTree>
      <p:nvGrpSpPr>
        <p:cNvPr id="456" name="Shape 456"/>
        <p:cNvGrpSpPr/>
        <p:nvPr/>
      </p:nvGrpSpPr>
      <p:grpSpPr>
        <a:xfrm>
          <a:off x="0" y="0"/>
          <a:ext cx="0" cy="0"/>
          <a:chOff x="0" y="0"/>
          <a:chExt cx="0" cy="0"/>
        </a:xfrm>
      </p:grpSpPr>
      <p:cxnSp>
        <p:nvCxnSpPr>
          <p:cNvPr id="457" name="Google Shape;457;p54"/>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458" name="Google Shape;458;p54"/>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459" name="Google Shape;459;p54"/>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460" name="Google Shape;460;p5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61" name="Google Shape;461;p54"/>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462" name="Google Shape;462;p54"/>
          <p:cNvSpPr txBox="1"/>
          <p:nvPr>
            <p:ph idx="2" type="subTitle"/>
          </p:nvPr>
        </p:nvSpPr>
        <p:spPr>
          <a:xfrm>
            <a:off x="1531819" y="1873120"/>
            <a:ext cx="1580100" cy="2844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900">
                <a:latin typeface="Red Hat Display Medium"/>
                <a:ea typeface="Red Hat Display Medium"/>
                <a:cs typeface="Red Hat Display Medium"/>
                <a:sym typeface="Red Hat Display Medium"/>
              </a:defRPr>
            </a:lvl1pPr>
            <a:lvl2pPr lvl="1" rtl="0">
              <a:lnSpc>
                <a:spcPct val="115000"/>
              </a:lnSpc>
              <a:spcBef>
                <a:spcPts val="0"/>
              </a:spcBef>
              <a:spcAft>
                <a:spcPts val="0"/>
              </a:spcAft>
              <a:buNone/>
              <a:defRPr sz="900">
                <a:latin typeface="Red Hat Display Medium"/>
                <a:ea typeface="Red Hat Display Medium"/>
                <a:cs typeface="Red Hat Display Medium"/>
                <a:sym typeface="Red Hat Display Medium"/>
              </a:defRPr>
            </a:lvl2pPr>
            <a:lvl3pPr lvl="2" rtl="0">
              <a:lnSpc>
                <a:spcPct val="115000"/>
              </a:lnSpc>
              <a:spcBef>
                <a:spcPts val="0"/>
              </a:spcBef>
              <a:spcAft>
                <a:spcPts val="0"/>
              </a:spcAft>
              <a:buNone/>
              <a:defRPr sz="900">
                <a:latin typeface="Red Hat Display Medium"/>
                <a:ea typeface="Red Hat Display Medium"/>
                <a:cs typeface="Red Hat Display Medium"/>
                <a:sym typeface="Red Hat Display Medium"/>
              </a:defRPr>
            </a:lvl3pPr>
            <a:lvl4pPr lvl="3" rtl="0">
              <a:lnSpc>
                <a:spcPct val="115000"/>
              </a:lnSpc>
              <a:spcBef>
                <a:spcPts val="0"/>
              </a:spcBef>
              <a:spcAft>
                <a:spcPts val="0"/>
              </a:spcAft>
              <a:buNone/>
              <a:defRPr sz="900">
                <a:latin typeface="Red Hat Display Medium"/>
                <a:ea typeface="Red Hat Display Medium"/>
                <a:cs typeface="Red Hat Display Medium"/>
                <a:sym typeface="Red Hat Display Medium"/>
              </a:defRPr>
            </a:lvl4pPr>
            <a:lvl5pPr lvl="4" rtl="0">
              <a:lnSpc>
                <a:spcPct val="115000"/>
              </a:lnSpc>
              <a:spcBef>
                <a:spcPts val="0"/>
              </a:spcBef>
              <a:spcAft>
                <a:spcPts val="0"/>
              </a:spcAft>
              <a:buNone/>
              <a:defRPr sz="900">
                <a:latin typeface="Red Hat Display Medium"/>
                <a:ea typeface="Red Hat Display Medium"/>
                <a:cs typeface="Red Hat Display Medium"/>
                <a:sym typeface="Red Hat Display Medium"/>
              </a:defRPr>
            </a:lvl5pPr>
            <a:lvl6pPr lvl="5" rtl="0">
              <a:lnSpc>
                <a:spcPct val="115000"/>
              </a:lnSpc>
              <a:spcBef>
                <a:spcPts val="0"/>
              </a:spcBef>
              <a:spcAft>
                <a:spcPts val="0"/>
              </a:spcAft>
              <a:buNone/>
              <a:defRPr sz="900">
                <a:latin typeface="Red Hat Display Medium"/>
                <a:ea typeface="Red Hat Display Medium"/>
                <a:cs typeface="Red Hat Display Medium"/>
                <a:sym typeface="Red Hat Display Medium"/>
              </a:defRPr>
            </a:lvl6pPr>
            <a:lvl7pPr lvl="6" rtl="0">
              <a:lnSpc>
                <a:spcPct val="115000"/>
              </a:lnSpc>
              <a:spcBef>
                <a:spcPts val="0"/>
              </a:spcBef>
              <a:spcAft>
                <a:spcPts val="0"/>
              </a:spcAft>
              <a:buNone/>
              <a:defRPr sz="900">
                <a:latin typeface="Red Hat Display Medium"/>
                <a:ea typeface="Red Hat Display Medium"/>
                <a:cs typeface="Red Hat Display Medium"/>
                <a:sym typeface="Red Hat Display Medium"/>
              </a:defRPr>
            </a:lvl7pPr>
            <a:lvl8pPr lvl="7" rtl="0">
              <a:lnSpc>
                <a:spcPct val="115000"/>
              </a:lnSpc>
              <a:spcBef>
                <a:spcPts val="0"/>
              </a:spcBef>
              <a:spcAft>
                <a:spcPts val="0"/>
              </a:spcAft>
              <a:buNone/>
              <a:defRPr sz="900">
                <a:latin typeface="Red Hat Display Medium"/>
                <a:ea typeface="Red Hat Display Medium"/>
                <a:cs typeface="Red Hat Display Medium"/>
                <a:sym typeface="Red Hat Display Medium"/>
              </a:defRPr>
            </a:lvl8pPr>
            <a:lvl9pPr lvl="8" rtl="0">
              <a:lnSpc>
                <a:spcPct val="115000"/>
              </a:lnSpc>
              <a:spcBef>
                <a:spcPts val="0"/>
              </a:spcBef>
              <a:spcAft>
                <a:spcPts val="0"/>
              </a:spcAft>
              <a:buNone/>
              <a:defRPr sz="900">
                <a:latin typeface="Red Hat Display Medium"/>
                <a:ea typeface="Red Hat Display Medium"/>
                <a:cs typeface="Red Hat Display Medium"/>
                <a:sym typeface="Red Hat Display Medium"/>
              </a:defRPr>
            </a:lvl9pPr>
          </a:lstStyle>
          <a:p/>
        </p:txBody>
      </p:sp>
      <p:sp>
        <p:nvSpPr>
          <p:cNvPr id="463" name="Google Shape;463;p54"/>
          <p:cNvSpPr txBox="1"/>
          <p:nvPr>
            <p:ph idx="3" type="subTitle"/>
          </p:nvPr>
        </p:nvSpPr>
        <p:spPr>
          <a:xfrm>
            <a:off x="1531819" y="2177606"/>
            <a:ext cx="1580100" cy="5064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900"/>
            </a:lvl1pPr>
            <a:lvl2pPr lvl="1" rtl="0">
              <a:lnSpc>
                <a:spcPct val="115000"/>
              </a:lnSpc>
              <a:spcBef>
                <a:spcPts val="0"/>
              </a:spcBef>
              <a:spcAft>
                <a:spcPts val="0"/>
              </a:spcAft>
              <a:buNone/>
              <a:defRPr sz="900"/>
            </a:lvl2pPr>
            <a:lvl3pPr lvl="2" rtl="0">
              <a:lnSpc>
                <a:spcPct val="115000"/>
              </a:lnSpc>
              <a:spcBef>
                <a:spcPts val="0"/>
              </a:spcBef>
              <a:spcAft>
                <a:spcPts val="0"/>
              </a:spcAft>
              <a:buNone/>
              <a:defRPr sz="900"/>
            </a:lvl3pPr>
            <a:lvl4pPr lvl="3" rtl="0">
              <a:lnSpc>
                <a:spcPct val="115000"/>
              </a:lnSpc>
              <a:spcBef>
                <a:spcPts val="0"/>
              </a:spcBef>
              <a:spcAft>
                <a:spcPts val="0"/>
              </a:spcAft>
              <a:buNone/>
              <a:defRPr sz="900"/>
            </a:lvl4pPr>
            <a:lvl5pPr lvl="4" rtl="0">
              <a:lnSpc>
                <a:spcPct val="115000"/>
              </a:lnSpc>
              <a:spcBef>
                <a:spcPts val="0"/>
              </a:spcBef>
              <a:spcAft>
                <a:spcPts val="0"/>
              </a:spcAft>
              <a:buNone/>
              <a:defRPr sz="900"/>
            </a:lvl5pPr>
            <a:lvl6pPr lvl="5" rtl="0">
              <a:lnSpc>
                <a:spcPct val="115000"/>
              </a:lnSpc>
              <a:spcBef>
                <a:spcPts val="0"/>
              </a:spcBef>
              <a:spcAft>
                <a:spcPts val="0"/>
              </a:spcAft>
              <a:buNone/>
              <a:defRPr sz="900"/>
            </a:lvl6pPr>
            <a:lvl7pPr lvl="6" rtl="0">
              <a:lnSpc>
                <a:spcPct val="115000"/>
              </a:lnSpc>
              <a:spcBef>
                <a:spcPts val="0"/>
              </a:spcBef>
              <a:spcAft>
                <a:spcPts val="0"/>
              </a:spcAft>
              <a:buNone/>
              <a:defRPr sz="900"/>
            </a:lvl7pPr>
            <a:lvl8pPr lvl="7" rtl="0">
              <a:lnSpc>
                <a:spcPct val="115000"/>
              </a:lnSpc>
              <a:spcBef>
                <a:spcPts val="0"/>
              </a:spcBef>
              <a:spcAft>
                <a:spcPts val="0"/>
              </a:spcAft>
              <a:buNone/>
              <a:defRPr sz="900"/>
            </a:lvl8pPr>
            <a:lvl9pPr lvl="8" rtl="0">
              <a:lnSpc>
                <a:spcPct val="115000"/>
              </a:lnSpc>
              <a:spcBef>
                <a:spcPts val="0"/>
              </a:spcBef>
              <a:spcAft>
                <a:spcPts val="0"/>
              </a:spcAft>
              <a:buNone/>
              <a:defRPr sz="900"/>
            </a:lvl9pPr>
          </a:lstStyle>
          <a:p/>
        </p:txBody>
      </p:sp>
      <p:sp>
        <p:nvSpPr>
          <p:cNvPr id="464" name="Google Shape;464;p54"/>
          <p:cNvSpPr txBox="1"/>
          <p:nvPr>
            <p:ph idx="4" type="subTitle"/>
          </p:nvPr>
        </p:nvSpPr>
        <p:spPr>
          <a:xfrm>
            <a:off x="1197356" y="3302681"/>
            <a:ext cx="732000" cy="1761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None/>
              <a:defRPr sz="1100">
                <a:solidFill>
                  <a:schemeClr val="accent1"/>
                </a:solidFill>
              </a:defRPr>
            </a:lvl1pPr>
            <a:lvl2pPr lvl="1" rtl="0" algn="ctr">
              <a:lnSpc>
                <a:spcPct val="115000"/>
              </a:lnSpc>
              <a:spcBef>
                <a:spcPts val="0"/>
              </a:spcBef>
              <a:spcAft>
                <a:spcPts val="0"/>
              </a:spcAft>
              <a:buNone/>
              <a:defRPr sz="1100">
                <a:solidFill>
                  <a:schemeClr val="accent1"/>
                </a:solidFill>
              </a:defRPr>
            </a:lvl2pPr>
            <a:lvl3pPr lvl="2" rtl="0" algn="ctr">
              <a:lnSpc>
                <a:spcPct val="115000"/>
              </a:lnSpc>
              <a:spcBef>
                <a:spcPts val="0"/>
              </a:spcBef>
              <a:spcAft>
                <a:spcPts val="0"/>
              </a:spcAft>
              <a:buNone/>
              <a:defRPr sz="1100">
                <a:solidFill>
                  <a:schemeClr val="accent1"/>
                </a:solidFill>
              </a:defRPr>
            </a:lvl3pPr>
            <a:lvl4pPr lvl="3" rtl="0" algn="ctr">
              <a:lnSpc>
                <a:spcPct val="115000"/>
              </a:lnSpc>
              <a:spcBef>
                <a:spcPts val="0"/>
              </a:spcBef>
              <a:spcAft>
                <a:spcPts val="0"/>
              </a:spcAft>
              <a:buNone/>
              <a:defRPr sz="1100">
                <a:solidFill>
                  <a:schemeClr val="accent1"/>
                </a:solidFill>
              </a:defRPr>
            </a:lvl4pPr>
            <a:lvl5pPr lvl="4" rtl="0" algn="ctr">
              <a:lnSpc>
                <a:spcPct val="115000"/>
              </a:lnSpc>
              <a:spcBef>
                <a:spcPts val="0"/>
              </a:spcBef>
              <a:spcAft>
                <a:spcPts val="0"/>
              </a:spcAft>
              <a:buNone/>
              <a:defRPr sz="1100">
                <a:solidFill>
                  <a:schemeClr val="accent1"/>
                </a:solidFill>
              </a:defRPr>
            </a:lvl5pPr>
            <a:lvl6pPr lvl="5" rtl="0" algn="ctr">
              <a:lnSpc>
                <a:spcPct val="115000"/>
              </a:lnSpc>
              <a:spcBef>
                <a:spcPts val="0"/>
              </a:spcBef>
              <a:spcAft>
                <a:spcPts val="0"/>
              </a:spcAft>
              <a:buNone/>
              <a:defRPr sz="1100">
                <a:solidFill>
                  <a:schemeClr val="accent1"/>
                </a:solidFill>
              </a:defRPr>
            </a:lvl6pPr>
            <a:lvl7pPr lvl="6" rtl="0" algn="ctr">
              <a:lnSpc>
                <a:spcPct val="115000"/>
              </a:lnSpc>
              <a:spcBef>
                <a:spcPts val="0"/>
              </a:spcBef>
              <a:spcAft>
                <a:spcPts val="0"/>
              </a:spcAft>
              <a:buNone/>
              <a:defRPr sz="1100">
                <a:solidFill>
                  <a:schemeClr val="accent1"/>
                </a:solidFill>
              </a:defRPr>
            </a:lvl7pPr>
            <a:lvl8pPr lvl="7" rtl="0" algn="ctr">
              <a:lnSpc>
                <a:spcPct val="115000"/>
              </a:lnSpc>
              <a:spcBef>
                <a:spcPts val="0"/>
              </a:spcBef>
              <a:spcAft>
                <a:spcPts val="0"/>
              </a:spcAft>
              <a:buNone/>
              <a:defRPr sz="1100">
                <a:solidFill>
                  <a:schemeClr val="accent1"/>
                </a:solidFill>
              </a:defRPr>
            </a:lvl8pPr>
            <a:lvl9pPr lvl="8" rtl="0" algn="ctr">
              <a:lnSpc>
                <a:spcPct val="115000"/>
              </a:lnSpc>
              <a:spcBef>
                <a:spcPts val="0"/>
              </a:spcBef>
              <a:spcAft>
                <a:spcPts val="0"/>
              </a:spcAft>
              <a:buNone/>
              <a:defRPr sz="1100">
                <a:solidFill>
                  <a:schemeClr val="accent1"/>
                </a:solidFill>
              </a:defRPr>
            </a:lvl9pPr>
          </a:lstStyle>
          <a:p/>
        </p:txBody>
      </p:sp>
      <p:sp>
        <p:nvSpPr>
          <p:cNvPr id="465" name="Google Shape;465;p54"/>
          <p:cNvSpPr txBox="1"/>
          <p:nvPr>
            <p:ph idx="5" type="subTitle"/>
          </p:nvPr>
        </p:nvSpPr>
        <p:spPr>
          <a:xfrm>
            <a:off x="2459231" y="2919383"/>
            <a:ext cx="732000" cy="176100"/>
          </a:xfrm>
          <a:prstGeom prst="rect">
            <a:avLst/>
          </a:prstGeom>
        </p:spPr>
        <p:txBody>
          <a:bodyPr anchorCtr="0" anchor="ctr" bIns="0" lIns="0" spcFirstLastPara="1" rIns="0" wrap="square" tIns="0">
            <a:noAutofit/>
          </a:bodyPr>
          <a:lstStyle>
            <a:lvl1pPr lvl="0" rtl="0" algn="ctr">
              <a:lnSpc>
                <a:spcPct val="115000"/>
              </a:lnSpc>
              <a:spcBef>
                <a:spcPts val="0"/>
              </a:spcBef>
              <a:spcAft>
                <a:spcPts val="0"/>
              </a:spcAft>
              <a:buNone/>
              <a:defRPr sz="1100">
                <a:solidFill>
                  <a:schemeClr val="accent1"/>
                </a:solidFill>
              </a:defRPr>
            </a:lvl1pPr>
            <a:lvl2pPr lvl="1" rtl="0" algn="ctr">
              <a:lnSpc>
                <a:spcPct val="115000"/>
              </a:lnSpc>
              <a:spcBef>
                <a:spcPts val="0"/>
              </a:spcBef>
              <a:spcAft>
                <a:spcPts val="0"/>
              </a:spcAft>
              <a:buNone/>
              <a:defRPr sz="1100">
                <a:solidFill>
                  <a:schemeClr val="accent1"/>
                </a:solidFill>
              </a:defRPr>
            </a:lvl2pPr>
            <a:lvl3pPr lvl="2" rtl="0" algn="ctr">
              <a:lnSpc>
                <a:spcPct val="115000"/>
              </a:lnSpc>
              <a:spcBef>
                <a:spcPts val="0"/>
              </a:spcBef>
              <a:spcAft>
                <a:spcPts val="0"/>
              </a:spcAft>
              <a:buNone/>
              <a:defRPr sz="1100">
                <a:solidFill>
                  <a:schemeClr val="accent1"/>
                </a:solidFill>
              </a:defRPr>
            </a:lvl3pPr>
            <a:lvl4pPr lvl="3" rtl="0" algn="ctr">
              <a:lnSpc>
                <a:spcPct val="115000"/>
              </a:lnSpc>
              <a:spcBef>
                <a:spcPts val="0"/>
              </a:spcBef>
              <a:spcAft>
                <a:spcPts val="0"/>
              </a:spcAft>
              <a:buNone/>
              <a:defRPr sz="1100">
                <a:solidFill>
                  <a:schemeClr val="accent1"/>
                </a:solidFill>
              </a:defRPr>
            </a:lvl4pPr>
            <a:lvl5pPr lvl="4" rtl="0" algn="ctr">
              <a:lnSpc>
                <a:spcPct val="115000"/>
              </a:lnSpc>
              <a:spcBef>
                <a:spcPts val="0"/>
              </a:spcBef>
              <a:spcAft>
                <a:spcPts val="0"/>
              </a:spcAft>
              <a:buNone/>
              <a:defRPr sz="1100">
                <a:solidFill>
                  <a:schemeClr val="accent1"/>
                </a:solidFill>
              </a:defRPr>
            </a:lvl5pPr>
            <a:lvl6pPr lvl="5" rtl="0" algn="ctr">
              <a:lnSpc>
                <a:spcPct val="115000"/>
              </a:lnSpc>
              <a:spcBef>
                <a:spcPts val="0"/>
              </a:spcBef>
              <a:spcAft>
                <a:spcPts val="0"/>
              </a:spcAft>
              <a:buNone/>
              <a:defRPr sz="1100">
                <a:solidFill>
                  <a:schemeClr val="accent1"/>
                </a:solidFill>
              </a:defRPr>
            </a:lvl6pPr>
            <a:lvl7pPr lvl="6" rtl="0" algn="ctr">
              <a:lnSpc>
                <a:spcPct val="115000"/>
              </a:lnSpc>
              <a:spcBef>
                <a:spcPts val="0"/>
              </a:spcBef>
              <a:spcAft>
                <a:spcPts val="0"/>
              </a:spcAft>
              <a:buNone/>
              <a:defRPr sz="1100">
                <a:solidFill>
                  <a:schemeClr val="accent1"/>
                </a:solidFill>
              </a:defRPr>
            </a:lvl7pPr>
            <a:lvl8pPr lvl="7" rtl="0" algn="ctr">
              <a:lnSpc>
                <a:spcPct val="115000"/>
              </a:lnSpc>
              <a:spcBef>
                <a:spcPts val="0"/>
              </a:spcBef>
              <a:spcAft>
                <a:spcPts val="0"/>
              </a:spcAft>
              <a:buNone/>
              <a:defRPr sz="1100">
                <a:solidFill>
                  <a:schemeClr val="accent1"/>
                </a:solidFill>
              </a:defRPr>
            </a:lvl8pPr>
            <a:lvl9pPr lvl="8" rtl="0" algn="ctr">
              <a:lnSpc>
                <a:spcPct val="115000"/>
              </a:lnSpc>
              <a:spcBef>
                <a:spcPts val="0"/>
              </a:spcBef>
              <a:spcAft>
                <a:spcPts val="0"/>
              </a:spcAft>
              <a:buNone/>
              <a:defRPr sz="1100">
                <a:solidFill>
                  <a:schemeClr val="accent1"/>
                </a:solidFill>
              </a:defRPr>
            </a:lvl9pPr>
          </a:lstStyle>
          <a:p/>
        </p:txBody>
      </p:sp>
      <p:sp>
        <p:nvSpPr>
          <p:cNvPr id="466" name="Google Shape;466;p54"/>
          <p:cNvSpPr txBox="1"/>
          <p:nvPr>
            <p:ph idx="6" type="subTitle"/>
          </p:nvPr>
        </p:nvSpPr>
        <p:spPr>
          <a:xfrm>
            <a:off x="1285069" y="3564541"/>
            <a:ext cx="1580100" cy="284400"/>
          </a:xfrm>
          <a:prstGeom prst="rect">
            <a:avLst/>
          </a:prstGeom>
        </p:spPr>
        <p:txBody>
          <a:bodyPr anchorCtr="0" anchor="b" bIns="0" lIns="0" spcFirstLastPara="1" rIns="0" wrap="square" tIns="0">
            <a:noAutofit/>
          </a:bodyPr>
          <a:lstStyle>
            <a:lvl1pPr lvl="0"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1pPr>
            <a:lvl2pPr lvl="1"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2pPr>
            <a:lvl3pPr lvl="2"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3pPr>
            <a:lvl4pPr lvl="3"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4pPr>
            <a:lvl5pPr lvl="4"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5pPr>
            <a:lvl6pPr lvl="5"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6pPr>
            <a:lvl7pPr lvl="6"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7pPr>
            <a:lvl8pPr lvl="7"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8pPr>
            <a:lvl9pPr lvl="8" rtl="0" algn="r">
              <a:lnSpc>
                <a:spcPct val="115000"/>
              </a:lnSpc>
              <a:spcBef>
                <a:spcPts val="0"/>
              </a:spcBef>
              <a:spcAft>
                <a:spcPts val="0"/>
              </a:spcAft>
              <a:buNone/>
              <a:defRPr sz="900">
                <a:latin typeface="Red Hat Display Medium"/>
                <a:ea typeface="Red Hat Display Medium"/>
                <a:cs typeface="Red Hat Display Medium"/>
                <a:sym typeface="Red Hat Display Medium"/>
              </a:defRPr>
            </a:lvl9pPr>
          </a:lstStyle>
          <a:p/>
        </p:txBody>
      </p:sp>
      <p:sp>
        <p:nvSpPr>
          <p:cNvPr id="467" name="Google Shape;467;p54"/>
          <p:cNvSpPr txBox="1"/>
          <p:nvPr>
            <p:ph idx="7" type="subTitle"/>
          </p:nvPr>
        </p:nvSpPr>
        <p:spPr>
          <a:xfrm>
            <a:off x="1285069" y="3869028"/>
            <a:ext cx="1580100" cy="506400"/>
          </a:xfrm>
          <a:prstGeom prst="rect">
            <a:avLst/>
          </a:prstGeom>
        </p:spPr>
        <p:txBody>
          <a:bodyPr anchorCtr="0" anchor="t" bIns="0" lIns="0" spcFirstLastPara="1" rIns="0" wrap="square" tIns="0">
            <a:noAutofit/>
          </a:bodyPr>
          <a:lstStyle>
            <a:lvl1pPr lvl="0" rtl="0" algn="r">
              <a:lnSpc>
                <a:spcPct val="115000"/>
              </a:lnSpc>
              <a:spcBef>
                <a:spcPts val="0"/>
              </a:spcBef>
              <a:spcAft>
                <a:spcPts val="0"/>
              </a:spcAft>
              <a:buNone/>
              <a:defRPr sz="900"/>
            </a:lvl1pPr>
            <a:lvl2pPr lvl="1" rtl="0" algn="r">
              <a:lnSpc>
                <a:spcPct val="115000"/>
              </a:lnSpc>
              <a:spcBef>
                <a:spcPts val="0"/>
              </a:spcBef>
              <a:spcAft>
                <a:spcPts val="0"/>
              </a:spcAft>
              <a:buNone/>
              <a:defRPr sz="900"/>
            </a:lvl2pPr>
            <a:lvl3pPr lvl="2" rtl="0" algn="r">
              <a:lnSpc>
                <a:spcPct val="115000"/>
              </a:lnSpc>
              <a:spcBef>
                <a:spcPts val="0"/>
              </a:spcBef>
              <a:spcAft>
                <a:spcPts val="0"/>
              </a:spcAft>
              <a:buNone/>
              <a:defRPr sz="900"/>
            </a:lvl3pPr>
            <a:lvl4pPr lvl="3" rtl="0" algn="r">
              <a:lnSpc>
                <a:spcPct val="115000"/>
              </a:lnSpc>
              <a:spcBef>
                <a:spcPts val="0"/>
              </a:spcBef>
              <a:spcAft>
                <a:spcPts val="0"/>
              </a:spcAft>
              <a:buNone/>
              <a:defRPr sz="900"/>
            </a:lvl4pPr>
            <a:lvl5pPr lvl="4" rtl="0" algn="r">
              <a:lnSpc>
                <a:spcPct val="115000"/>
              </a:lnSpc>
              <a:spcBef>
                <a:spcPts val="0"/>
              </a:spcBef>
              <a:spcAft>
                <a:spcPts val="0"/>
              </a:spcAft>
              <a:buNone/>
              <a:defRPr sz="900"/>
            </a:lvl5pPr>
            <a:lvl6pPr lvl="5" rtl="0" algn="r">
              <a:lnSpc>
                <a:spcPct val="115000"/>
              </a:lnSpc>
              <a:spcBef>
                <a:spcPts val="0"/>
              </a:spcBef>
              <a:spcAft>
                <a:spcPts val="0"/>
              </a:spcAft>
              <a:buNone/>
              <a:defRPr sz="900"/>
            </a:lvl6pPr>
            <a:lvl7pPr lvl="6" rtl="0" algn="r">
              <a:lnSpc>
                <a:spcPct val="115000"/>
              </a:lnSpc>
              <a:spcBef>
                <a:spcPts val="0"/>
              </a:spcBef>
              <a:spcAft>
                <a:spcPts val="0"/>
              </a:spcAft>
              <a:buNone/>
              <a:defRPr sz="900"/>
            </a:lvl7pPr>
            <a:lvl8pPr lvl="7" rtl="0" algn="r">
              <a:lnSpc>
                <a:spcPct val="115000"/>
              </a:lnSpc>
              <a:spcBef>
                <a:spcPts val="0"/>
              </a:spcBef>
              <a:spcAft>
                <a:spcPts val="0"/>
              </a:spcAft>
              <a:buNone/>
              <a:defRPr sz="900"/>
            </a:lvl8pPr>
            <a:lvl9pPr lvl="8" rtl="0" algn="r">
              <a:lnSpc>
                <a:spcPct val="115000"/>
              </a:lnSpc>
              <a:spcBef>
                <a:spcPts val="0"/>
              </a:spcBef>
              <a:spcAft>
                <a:spcPts val="0"/>
              </a:spcAft>
              <a:buNone/>
              <a:defRPr sz="900"/>
            </a:lvl9pPr>
          </a:lstStyle>
          <a:p/>
        </p:txBody>
      </p:sp>
      <p:sp>
        <p:nvSpPr>
          <p:cNvPr id="468" name="Google Shape;468;p54"/>
          <p:cNvSpPr txBox="1"/>
          <p:nvPr>
            <p:ph idx="8"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469" name="Google Shape;469;p54"/>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470" name="Google Shape;470;p54"/>
          <p:cNvSpPr txBox="1"/>
          <p:nvPr>
            <p:ph idx="9"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three callouts">
  <p:cSld name="CUSTOM_4_14">
    <p:spTree>
      <p:nvGrpSpPr>
        <p:cNvPr id="471" name="Shape 471"/>
        <p:cNvGrpSpPr/>
        <p:nvPr/>
      </p:nvGrpSpPr>
      <p:grpSpPr>
        <a:xfrm>
          <a:off x="0" y="0"/>
          <a:ext cx="0" cy="0"/>
          <a:chOff x="0" y="0"/>
          <a:chExt cx="0" cy="0"/>
        </a:xfrm>
      </p:grpSpPr>
      <p:sp>
        <p:nvSpPr>
          <p:cNvPr id="472" name="Google Shape;472;p55"/>
          <p:cNvSpPr txBox="1"/>
          <p:nvPr>
            <p:ph idx="1" type="subTitle"/>
          </p:nvPr>
        </p:nvSpPr>
        <p:spPr>
          <a:xfrm>
            <a:off x="756675" y="1827319"/>
            <a:ext cx="2261100" cy="930600"/>
          </a:xfrm>
          <a:prstGeom prst="rect">
            <a:avLst/>
          </a:prstGeom>
        </p:spPr>
        <p:txBody>
          <a:bodyPr anchorCtr="0" anchor="t" bIns="0" lIns="0" spcFirstLastPara="1" rIns="0" wrap="square" tIns="0">
            <a:noAutofit/>
          </a:bodyPr>
          <a:lstStyle>
            <a:lvl1pPr lvl="0" rtl="0" algn="ctr">
              <a:spcBef>
                <a:spcPts val="0"/>
              </a:spcBef>
              <a:spcAft>
                <a:spcPts val="0"/>
              </a:spcAft>
              <a:buNone/>
              <a:defRPr sz="6000">
                <a:solidFill>
                  <a:schemeClr val="accent1"/>
                </a:solidFill>
              </a:defRPr>
            </a:lvl1pPr>
            <a:lvl2pPr lvl="1" rtl="0" algn="ctr">
              <a:spcBef>
                <a:spcPts val="400"/>
              </a:spcBef>
              <a:spcAft>
                <a:spcPts val="0"/>
              </a:spcAft>
              <a:buNone/>
              <a:defRPr sz="6000">
                <a:solidFill>
                  <a:schemeClr val="accent1"/>
                </a:solidFill>
              </a:defRPr>
            </a:lvl2pPr>
            <a:lvl3pPr lvl="2" rtl="0" algn="ctr">
              <a:spcBef>
                <a:spcPts val="400"/>
              </a:spcBef>
              <a:spcAft>
                <a:spcPts val="0"/>
              </a:spcAft>
              <a:buNone/>
              <a:defRPr sz="6000">
                <a:solidFill>
                  <a:schemeClr val="accent1"/>
                </a:solidFill>
              </a:defRPr>
            </a:lvl3pPr>
            <a:lvl4pPr lvl="3" rtl="0" algn="ctr">
              <a:spcBef>
                <a:spcPts val="400"/>
              </a:spcBef>
              <a:spcAft>
                <a:spcPts val="0"/>
              </a:spcAft>
              <a:buNone/>
              <a:defRPr sz="6000">
                <a:solidFill>
                  <a:schemeClr val="accent1"/>
                </a:solidFill>
              </a:defRPr>
            </a:lvl4pPr>
            <a:lvl5pPr lvl="4" rtl="0" algn="ctr">
              <a:spcBef>
                <a:spcPts val="400"/>
              </a:spcBef>
              <a:spcAft>
                <a:spcPts val="0"/>
              </a:spcAft>
              <a:buNone/>
              <a:defRPr sz="6000">
                <a:solidFill>
                  <a:schemeClr val="accent1"/>
                </a:solidFill>
              </a:defRPr>
            </a:lvl5pPr>
            <a:lvl6pPr lvl="5" rtl="0" algn="ctr">
              <a:spcBef>
                <a:spcPts val="400"/>
              </a:spcBef>
              <a:spcAft>
                <a:spcPts val="0"/>
              </a:spcAft>
              <a:buNone/>
              <a:defRPr sz="6000">
                <a:solidFill>
                  <a:schemeClr val="accent1"/>
                </a:solidFill>
              </a:defRPr>
            </a:lvl6pPr>
            <a:lvl7pPr lvl="6" rtl="0" algn="ctr">
              <a:spcBef>
                <a:spcPts val="400"/>
              </a:spcBef>
              <a:spcAft>
                <a:spcPts val="0"/>
              </a:spcAft>
              <a:buNone/>
              <a:defRPr sz="6000">
                <a:solidFill>
                  <a:schemeClr val="accent1"/>
                </a:solidFill>
              </a:defRPr>
            </a:lvl7pPr>
            <a:lvl8pPr lvl="7" rtl="0" algn="ctr">
              <a:spcBef>
                <a:spcPts val="400"/>
              </a:spcBef>
              <a:spcAft>
                <a:spcPts val="0"/>
              </a:spcAft>
              <a:buNone/>
              <a:defRPr sz="6000">
                <a:solidFill>
                  <a:schemeClr val="accent1"/>
                </a:solidFill>
              </a:defRPr>
            </a:lvl8pPr>
            <a:lvl9pPr lvl="8" rtl="0" algn="ctr">
              <a:spcBef>
                <a:spcPts val="400"/>
              </a:spcBef>
              <a:spcAft>
                <a:spcPts val="400"/>
              </a:spcAft>
              <a:buNone/>
              <a:defRPr sz="6000">
                <a:solidFill>
                  <a:schemeClr val="accent1"/>
                </a:solidFill>
              </a:defRPr>
            </a:lvl9pPr>
          </a:lstStyle>
          <a:p/>
        </p:txBody>
      </p:sp>
      <p:sp>
        <p:nvSpPr>
          <p:cNvPr id="473" name="Google Shape;473;p55"/>
          <p:cNvSpPr txBox="1"/>
          <p:nvPr>
            <p:ph idx="2" type="subTitle"/>
          </p:nvPr>
        </p:nvSpPr>
        <p:spPr>
          <a:xfrm>
            <a:off x="3441488" y="1827319"/>
            <a:ext cx="2261100" cy="930600"/>
          </a:xfrm>
          <a:prstGeom prst="rect">
            <a:avLst/>
          </a:prstGeom>
        </p:spPr>
        <p:txBody>
          <a:bodyPr anchorCtr="0" anchor="t" bIns="0" lIns="0" spcFirstLastPara="1" rIns="0" wrap="square" tIns="0">
            <a:noAutofit/>
          </a:bodyPr>
          <a:lstStyle>
            <a:lvl1pPr lvl="0" rtl="0" algn="ctr">
              <a:spcBef>
                <a:spcPts val="0"/>
              </a:spcBef>
              <a:spcAft>
                <a:spcPts val="0"/>
              </a:spcAft>
              <a:buNone/>
              <a:defRPr sz="6000">
                <a:solidFill>
                  <a:schemeClr val="accent1"/>
                </a:solidFill>
              </a:defRPr>
            </a:lvl1pPr>
            <a:lvl2pPr lvl="1" rtl="0" algn="ctr">
              <a:spcBef>
                <a:spcPts val="400"/>
              </a:spcBef>
              <a:spcAft>
                <a:spcPts val="0"/>
              </a:spcAft>
              <a:buNone/>
              <a:defRPr sz="6000">
                <a:solidFill>
                  <a:schemeClr val="accent1"/>
                </a:solidFill>
              </a:defRPr>
            </a:lvl2pPr>
            <a:lvl3pPr lvl="2" rtl="0" algn="ctr">
              <a:spcBef>
                <a:spcPts val="400"/>
              </a:spcBef>
              <a:spcAft>
                <a:spcPts val="0"/>
              </a:spcAft>
              <a:buNone/>
              <a:defRPr sz="6000">
                <a:solidFill>
                  <a:schemeClr val="accent1"/>
                </a:solidFill>
              </a:defRPr>
            </a:lvl3pPr>
            <a:lvl4pPr lvl="3" rtl="0" algn="ctr">
              <a:spcBef>
                <a:spcPts val="400"/>
              </a:spcBef>
              <a:spcAft>
                <a:spcPts val="0"/>
              </a:spcAft>
              <a:buNone/>
              <a:defRPr sz="6000">
                <a:solidFill>
                  <a:schemeClr val="accent1"/>
                </a:solidFill>
              </a:defRPr>
            </a:lvl4pPr>
            <a:lvl5pPr lvl="4" rtl="0" algn="ctr">
              <a:spcBef>
                <a:spcPts val="400"/>
              </a:spcBef>
              <a:spcAft>
                <a:spcPts val="0"/>
              </a:spcAft>
              <a:buNone/>
              <a:defRPr sz="6000">
                <a:solidFill>
                  <a:schemeClr val="accent1"/>
                </a:solidFill>
              </a:defRPr>
            </a:lvl5pPr>
            <a:lvl6pPr lvl="5" rtl="0" algn="ctr">
              <a:spcBef>
                <a:spcPts val="400"/>
              </a:spcBef>
              <a:spcAft>
                <a:spcPts val="0"/>
              </a:spcAft>
              <a:buNone/>
              <a:defRPr sz="6000">
                <a:solidFill>
                  <a:schemeClr val="accent1"/>
                </a:solidFill>
              </a:defRPr>
            </a:lvl6pPr>
            <a:lvl7pPr lvl="6" rtl="0" algn="ctr">
              <a:spcBef>
                <a:spcPts val="400"/>
              </a:spcBef>
              <a:spcAft>
                <a:spcPts val="0"/>
              </a:spcAft>
              <a:buNone/>
              <a:defRPr sz="6000">
                <a:solidFill>
                  <a:schemeClr val="accent1"/>
                </a:solidFill>
              </a:defRPr>
            </a:lvl7pPr>
            <a:lvl8pPr lvl="7" rtl="0" algn="ctr">
              <a:spcBef>
                <a:spcPts val="400"/>
              </a:spcBef>
              <a:spcAft>
                <a:spcPts val="0"/>
              </a:spcAft>
              <a:buNone/>
              <a:defRPr sz="6000">
                <a:solidFill>
                  <a:schemeClr val="accent1"/>
                </a:solidFill>
              </a:defRPr>
            </a:lvl8pPr>
            <a:lvl9pPr lvl="8" rtl="0" algn="ctr">
              <a:spcBef>
                <a:spcPts val="400"/>
              </a:spcBef>
              <a:spcAft>
                <a:spcPts val="400"/>
              </a:spcAft>
              <a:buNone/>
              <a:defRPr sz="6000">
                <a:solidFill>
                  <a:schemeClr val="accent1"/>
                </a:solidFill>
              </a:defRPr>
            </a:lvl9pPr>
          </a:lstStyle>
          <a:p/>
        </p:txBody>
      </p:sp>
      <p:sp>
        <p:nvSpPr>
          <p:cNvPr id="474" name="Google Shape;474;p55"/>
          <p:cNvSpPr txBox="1"/>
          <p:nvPr>
            <p:ph idx="3" type="subTitle"/>
          </p:nvPr>
        </p:nvSpPr>
        <p:spPr>
          <a:xfrm>
            <a:off x="6126263" y="1827319"/>
            <a:ext cx="2261100" cy="930600"/>
          </a:xfrm>
          <a:prstGeom prst="rect">
            <a:avLst/>
          </a:prstGeom>
        </p:spPr>
        <p:txBody>
          <a:bodyPr anchorCtr="0" anchor="t" bIns="0" lIns="0" spcFirstLastPara="1" rIns="0" wrap="square" tIns="0">
            <a:noAutofit/>
          </a:bodyPr>
          <a:lstStyle>
            <a:lvl1pPr lvl="0" rtl="0" algn="ctr">
              <a:spcBef>
                <a:spcPts val="0"/>
              </a:spcBef>
              <a:spcAft>
                <a:spcPts val="0"/>
              </a:spcAft>
              <a:buNone/>
              <a:defRPr sz="6000">
                <a:solidFill>
                  <a:schemeClr val="accent1"/>
                </a:solidFill>
              </a:defRPr>
            </a:lvl1pPr>
            <a:lvl2pPr lvl="1" rtl="0" algn="ctr">
              <a:spcBef>
                <a:spcPts val="400"/>
              </a:spcBef>
              <a:spcAft>
                <a:spcPts val="0"/>
              </a:spcAft>
              <a:buNone/>
              <a:defRPr sz="6000">
                <a:solidFill>
                  <a:schemeClr val="accent1"/>
                </a:solidFill>
              </a:defRPr>
            </a:lvl2pPr>
            <a:lvl3pPr lvl="2" rtl="0" algn="ctr">
              <a:spcBef>
                <a:spcPts val="400"/>
              </a:spcBef>
              <a:spcAft>
                <a:spcPts val="0"/>
              </a:spcAft>
              <a:buNone/>
              <a:defRPr sz="6000">
                <a:solidFill>
                  <a:schemeClr val="accent1"/>
                </a:solidFill>
              </a:defRPr>
            </a:lvl3pPr>
            <a:lvl4pPr lvl="3" rtl="0" algn="ctr">
              <a:spcBef>
                <a:spcPts val="400"/>
              </a:spcBef>
              <a:spcAft>
                <a:spcPts val="0"/>
              </a:spcAft>
              <a:buNone/>
              <a:defRPr sz="6000">
                <a:solidFill>
                  <a:schemeClr val="accent1"/>
                </a:solidFill>
              </a:defRPr>
            </a:lvl4pPr>
            <a:lvl5pPr lvl="4" rtl="0" algn="ctr">
              <a:spcBef>
                <a:spcPts val="400"/>
              </a:spcBef>
              <a:spcAft>
                <a:spcPts val="0"/>
              </a:spcAft>
              <a:buNone/>
              <a:defRPr sz="6000">
                <a:solidFill>
                  <a:schemeClr val="accent1"/>
                </a:solidFill>
              </a:defRPr>
            </a:lvl5pPr>
            <a:lvl6pPr lvl="5" rtl="0" algn="ctr">
              <a:spcBef>
                <a:spcPts val="400"/>
              </a:spcBef>
              <a:spcAft>
                <a:spcPts val="0"/>
              </a:spcAft>
              <a:buNone/>
              <a:defRPr sz="6000">
                <a:solidFill>
                  <a:schemeClr val="accent1"/>
                </a:solidFill>
              </a:defRPr>
            </a:lvl6pPr>
            <a:lvl7pPr lvl="6" rtl="0" algn="ctr">
              <a:spcBef>
                <a:spcPts val="400"/>
              </a:spcBef>
              <a:spcAft>
                <a:spcPts val="0"/>
              </a:spcAft>
              <a:buNone/>
              <a:defRPr sz="6000">
                <a:solidFill>
                  <a:schemeClr val="accent1"/>
                </a:solidFill>
              </a:defRPr>
            </a:lvl7pPr>
            <a:lvl8pPr lvl="7" rtl="0" algn="ctr">
              <a:spcBef>
                <a:spcPts val="400"/>
              </a:spcBef>
              <a:spcAft>
                <a:spcPts val="0"/>
              </a:spcAft>
              <a:buNone/>
              <a:defRPr sz="6000">
                <a:solidFill>
                  <a:schemeClr val="accent1"/>
                </a:solidFill>
              </a:defRPr>
            </a:lvl8pPr>
            <a:lvl9pPr lvl="8" rtl="0" algn="ctr">
              <a:spcBef>
                <a:spcPts val="400"/>
              </a:spcBef>
              <a:spcAft>
                <a:spcPts val="400"/>
              </a:spcAft>
              <a:buNone/>
              <a:defRPr sz="6000">
                <a:solidFill>
                  <a:schemeClr val="accent1"/>
                </a:solidFill>
              </a:defRPr>
            </a:lvl9pPr>
          </a:lstStyle>
          <a:p/>
        </p:txBody>
      </p:sp>
      <p:cxnSp>
        <p:nvCxnSpPr>
          <p:cNvPr id="475" name="Google Shape;475;p55"/>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476" name="Google Shape;476;p55"/>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477" name="Google Shape;477;p55"/>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478" name="Google Shape;478;p55"/>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79" name="Google Shape;479;p55"/>
          <p:cNvSpPr txBox="1"/>
          <p:nvPr>
            <p:ph idx="4"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cxnSp>
        <p:nvCxnSpPr>
          <p:cNvPr id="480" name="Google Shape;480;p55"/>
          <p:cNvCxnSpPr/>
          <p:nvPr/>
        </p:nvCxnSpPr>
        <p:spPr>
          <a:xfrm>
            <a:off x="3229609" y="1995769"/>
            <a:ext cx="0" cy="1917600"/>
          </a:xfrm>
          <a:prstGeom prst="straightConnector1">
            <a:avLst/>
          </a:prstGeom>
          <a:noFill/>
          <a:ln cap="flat" cmpd="sng" w="9525">
            <a:solidFill>
              <a:schemeClr val="dk2"/>
            </a:solidFill>
            <a:prstDash val="dot"/>
            <a:round/>
            <a:headEnd len="med" w="med" type="none"/>
            <a:tailEnd len="med" w="med" type="none"/>
          </a:ln>
        </p:spPr>
      </p:cxnSp>
      <p:cxnSp>
        <p:nvCxnSpPr>
          <p:cNvPr id="481" name="Google Shape;481;p55"/>
          <p:cNvCxnSpPr/>
          <p:nvPr/>
        </p:nvCxnSpPr>
        <p:spPr>
          <a:xfrm>
            <a:off x="5914384" y="1995769"/>
            <a:ext cx="0" cy="1917600"/>
          </a:xfrm>
          <a:prstGeom prst="straightConnector1">
            <a:avLst/>
          </a:prstGeom>
          <a:noFill/>
          <a:ln cap="flat" cmpd="sng" w="9525">
            <a:solidFill>
              <a:schemeClr val="dk2"/>
            </a:solidFill>
            <a:prstDash val="dot"/>
            <a:round/>
            <a:headEnd len="med" w="med" type="none"/>
            <a:tailEnd len="med" w="med" type="none"/>
          </a:ln>
        </p:spPr>
      </p:cxnSp>
      <p:sp>
        <p:nvSpPr>
          <p:cNvPr id="482" name="Google Shape;482;p55"/>
          <p:cNvSpPr txBox="1"/>
          <p:nvPr>
            <p:ph idx="5" type="subTitle"/>
          </p:nvPr>
        </p:nvSpPr>
        <p:spPr>
          <a:xfrm>
            <a:off x="3351225" y="2757900"/>
            <a:ext cx="2441400" cy="2415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483" name="Google Shape;483;p55"/>
          <p:cNvSpPr txBox="1"/>
          <p:nvPr>
            <p:ph idx="6" type="subTitle"/>
          </p:nvPr>
        </p:nvSpPr>
        <p:spPr>
          <a:xfrm>
            <a:off x="3351300" y="3124819"/>
            <a:ext cx="2441400" cy="6864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484" name="Google Shape;484;p55"/>
          <p:cNvSpPr txBox="1"/>
          <p:nvPr>
            <p:ph idx="7" type="subTitle"/>
          </p:nvPr>
        </p:nvSpPr>
        <p:spPr>
          <a:xfrm>
            <a:off x="6036000" y="2757900"/>
            <a:ext cx="2441400" cy="2415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485" name="Google Shape;485;p55"/>
          <p:cNvSpPr txBox="1"/>
          <p:nvPr>
            <p:ph idx="8" type="subTitle"/>
          </p:nvPr>
        </p:nvSpPr>
        <p:spPr>
          <a:xfrm>
            <a:off x="6036075" y="3124819"/>
            <a:ext cx="2441400" cy="6864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486" name="Google Shape;486;p55"/>
          <p:cNvSpPr txBox="1"/>
          <p:nvPr>
            <p:ph idx="9" type="subTitle"/>
          </p:nvPr>
        </p:nvSpPr>
        <p:spPr>
          <a:xfrm>
            <a:off x="666450" y="2757900"/>
            <a:ext cx="2441400" cy="2415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487" name="Google Shape;487;p55"/>
          <p:cNvSpPr txBox="1"/>
          <p:nvPr>
            <p:ph idx="13" type="subTitle"/>
          </p:nvPr>
        </p:nvSpPr>
        <p:spPr>
          <a:xfrm>
            <a:off x="666525" y="3124819"/>
            <a:ext cx="2441400" cy="6864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488" name="Google Shape;488;p55"/>
          <p:cNvSpPr txBox="1"/>
          <p:nvPr>
            <p:ph idx="14"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489" name="Google Shape;489;p55"/>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490" name="Google Shape;490;p55"/>
          <p:cNvSpPr txBox="1"/>
          <p:nvPr>
            <p:ph idx="15"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two callouts">
  <p:cSld name="CUSTOM_4_13">
    <p:spTree>
      <p:nvGrpSpPr>
        <p:cNvPr id="491" name="Shape 491"/>
        <p:cNvGrpSpPr/>
        <p:nvPr/>
      </p:nvGrpSpPr>
      <p:grpSpPr>
        <a:xfrm>
          <a:off x="0" y="0"/>
          <a:ext cx="0" cy="0"/>
          <a:chOff x="0" y="0"/>
          <a:chExt cx="0" cy="0"/>
        </a:xfrm>
      </p:grpSpPr>
      <p:sp>
        <p:nvSpPr>
          <p:cNvPr id="492" name="Google Shape;492;p56"/>
          <p:cNvSpPr txBox="1"/>
          <p:nvPr>
            <p:ph idx="1" type="subTitle"/>
          </p:nvPr>
        </p:nvSpPr>
        <p:spPr>
          <a:xfrm>
            <a:off x="3416662" y="1827319"/>
            <a:ext cx="2261100" cy="930600"/>
          </a:xfrm>
          <a:prstGeom prst="rect">
            <a:avLst/>
          </a:prstGeom>
        </p:spPr>
        <p:txBody>
          <a:bodyPr anchorCtr="0" anchor="t" bIns="0" lIns="0" spcFirstLastPara="1" rIns="0" wrap="square" tIns="0">
            <a:noAutofit/>
          </a:bodyPr>
          <a:lstStyle>
            <a:lvl1pPr lvl="0" rtl="0">
              <a:spcBef>
                <a:spcPts val="0"/>
              </a:spcBef>
              <a:spcAft>
                <a:spcPts val="0"/>
              </a:spcAft>
              <a:buNone/>
              <a:defRPr sz="6000">
                <a:solidFill>
                  <a:schemeClr val="accent1"/>
                </a:solidFill>
              </a:defRPr>
            </a:lvl1pPr>
            <a:lvl2pPr lvl="1" rtl="0">
              <a:spcBef>
                <a:spcPts val="400"/>
              </a:spcBef>
              <a:spcAft>
                <a:spcPts val="0"/>
              </a:spcAft>
              <a:buNone/>
              <a:defRPr sz="6000">
                <a:solidFill>
                  <a:schemeClr val="accent1"/>
                </a:solidFill>
              </a:defRPr>
            </a:lvl2pPr>
            <a:lvl3pPr lvl="2" rtl="0">
              <a:spcBef>
                <a:spcPts val="400"/>
              </a:spcBef>
              <a:spcAft>
                <a:spcPts val="0"/>
              </a:spcAft>
              <a:buNone/>
              <a:defRPr sz="6000">
                <a:solidFill>
                  <a:schemeClr val="accent1"/>
                </a:solidFill>
              </a:defRPr>
            </a:lvl3pPr>
            <a:lvl4pPr lvl="3" rtl="0">
              <a:spcBef>
                <a:spcPts val="400"/>
              </a:spcBef>
              <a:spcAft>
                <a:spcPts val="0"/>
              </a:spcAft>
              <a:buNone/>
              <a:defRPr sz="6000">
                <a:solidFill>
                  <a:schemeClr val="accent1"/>
                </a:solidFill>
              </a:defRPr>
            </a:lvl4pPr>
            <a:lvl5pPr lvl="4" rtl="0">
              <a:spcBef>
                <a:spcPts val="400"/>
              </a:spcBef>
              <a:spcAft>
                <a:spcPts val="0"/>
              </a:spcAft>
              <a:buNone/>
              <a:defRPr sz="6000">
                <a:solidFill>
                  <a:schemeClr val="accent1"/>
                </a:solidFill>
              </a:defRPr>
            </a:lvl5pPr>
            <a:lvl6pPr lvl="5" rtl="0">
              <a:spcBef>
                <a:spcPts val="400"/>
              </a:spcBef>
              <a:spcAft>
                <a:spcPts val="0"/>
              </a:spcAft>
              <a:buNone/>
              <a:defRPr sz="6000">
                <a:solidFill>
                  <a:schemeClr val="accent1"/>
                </a:solidFill>
              </a:defRPr>
            </a:lvl6pPr>
            <a:lvl7pPr lvl="6" rtl="0">
              <a:spcBef>
                <a:spcPts val="400"/>
              </a:spcBef>
              <a:spcAft>
                <a:spcPts val="0"/>
              </a:spcAft>
              <a:buNone/>
              <a:defRPr sz="6000">
                <a:solidFill>
                  <a:schemeClr val="accent1"/>
                </a:solidFill>
              </a:defRPr>
            </a:lvl7pPr>
            <a:lvl8pPr lvl="7" rtl="0">
              <a:spcBef>
                <a:spcPts val="400"/>
              </a:spcBef>
              <a:spcAft>
                <a:spcPts val="0"/>
              </a:spcAft>
              <a:buNone/>
              <a:defRPr sz="6000">
                <a:solidFill>
                  <a:schemeClr val="accent1"/>
                </a:solidFill>
              </a:defRPr>
            </a:lvl8pPr>
            <a:lvl9pPr lvl="8" rtl="0">
              <a:spcBef>
                <a:spcPts val="400"/>
              </a:spcBef>
              <a:spcAft>
                <a:spcPts val="400"/>
              </a:spcAft>
              <a:buNone/>
              <a:defRPr sz="6000">
                <a:solidFill>
                  <a:schemeClr val="accent1"/>
                </a:solidFill>
              </a:defRPr>
            </a:lvl9pPr>
          </a:lstStyle>
          <a:p/>
        </p:txBody>
      </p:sp>
      <p:sp>
        <p:nvSpPr>
          <p:cNvPr id="493" name="Google Shape;493;p56"/>
          <p:cNvSpPr txBox="1"/>
          <p:nvPr>
            <p:ph idx="2" type="subTitle"/>
          </p:nvPr>
        </p:nvSpPr>
        <p:spPr>
          <a:xfrm>
            <a:off x="5979694" y="1827319"/>
            <a:ext cx="2261100" cy="930600"/>
          </a:xfrm>
          <a:prstGeom prst="rect">
            <a:avLst/>
          </a:prstGeom>
        </p:spPr>
        <p:txBody>
          <a:bodyPr anchorCtr="0" anchor="t" bIns="0" lIns="0" spcFirstLastPara="1" rIns="0" wrap="square" tIns="0">
            <a:noAutofit/>
          </a:bodyPr>
          <a:lstStyle>
            <a:lvl1pPr lvl="0" rtl="0">
              <a:spcBef>
                <a:spcPts val="0"/>
              </a:spcBef>
              <a:spcAft>
                <a:spcPts val="0"/>
              </a:spcAft>
              <a:buNone/>
              <a:defRPr sz="6000">
                <a:solidFill>
                  <a:schemeClr val="accent1"/>
                </a:solidFill>
              </a:defRPr>
            </a:lvl1pPr>
            <a:lvl2pPr lvl="1" rtl="0">
              <a:spcBef>
                <a:spcPts val="400"/>
              </a:spcBef>
              <a:spcAft>
                <a:spcPts val="0"/>
              </a:spcAft>
              <a:buNone/>
              <a:defRPr sz="6000">
                <a:solidFill>
                  <a:schemeClr val="accent1"/>
                </a:solidFill>
              </a:defRPr>
            </a:lvl2pPr>
            <a:lvl3pPr lvl="2" rtl="0">
              <a:spcBef>
                <a:spcPts val="400"/>
              </a:spcBef>
              <a:spcAft>
                <a:spcPts val="0"/>
              </a:spcAft>
              <a:buNone/>
              <a:defRPr sz="6000">
                <a:solidFill>
                  <a:schemeClr val="accent1"/>
                </a:solidFill>
              </a:defRPr>
            </a:lvl3pPr>
            <a:lvl4pPr lvl="3" rtl="0">
              <a:spcBef>
                <a:spcPts val="400"/>
              </a:spcBef>
              <a:spcAft>
                <a:spcPts val="0"/>
              </a:spcAft>
              <a:buNone/>
              <a:defRPr sz="6000">
                <a:solidFill>
                  <a:schemeClr val="accent1"/>
                </a:solidFill>
              </a:defRPr>
            </a:lvl4pPr>
            <a:lvl5pPr lvl="4" rtl="0">
              <a:spcBef>
                <a:spcPts val="400"/>
              </a:spcBef>
              <a:spcAft>
                <a:spcPts val="0"/>
              </a:spcAft>
              <a:buNone/>
              <a:defRPr sz="6000">
                <a:solidFill>
                  <a:schemeClr val="accent1"/>
                </a:solidFill>
              </a:defRPr>
            </a:lvl5pPr>
            <a:lvl6pPr lvl="5" rtl="0">
              <a:spcBef>
                <a:spcPts val="400"/>
              </a:spcBef>
              <a:spcAft>
                <a:spcPts val="0"/>
              </a:spcAft>
              <a:buNone/>
              <a:defRPr sz="6000">
                <a:solidFill>
                  <a:schemeClr val="accent1"/>
                </a:solidFill>
              </a:defRPr>
            </a:lvl6pPr>
            <a:lvl7pPr lvl="6" rtl="0">
              <a:spcBef>
                <a:spcPts val="400"/>
              </a:spcBef>
              <a:spcAft>
                <a:spcPts val="0"/>
              </a:spcAft>
              <a:buNone/>
              <a:defRPr sz="6000">
                <a:solidFill>
                  <a:schemeClr val="accent1"/>
                </a:solidFill>
              </a:defRPr>
            </a:lvl7pPr>
            <a:lvl8pPr lvl="7" rtl="0">
              <a:spcBef>
                <a:spcPts val="400"/>
              </a:spcBef>
              <a:spcAft>
                <a:spcPts val="0"/>
              </a:spcAft>
              <a:buNone/>
              <a:defRPr sz="6000">
                <a:solidFill>
                  <a:schemeClr val="accent1"/>
                </a:solidFill>
              </a:defRPr>
            </a:lvl8pPr>
            <a:lvl9pPr lvl="8" rtl="0">
              <a:spcBef>
                <a:spcPts val="400"/>
              </a:spcBef>
              <a:spcAft>
                <a:spcPts val="400"/>
              </a:spcAft>
              <a:buNone/>
              <a:defRPr sz="6000">
                <a:solidFill>
                  <a:schemeClr val="accent1"/>
                </a:solidFill>
              </a:defRPr>
            </a:lvl9pPr>
          </a:lstStyle>
          <a:p/>
        </p:txBody>
      </p:sp>
      <p:cxnSp>
        <p:nvCxnSpPr>
          <p:cNvPr id="494" name="Google Shape;494;p56"/>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495" name="Google Shape;495;p56"/>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496" name="Google Shape;496;p56"/>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497" name="Google Shape;497;p56"/>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498" name="Google Shape;498;p56"/>
          <p:cNvSpPr txBox="1"/>
          <p:nvPr>
            <p:ph idx="3"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499" name="Google Shape;499;p56"/>
          <p:cNvSpPr txBox="1"/>
          <p:nvPr>
            <p:ph idx="4" type="subTitle"/>
          </p:nvPr>
        </p:nvSpPr>
        <p:spPr>
          <a:xfrm>
            <a:off x="665850" y="1947525"/>
            <a:ext cx="2387100" cy="2001600"/>
          </a:xfrm>
          <a:prstGeom prst="rect">
            <a:avLst/>
          </a:prstGeom>
        </p:spPr>
        <p:txBody>
          <a:bodyPr anchorCtr="0" anchor="t" bIns="0" lIns="0" spcFirstLastPara="1" rIns="0" wrap="square" tIns="0">
            <a:noAutofit/>
          </a:bodyPr>
          <a:lstStyle>
            <a:lvl1pPr lvl="0"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1pPr>
            <a:lvl2pPr lvl="1"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2pPr>
            <a:lvl3pPr lvl="2"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3pPr>
            <a:lvl4pPr lvl="3"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4pPr>
            <a:lvl5pPr lvl="4"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5pPr>
            <a:lvl6pPr lvl="5"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6pPr>
            <a:lvl7pPr lvl="6"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7pPr>
            <a:lvl8pPr lvl="7"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8pPr>
            <a:lvl9pPr lvl="8"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9pPr>
          </a:lstStyle>
          <a:p/>
        </p:txBody>
      </p:sp>
      <p:cxnSp>
        <p:nvCxnSpPr>
          <p:cNvPr id="500" name="Google Shape;500;p56"/>
          <p:cNvCxnSpPr/>
          <p:nvPr/>
        </p:nvCxnSpPr>
        <p:spPr>
          <a:xfrm>
            <a:off x="5914388" y="2758013"/>
            <a:ext cx="0" cy="1053600"/>
          </a:xfrm>
          <a:prstGeom prst="straightConnector1">
            <a:avLst/>
          </a:prstGeom>
          <a:noFill/>
          <a:ln cap="flat" cmpd="sng" w="9525">
            <a:solidFill>
              <a:schemeClr val="dk2"/>
            </a:solidFill>
            <a:prstDash val="dot"/>
            <a:round/>
            <a:headEnd len="med" w="med" type="none"/>
            <a:tailEnd len="med" w="med" type="none"/>
          </a:ln>
        </p:spPr>
      </p:cxnSp>
      <p:sp>
        <p:nvSpPr>
          <p:cNvPr id="501" name="Google Shape;501;p56"/>
          <p:cNvSpPr txBox="1"/>
          <p:nvPr>
            <p:ph idx="5" type="subTitle"/>
          </p:nvPr>
        </p:nvSpPr>
        <p:spPr>
          <a:xfrm>
            <a:off x="3465563" y="2758041"/>
            <a:ext cx="2212200" cy="2415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502" name="Google Shape;502;p56"/>
          <p:cNvSpPr txBox="1"/>
          <p:nvPr>
            <p:ph idx="6" type="subTitle"/>
          </p:nvPr>
        </p:nvSpPr>
        <p:spPr>
          <a:xfrm>
            <a:off x="3465563" y="3124959"/>
            <a:ext cx="2212200" cy="6864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503" name="Google Shape;503;p56"/>
          <p:cNvSpPr txBox="1"/>
          <p:nvPr>
            <p:ph idx="7" type="subTitle"/>
          </p:nvPr>
        </p:nvSpPr>
        <p:spPr>
          <a:xfrm>
            <a:off x="6038381" y="2758041"/>
            <a:ext cx="2212200" cy="2415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504" name="Google Shape;504;p56"/>
          <p:cNvSpPr txBox="1"/>
          <p:nvPr>
            <p:ph idx="8" type="subTitle"/>
          </p:nvPr>
        </p:nvSpPr>
        <p:spPr>
          <a:xfrm>
            <a:off x="6038381" y="3124959"/>
            <a:ext cx="2212200" cy="6864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505" name="Google Shape;505;p56"/>
          <p:cNvSpPr txBox="1"/>
          <p:nvPr>
            <p:ph idx="9"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506" name="Google Shape;506;p56"/>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507" name="Google Shape;507;p56"/>
          <p:cNvSpPr txBox="1"/>
          <p:nvPr>
            <p:ph idx="13"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two pies">
  <p:cSld name="CUSTOM_4_12">
    <p:spTree>
      <p:nvGrpSpPr>
        <p:cNvPr id="508" name="Shape 508"/>
        <p:cNvGrpSpPr/>
        <p:nvPr/>
      </p:nvGrpSpPr>
      <p:grpSpPr>
        <a:xfrm>
          <a:off x="0" y="0"/>
          <a:ext cx="0" cy="0"/>
          <a:chOff x="0" y="0"/>
          <a:chExt cx="0" cy="0"/>
        </a:xfrm>
      </p:grpSpPr>
      <p:cxnSp>
        <p:nvCxnSpPr>
          <p:cNvPr id="509" name="Google Shape;509;p57"/>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510" name="Google Shape;510;p57"/>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511" name="Google Shape;511;p57"/>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512" name="Google Shape;512;p57"/>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513" name="Google Shape;513;p57"/>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cxnSp>
        <p:nvCxnSpPr>
          <p:cNvPr id="514" name="Google Shape;514;p57"/>
          <p:cNvCxnSpPr/>
          <p:nvPr/>
        </p:nvCxnSpPr>
        <p:spPr>
          <a:xfrm>
            <a:off x="5914388" y="3329513"/>
            <a:ext cx="0" cy="1053600"/>
          </a:xfrm>
          <a:prstGeom prst="straightConnector1">
            <a:avLst/>
          </a:prstGeom>
          <a:noFill/>
          <a:ln cap="flat" cmpd="sng" w="9525">
            <a:solidFill>
              <a:schemeClr val="dk2"/>
            </a:solidFill>
            <a:prstDash val="dot"/>
            <a:round/>
            <a:headEnd len="med" w="med" type="none"/>
            <a:tailEnd len="med" w="med" type="none"/>
          </a:ln>
        </p:spPr>
      </p:cxnSp>
      <p:sp>
        <p:nvSpPr>
          <p:cNvPr id="515" name="Google Shape;515;p57"/>
          <p:cNvSpPr txBox="1"/>
          <p:nvPr>
            <p:ph idx="2" type="subTitle"/>
          </p:nvPr>
        </p:nvSpPr>
        <p:spPr>
          <a:xfrm>
            <a:off x="665850" y="1947525"/>
            <a:ext cx="2387100" cy="2001600"/>
          </a:xfrm>
          <a:prstGeom prst="rect">
            <a:avLst/>
          </a:prstGeom>
        </p:spPr>
        <p:txBody>
          <a:bodyPr anchorCtr="0" anchor="t" bIns="0" lIns="0" spcFirstLastPara="1" rIns="0" wrap="square" tIns="0">
            <a:noAutofit/>
          </a:bodyPr>
          <a:lstStyle>
            <a:lvl1pPr lvl="0"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1pPr>
            <a:lvl2pPr lvl="1"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2pPr>
            <a:lvl3pPr lvl="2"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3pPr>
            <a:lvl4pPr lvl="3"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4pPr>
            <a:lvl5pPr lvl="4"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5pPr>
            <a:lvl6pPr lvl="5"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6pPr>
            <a:lvl7pPr lvl="6"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7pPr>
            <a:lvl8pPr lvl="7"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8pPr>
            <a:lvl9pPr lvl="8"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9pPr>
          </a:lstStyle>
          <a:p/>
        </p:txBody>
      </p:sp>
      <p:sp>
        <p:nvSpPr>
          <p:cNvPr id="516" name="Google Shape;516;p57"/>
          <p:cNvSpPr txBox="1"/>
          <p:nvPr>
            <p:ph idx="3" type="subTitle"/>
          </p:nvPr>
        </p:nvSpPr>
        <p:spPr>
          <a:xfrm>
            <a:off x="3465563" y="3329513"/>
            <a:ext cx="2212200" cy="2415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517" name="Google Shape;517;p57"/>
          <p:cNvSpPr txBox="1"/>
          <p:nvPr>
            <p:ph idx="4" type="subTitle"/>
          </p:nvPr>
        </p:nvSpPr>
        <p:spPr>
          <a:xfrm>
            <a:off x="3465563" y="3696431"/>
            <a:ext cx="2212200" cy="6864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518" name="Google Shape;518;p57"/>
          <p:cNvSpPr txBox="1"/>
          <p:nvPr>
            <p:ph idx="5" type="subTitle"/>
          </p:nvPr>
        </p:nvSpPr>
        <p:spPr>
          <a:xfrm>
            <a:off x="6038381" y="3329513"/>
            <a:ext cx="2212200" cy="2415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519" name="Google Shape;519;p57"/>
          <p:cNvSpPr txBox="1"/>
          <p:nvPr>
            <p:ph idx="6" type="subTitle"/>
          </p:nvPr>
        </p:nvSpPr>
        <p:spPr>
          <a:xfrm>
            <a:off x="6038381" y="3696431"/>
            <a:ext cx="2212200" cy="6864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520" name="Google Shape;520;p57"/>
          <p:cNvSpPr txBox="1"/>
          <p:nvPr>
            <p:ph idx="7"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521" name="Google Shape;521;p57"/>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522" name="Google Shape;522;p57"/>
          <p:cNvSpPr txBox="1"/>
          <p:nvPr>
            <p:ph idx="8"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large pie">
  <p:cSld name="CUSTOM_4_11">
    <p:spTree>
      <p:nvGrpSpPr>
        <p:cNvPr id="523" name="Shape 523"/>
        <p:cNvGrpSpPr/>
        <p:nvPr/>
      </p:nvGrpSpPr>
      <p:grpSpPr>
        <a:xfrm>
          <a:off x="0" y="0"/>
          <a:ext cx="0" cy="0"/>
          <a:chOff x="0" y="0"/>
          <a:chExt cx="0" cy="0"/>
        </a:xfrm>
      </p:grpSpPr>
      <p:cxnSp>
        <p:nvCxnSpPr>
          <p:cNvPr id="524" name="Google Shape;524;p58"/>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525" name="Google Shape;525;p58"/>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526" name="Google Shape;526;p58"/>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527" name="Google Shape;527;p58"/>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528" name="Google Shape;528;p58"/>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529" name="Google Shape;529;p58"/>
          <p:cNvSpPr txBox="1"/>
          <p:nvPr>
            <p:ph idx="2" type="subTitle"/>
          </p:nvPr>
        </p:nvSpPr>
        <p:spPr>
          <a:xfrm>
            <a:off x="665850" y="1947525"/>
            <a:ext cx="2387100" cy="2001600"/>
          </a:xfrm>
          <a:prstGeom prst="rect">
            <a:avLst/>
          </a:prstGeom>
        </p:spPr>
        <p:txBody>
          <a:bodyPr anchorCtr="0" anchor="t" bIns="0" lIns="0" spcFirstLastPara="1" rIns="0" wrap="square" tIns="0">
            <a:noAutofit/>
          </a:bodyPr>
          <a:lstStyle>
            <a:lvl1pPr lvl="0"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1pPr>
            <a:lvl2pPr lvl="1"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2pPr>
            <a:lvl3pPr lvl="2"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3pPr>
            <a:lvl4pPr lvl="3"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4pPr>
            <a:lvl5pPr lvl="4"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5pPr>
            <a:lvl6pPr lvl="5"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6pPr>
            <a:lvl7pPr lvl="6"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7pPr>
            <a:lvl8pPr lvl="7"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8pPr>
            <a:lvl9pPr lvl="8" rtl="0">
              <a:lnSpc>
                <a:spcPct val="155000"/>
              </a:lnSpc>
              <a:spcBef>
                <a:spcPts val="0"/>
              </a:spcBef>
              <a:spcAft>
                <a:spcPts val="0"/>
              </a:spcAft>
              <a:buNone/>
              <a:defRPr>
                <a:solidFill>
                  <a:schemeClr val="accent1"/>
                </a:solidFill>
                <a:latin typeface="Red Hat Display"/>
                <a:ea typeface="Red Hat Display"/>
                <a:cs typeface="Red Hat Display"/>
                <a:sym typeface="Red Hat Display"/>
              </a:defRPr>
            </a:lvl9pPr>
          </a:lstStyle>
          <a:p/>
        </p:txBody>
      </p:sp>
      <p:sp>
        <p:nvSpPr>
          <p:cNvPr id="530" name="Google Shape;530;p58"/>
          <p:cNvSpPr txBox="1"/>
          <p:nvPr>
            <p:ph idx="3" type="subTitle"/>
          </p:nvPr>
        </p:nvSpPr>
        <p:spPr>
          <a:xfrm>
            <a:off x="6808678" y="2286319"/>
            <a:ext cx="685800" cy="396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800"/>
            </a:lvl1pPr>
            <a:lvl2pPr lvl="1" rtl="0">
              <a:lnSpc>
                <a:spcPct val="100000"/>
              </a:lnSpc>
              <a:spcBef>
                <a:spcPts val="0"/>
              </a:spcBef>
              <a:spcAft>
                <a:spcPts val="0"/>
              </a:spcAft>
              <a:buNone/>
              <a:defRPr b="1" sz="800"/>
            </a:lvl2pPr>
            <a:lvl3pPr lvl="2" rtl="0">
              <a:lnSpc>
                <a:spcPct val="100000"/>
              </a:lnSpc>
              <a:spcBef>
                <a:spcPts val="0"/>
              </a:spcBef>
              <a:spcAft>
                <a:spcPts val="0"/>
              </a:spcAft>
              <a:buNone/>
              <a:defRPr b="1" sz="800"/>
            </a:lvl3pPr>
            <a:lvl4pPr lvl="3" rtl="0">
              <a:lnSpc>
                <a:spcPct val="100000"/>
              </a:lnSpc>
              <a:spcBef>
                <a:spcPts val="0"/>
              </a:spcBef>
              <a:spcAft>
                <a:spcPts val="0"/>
              </a:spcAft>
              <a:buNone/>
              <a:defRPr b="1" sz="800"/>
            </a:lvl4pPr>
            <a:lvl5pPr lvl="4" rtl="0">
              <a:lnSpc>
                <a:spcPct val="100000"/>
              </a:lnSpc>
              <a:spcBef>
                <a:spcPts val="0"/>
              </a:spcBef>
              <a:spcAft>
                <a:spcPts val="0"/>
              </a:spcAft>
              <a:buNone/>
              <a:defRPr b="1" sz="800"/>
            </a:lvl5pPr>
            <a:lvl6pPr lvl="5" rtl="0">
              <a:lnSpc>
                <a:spcPct val="100000"/>
              </a:lnSpc>
              <a:spcBef>
                <a:spcPts val="0"/>
              </a:spcBef>
              <a:spcAft>
                <a:spcPts val="0"/>
              </a:spcAft>
              <a:buNone/>
              <a:defRPr b="1" sz="800"/>
            </a:lvl6pPr>
            <a:lvl7pPr lvl="6" rtl="0">
              <a:lnSpc>
                <a:spcPct val="100000"/>
              </a:lnSpc>
              <a:spcBef>
                <a:spcPts val="0"/>
              </a:spcBef>
              <a:spcAft>
                <a:spcPts val="0"/>
              </a:spcAft>
              <a:buNone/>
              <a:defRPr b="1" sz="800"/>
            </a:lvl7pPr>
            <a:lvl8pPr lvl="7" rtl="0">
              <a:lnSpc>
                <a:spcPct val="100000"/>
              </a:lnSpc>
              <a:spcBef>
                <a:spcPts val="0"/>
              </a:spcBef>
              <a:spcAft>
                <a:spcPts val="0"/>
              </a:spcAft>
              <a:buNone/>
              <a:defRPr b="1" sz="800"/>
            </a:lvl8pPr>
            <a:lvl9pPr lvl="8" rtl="0">
              <a:lnSpc>
                <a:spcPct val="100000"/>
              </a:lnSpc>
              <a:spcBef>
                <a:spcPts val="0"/>
              </a:spcBef>
              <a:spcAft>
                <a:spcPts val="0"/>
              </a:spcAft>
              <a:buNone/>
              <a:defRPr b="1" sz="800"/>
            </a:lvl9pPr>
          </a:lstStyle>
          <a:p/>
        </p:txBody>
      </p:sp>
      <p:sp>
        <p:nvSpPr>
          <p:cNvPr id="531" name="Google Shape;531;p58"/>
          <p:cNvSpPr txBox="1"/>
          <p:nvPr>
            <p:ph idx="4" type="subTitle"/>
          </p:nvPr>
        </p:nvSpPr>
        <p:spPr>
          <a:xfrm>
            <a:off x="7713384" y="2286319"/>
            <a:ext cx="685800" cy="396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800"/>
            </a:lvl1pPr>
            <a:lvl2pPr lvl="1" rtl="0">
              <a:lnSpc>
                <a:spcPct val="100000"/>
              </a:lnSpc>
              <a:spcBef>
                <a:spcPts val="0"/>
              </a:spcBef>
              <a:spcAft>
                <a:spcPts val="0"/>
              </a:spcAft>
              <a:buNone/>
              <a:defRPr b="1" sz="800"/>
            </a:lvl2pPr>
            <a:lvl3pPr lvl="2" rtl="0">
              <a:lnSpc>
                <a:spcPct val="100000"/>
              </a:lnSpc>
              <a:spcBef>
                <a:spcPts val="0"/>
              </a:spcBef>
              <a:spcAft>
                <a:spcPts val="0"/>
              </a:spcAft>
              <a:buNone/>
              <a:defRPr b="1" sz="800"/>
            </a:lvl3pPr>
            <a:lvl4pPr lvl="3" rtl="0">
              <a:lnSpc>
                <a:spcPct val="100000"/>
              </a:lnSpc>
              <a:spcBef>
                <a:spcPts val="0"/>
              </a:spcBef>
              <a:spcAft>
                <a:spcPts val="0"/>
              </a:spcAft>
              <a:buNone/>
              <a:defRPr b="1" sz="800"/>
            </a:lvl4pPr>
            <a:lvl5pPr lvl="4" rtl="0">
              <a:lnSpc>
                <a:spcPct val="100000"/>
              </a:lnSpc>
              <a:spcBef>
                <a:spcPts val="0"/>
              </a:spcBef>
              <a:spcAft>
                <a:spcPts val="0"/>
              </a:spcAft>
              <a:buNone/>
              <a:defRPr b="1" sz="800"/>
            </a:lvl5pPr>
            <a:lvl6pPr lvl="5" rtl="0">
              <a:lnSpc>
                <a:spcPct val="100000"/>
              </a:lnSpc>
              <a:spcBef>
                <a:spcPts val="0"/>
              </a:spcBef>
              <a:spcAft>
                <a:spcPts val="0"/>
              </a:spcAft>
              <a:buNone/>
              <a:defRPr b="1" sz="800"/>
            </a:lvl6pPr>
            <a:lvl7pPr lvl="6" rtl="0">
              <a:lnSpc>
                <a:spcPct val="100000"/>
              </a:lnSpc>
              <a:spcBef>
                <a:spcPts val="0"/>
              </a:spcBef>
              <a:spcAft>
                <a:spcPts val="0"/>
              </a:spcAft>
              <a:buNone/>
              <a:defRPr b="1" sz="800"/>
            </a:lvl7pPr>
            <a:lvl8pPr lvl="7" rtl="0">
              <a:lnSpc>
                <a:spcPct val="100000"/>
              </a:lnSpc>
              <a:spcBef>
                <a:spcPts val="0"/>
              </a:spcBef>
              <a:spcAft>
                <a:spcPts val="0"/>
              </a:spcAft>
              <a:buNone/>
              <a:defRPr b="1" sz="800"/>
            </a:lvl8pPr>
            <a:lvl9pPr lvl="8" rtl="0">
              <a:lnSpc>
                <a:spcPct val="100000"/>
              </a:lnSpc>
              <a:spcBef>
                <a:spcPts val="0"/>
              </a:spcBef>
              <a:spcAft>
                <a:spcPts val="0"/>
              </a:spcAft>
              <a:buNone/>
              <a:defRPr b="1" sz="800"/>
            </a:lvl9pPr>
          </a:lstStyle>
          <a:p/>
        </p:txBody>
      </p:sp>
      <p:sp>
        <p:nvSpPr>
          <p:cNvPr id="532" name="Google Shape;532;p58"/>
          <p:cNvSpPr txBox="1"/>
          <p:nvPr>
            <p:ph idx="5" type="subTitle"/>
          </p:nvPr>
        </p:nvSpPr>
        <p:spPr>
          <a:xfrm>
            <a:off x="6808678" y="2881220"/>
            <a:ext cx="685800" cy="396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800"/>
            </a:lvl1pPr>
            <a:lvl2pPr lvl="1" rtl="0">
              <a:lnSpc>
                <a:spcPct val="100000"/>
              </a:lnSpc>
              <a:spcBef>
                <a:spcPts val="0"/>
              </a:spcBef>
              <a:spcAft>
                <a:spcPts val="0"/>
              </a:spcAft>
              <a:buNone/>
              <a:defRPr b="1" sz="800"/>
            </a:lvl2pPr>
            <a:lvl3pPr lvl="2" rtl="0">
              <a:lnSpc>
                <a:spcPct val="100000"/>
              </a:lnSpc>
              <a:spcBef>
                <a:spcPts val="0"/>
              </a:spcBef>
              <a:spcAft>
                <a:spcPts val="0"/>
              </a:spcAft>
              <a:buNone/>
              <a:defRPr b="1" sz="800"/>
            </a:lvl3pPr>
            <a:lvl4pPr lvl="3" rtl="0">
              <a:lnSpc>
                <a:spcPct val="100000"/>
              </a:lnSpc>
              <a:spcBef>
                <a:spcPts val="0"/>
              </a:spcBef>
              <a:spcAft>
                <a:spcPts val="0"/>
              </a:spcAft>
              <a:buNone/>
              <a:defRPr b="1" sz="800"/>
            </a:lvl4pPr>
            <a:lvl5pPr lvl="4" rtl="0">
              <a:lnSpc>
                <a:spcPct val="100000"/>
              </a:lnSpc>
              <a:spcBef>
                <a:spcPts val="0"/>
              </a:spcBef>
              <a:spcAft>
                <a:spcPts val="0"/>
              </a:spcAft>
              <a:buNone/>
              <a:defRPr b="1" sz="800"/>
            </a:lvl5pPr>
            <a:lvl6pPr lvl="5" rtl="0">
              <a:lnSpc>
                <a:spcPct val="100000"/>
              </a:lnSpc>
              <a:spcBef>
                <a:spcPts val="0"/>
              </a:spcBef>
              <a:spcAft>
                <a:spcPts val="0"/>
              </a:spcAft>
              <a:buNone/>
              <a:defRPr b="1" sz="800"/>
            </a:lvl6pPr>
            <a:lvl7pPr lvl="6" rtl="0">
              <a:lnSpc>
                <a:spcPct val="100000"/>
              </a:lnSpc>
              <a:spcBef>
                <a:spcPts val="0"/>
              </a:spcBef>
              <a:spcAft>
                <a:spcPts val="0"/>
              </a:spcAft>
              <a:buNone/>
              <a:defRPr b="1" sz="800"/>
            </a:lvl7pPr>
            <a:lvl8pPr lvl="7" rtl="0">
              <a:lnSpc>
                <a:spcPct val="100000"/>
              </a:lnSpc>
              <a:spcBef>
                <a:spcPts val="0"/>
              </a:spcBef>
              <a:spcAft>
                <a:spcPts val="0"/>
              </a:spcAft>
              <a:buNone/>
              <a:defRPr b="1" sz="800"/>
            </a:lvl8pPr>
            <a:lvl9pPr lvl="8" rtl="0">
              <a:lnSpc>
                <a:spcPct val="100000"/>
              </a:lnSpc>
              <a:spcBef>
                <a:spcPts val="0"/>
              </a:spcBef>
              <a:spcAft>
                <a:spcPts val="0"/>
              </a:spcAft>
              <a:buNone/>
              <a:defRPr b="1" sz="800"/>
            </a:lvl9pPr>
          </a:lstStyle>
          <a:p/>
        </p:txBody>
      </p:sp>
      <p:sp>
        <p:nvSpPr>
          <p:cNvPr id="533" name="Google Shape;533;p58"/>
          <p:cNvSpPr txBox="1"/>
          <p:nvPr>
            <p:ph idx="6" type="subTitle"/>
          </p:nvPr>
        </p:nvSpPr>
        <p:spPr>
          <a:xfrm>
            <a:off x="7713384" y="2881220"/>
            <a:ext cx="685800" cy="396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800"/>
            </a:lvl1pPr>
            <a:lvl2pPr lvl="1" rtl="0">
              <a:lnSpc>
                <a:spcPct val="100000"/>
              </a:lnSpc>
              <a:spcBef>
                <a:spcPts val="0"/>
              </a:spcBef>
              <a:spcAft>
                <a:spcPts val="0"/>
              </a:spcAft>
              <a:buNone/>
              <a:defRPr b="1" sz="800"/>
            </a:lvl2pPr>
            <a:lvl3pPr lvl="2" rtl="0">
              <a:lnSpc>
                <a:spcPct val="100000"/>
              </a:lnSpc>
              <a:spcBef>
                <a:spcPts val="0"/>
              </a:spcBef>
              <a:spcAft>
                <a:spcPts val="0"/>
              </a:spcAft>
              <a:buNone/>
              <a:defRPr b="1" sz="800"/>
            </a:lvl3pPr>
            <a:lvl4pPr lvl="3" rtl="0">
              <a:lnSpc>
                <a:spcPct val="100000"/>
              </a:lnSpc>
              <a:spcBef>
                <a:spcPts val="0"/>
              </a:spcBef>
              <a:spcAft>
                <a:spcPts val="0"/>
              </a:spcAft>
              <a:buNone/>
              <a:defRPr b="1" sz="800"/>
            </a:lvl4pPr>
            <a:lvl5pPr lvl="4" rtl="0">
              <a:lnSpc>
                <a:spcPct val="100000"/>
              </a:lnSpc>
              <a:spcBef>
                <a:spcPts val="0"/>
              </a:spcBef>
              <a:spcAft>
                <a:spcPts val="0"/>
              </a:spcAft>
              <a:buNone/>
              <a:defRPr b="1" sz="800"/>
            </a:lvl5pPr>
            <a:lvl6pPr lvl="5" rtl="0">
              <a:lnSpc>
                <a:spcPct val="100000"/>
              </a:lnSpc>
              <a:spcBef>
                <a:spcPts val="0"/>
              </a:spcBef>
              <a:spcAft>
                <a:spcPts val="0"/>
              </a:spcAft>
              <a:buNone/>
              <a:defRPr b="1" sz="800"/>
            </a:lvl6pPr>
            <a:lvl7pPr lvl="6" rtl="0">
              <a:lnSpc>
                <a:spcPct val="100000"/>
              </a:lnSpc>
              <a:spcBef>
                <a:spcPts val="0"/>
              </a:spcBef>
              <a:spcAft>
                <a:spcPts val="0"/>
              </a:spcAft>
              <a:buNone/>
              <a:defRPr b="1" sz="800"/>
            </a:lvl7pPr>
            <a:lvl8pPr lvl="7" rtl="0">
              <a:lnSpc>
                <a:spcPct val="100000"/>
              </a:lnSpc>
              <a:spcBef>
                <a:spcPts val="0"/>
              </a:spcBef>
              <a:spcAft>
                <a:spcPts val="0"/>
              </a:spcAft>
              <a:buNone/>
              <a:defRPr b="1" sz="800"/>
            </a:lvl8pPr>
            <a:lvl9pPr lvl="8" rtl="0">
              <a:lnSpc>
                <a:spcPct val="100000"/>
              </a:lnSpc>
              <a:spcBef>
                <a:spcPts val="0"/>
              </a:spcBef>
              <a:spcAft>
                <a:spcPts val="0"/>
              </a:spcAft>
              <a:buNone/>
              <a:defRPr b="1" sz="800"/>
            </a:lvl9pPr>
          </a:lstStyle>
          <a:p/>
        </p:txBody>
      </p:sp>
      <p:sp>
        <p:nvSpPr>
          <p:cNvPr id="534" name="Google Shape;534;p58"/>
          <p:cNvSpPr txBox="1"/>
          <p:nvPr>
            <p:ph idx="7" type="subTitle"/>
          </p:nvPr>
        </p:nvSpPr>
        <p:spPr>
          <a:xfrm>
            <a:off x="6808678" y="3452645"/>
            <a:ext cx="685800" cy="396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800"/>
            </a:lvl1pPr>
            <a:lvl2pPr lvl="1" rtl="0">
              <a:lnSpc>
                <a:spcPct val="100000"/>
              </a:lnSpc>
              <a:spcBef>
                <a:spcPts val="0"/>
              </a:spcBef>
              <a:spcAft>
                <a:spcPts val="0"/>
              </a:spcAft>
              <a:buNone/>
              <a:defRPr b="1" sz="800"/>
            </a:lvl2pPr>
            <a:lvl3pPr lvl="2" rtl="0">
              <a:lnSpc>
                <a:spcPct val="100000"/>
              </a:lnSpc>
              <a:spcBef>
                <a:spcPts val="0"/>
              </a:spcBef>
              <a:spcAft>
                <a:spcPts val="0"/>
              </a:spcAft>
              <a:buNone/>
              <a:defRPr b="1" sz="800"/>
            </a:lvl3pPr>
            <a:lvl4pPr lvl="3" rtl="0">
              <a:lnSpc>
                <a:spcPct val="100000"/>
              </a:lnSpc>
              <a:spcBef>
                <a:spcPts val="0"/>
              </a:spcBef>
              <a:spcAft>
                <a:spcPts val="0"/>
              </a:spcAft>
              <a:buNone/>
              <a:defRPr b="1" sz="800"/>
            </a:lvl4pPr>
            <a:lvl5pPr lvl="4" rtl="0">
              <a:lnSpc>
                <a:spcPct val="100000"/>
              </a:lnSpc>
              <a:spcBef>
                <a:spcPts val="0"/>
              </a:spcBef>
              <a:spcAft>
                <a:spcPts val="0"/>
              </a:spcAft>
              <a:buNone/>
              <a:defRPr b="1" sz="800"/>
            </a:lvl5pPr>
            <a:lvl6pPr lvl="5" rtl="0">
              <a:lnSpc>
                <a:spcPct val="100000"/>
              </a:lnSpc>
              <a:spcBef>
                <a:spcPts val="0"/>
              </a:spcBef>
              <a:spcAft>
                <a:spcPts val="0"/>
              </a:spcAft>
              <a:buNone/>
              <a:defRPr b="1" sz="800"/>
            </a:lvl6pPr>
            <a:lvl7pPr lvl="6" rtl="0">
              <a:lnSpc>
                <a:spcPct val="100000"/>
              </a:lnSpc>
              <a:spcBef>
                <a:spcPts val="0"/>
              </a:spcBef>
              <a:spcAft>
                <a:spcPts val="0"/>
              </a:spcAft>
              <a:buNone/>
              <a:defRPr b="1" sz="800"/>
            </a:lvl7pPr>
            <a:lvl8pPr lvl="7" rtl="0">
              <a:lnSpc>
                <a:spcPct val="100000"/>
              </a:lnSpc>
              <a:spcBef>
                <a:spcPts val="0"/>
              </a:spcBef>
              <a:spcAft>
                <a:spcPts val="0"/>
              </a:spcAft>
              <a:buNone/>
              <a:defRPr b="1" sz="800"/>
            </a:lvl8pPr>
            <a:lvl9pPr lvl="8" rtl="0">
              <a:lnSpc>
                <a:spcPct val="100000"/>
              </a:lnSpc>
              <a:spcBef>
                <a:spcPts val="0"/>
              </a:spcBef>
              <a:spcAft>
                <a:spcPts val="0"/>
              </a:spcAft>
              <a:buNone/>
              <a:defRPr b="1" sz="800"/>
            </a:lvl9pPr>
          </a:lstStyle>
          <a:p/>
        </p:txBody>
      </p:sp>
      <p:sp>
        <p:nvSpPr>
          <p:cNvPr id="535" name="Google Shape;535;p58"/>
          <p:cNvSpPr txBox="1"/>
          <p:nvPr>
            <p:ph idx="8" type="subTitle"/>
          </p:nvPr>
        </p:nvSpPr>
        <p:spPr>
          <a:xfrm>
            <a:off x="7713384" y="3452645"/>
            <a:ext cx="685800" cy="3966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None/>
              <a:defRPr sz="800"/>
            </a:lvl1pPr>
            <a:lvl2pPr lvl="1" rtl="0">
              <a:lnSpc>
                <a:spcPct val="100000"/>
              </a:lnSpc>
              <a:spcBef>
                <a:spcPts val="0"/>
              </a:spcBef>
              <a:spcAft>
                <a:spcPts val="0"/>
              </a:spcAft>
              <a:buNone/>
              <a:defRPr b="1" sz="800"/>
            </a:lvl2pPr>
            <a:lvl3pPr lvl="2" rtl="0">
              <a:lnSpc>
                <a:spcPct val="100000"/>
              </a:lnSpc>
              <a:spcBef>
                <a:spcPts val="0"/>
              </a:spcBef>
              <a:spcAft>
                <a:spcPts val="0"/>
              </a:spcAft>
              <a:buNone/>
              <a:defRPr b="1" sz="800"/>
            </a:lvl3pPr>
            <a:lvl4pPr lvl="3" rtl="0">
              <a:lnSpc>
                <a:spcPct val="100000"/>
              </a:lnSpc>
              <a:spcBef>
                <a:spcPts val="0"/>
              </a:spcBef>
              <a:spcAft>
                <a:spcPts val="0"/>
              </a:spcAft>
              <a:buNone/>
              <a:defRPr b="1" sz="800"/>
            </a:lvl4pPr>
            <a:lvl5pPr lvl="4" rtl="0">
              <a:lnSpc>
                <a:spcPct val="100000"/>
              </a:lnSpc>
              <a:spcBef>
                <a:spcPts val="0"/>
              </a:spcBef>
              <a:spcAft>
                <a:spcPts val="0"/>
              </a:spcAft>
              <a:buNone/>
              <a:defRPr b="1" sz="800"/>
            </a:lvl5pPr>
            <a:lvl6pPr lvl="5" rtl="0">
              <a:lnSpc>
                <a:spcPct val="100000"/>
              </a:lnSpc>
              <a:spcBef>
                <a:spcPts val="0"/>
              </a:spcBef>
              <a:spcAft>
                <a:spcPts val="0"/>
              </a:spcAft>
              <a:buNone/>
              <a:defRPr b="1" sz="800"/>
            </a:lvl6pPr>
            <a:lvl7pPr lvl="6" rtl="0">
              <a:lnSpc>
                <a:spcPct val="100000"/>
              </a:lnSpc>
              <a:spcBef>
                <a:spcPts val="0"/>
              </a:spcBef>
              <a:spcAft>
                <a:spcPts val="0"/>
              </a:spcAft>
              <a:buNone/>
              <a:defRPr b="1" sz="800"/>
            </a:lvl7pPr>
            <a:lvl8pPr lvl="7" rtl="0">
              <a:lnSpc>
                <a:spcPct val="100000"/>
              </a:lnSpc>
              <a:spcBef>
                <a:spcPts val="0"/>
              </a:spcBef>
              <a:spcAft>
                <a:spcPts val="0"/>
              </a:spcAft>
              <a:buNone/>
              <a:defRPr b="1" sz="800"/>
            </a:lvl8pPr>
            <a:lvl9pPr lvl="8" rtl="0">
              <a:lnSpc>
                <a:spcPct val="100000"/>
              </a:lnSpc>
              <a:spcBef>
                <a:spcPts val="0"/>
              </a:spcBef>
              <a:spcAft>
                <a:spcPts val="0"/>
              </a:spcAft>
              <a:buNone/>
              <a:defRPr b="1" sz="800"/>
            </a:lvl9pPr>
          </a:lstStyle>
          <a:p/>
        </p:txBody>
      </p:sp>
      <p:sp>
        <p:nvSpPr>
          <p:cNvPr id="536" name="Google Shape;536;p58"/>
          <p:cNvSpPr txBox="1"/>
          <p:nvPr>
            <p:ph idx="9"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537" name="Google Shape;537;p58"/>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538" name="Google Shape;538;p58"/>
          <p:cNvSpPr txBox="1"/>
          <p:nvPr>
            <p:ph idx="13"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data percentage bars">
  <p:cSld name="CUSTOM_4_10">
    <p:spTree>
      <p:nvGrpSpPr>
        <p:cNvPr id="539" name="Shape 539"/>
        <p:cNvGrpSpPr/>
        <p:nvPr/>
      </p:nvGrpSpPr>
      <p:grpSpPr>
        <a:xfrm>
          <a:off x="0" y="0"/>
          <a:ext cx="0" cy="0"/>
          <a:chOff x="0" y="0"/>
          <a:chExt cx="0" cy="0"/>
        </a:xfrm>
      </p:grpSpPr>
      <p:cxnSp>
        <p:nvCxnSpPr>
          <p:cNvPr id="540" name="Google Shape;540;p59"/>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541" name="Google Shape;541;p59"/>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542" name="Google Shape;542;p59"/>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543" name="Google Shape;543;p59"/>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544" name="Google Shape;544;p59"/>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545" name="Google Shape;545;p59"/>
          <p:cNvSpPr txBox="1"/>
          <p:nvPr>
            <p:ph idx="2" type="subTitle"/>
          </p:nvPr>
        </p:nvSpPr>
        <p:spPr>
          <a:xfrm>
            <a:off x="6036038" y="2173950"/>
            <a:ext cx="2557800" cy="5388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900"/>
            </a:lvl1pPr>
            <a:lvl2pPr lvl="1" rtl="0">
              <a:lnSpc>
                <a:spcPct val="140000"/>
              </a:lnSpc>
              <a:spcBef>
                <a:spcPts val="0"/>
              </a:spcBef>
              <a:spcAft>
                <a:spcPts val="0"/>
              </a:spcAft>
              <a:buNone/>
              <a:defRPr sz="900"/>
            </a:lvl2pPr>
            <a:lvl3pPr lvl="2" rtl="0">
              <a:lnSpc>
                <a:spcPct val="140000"/>
              </a:lnSpc>
              <a:spcBef>
                <a:spcPts val="0"/>
              </a:spcBef>
              <a:spcAft>
                <a:spcPts val="0"/>
              </a:spcAft>
              <a:buNone/>
              <a:defRPr sz="900"/>
            </a:lvl3pPr>
            <a:lvl4pPr lvl="3" rtl="0">
              <a:lnSpc>
                <a:spcPct val="140000"/>
              </a:lnSpc>
              <a:spcBef>
                <a:spcPts val="0"/>
              </a:spcBef>
              <a:spcAft>
                <a:spcPts val="0"/>
              </a:spcAft>
              <a:buNone/>
              <a:defRPr sz="900"/>
            </a:lvl4pPr>
            <a:lvl5pPr lvl="4" rtl="0">
              <a:lnSpc>
                <a:spcPct val="140000"/>
              </a:lnSpc>
              <a:spcBef>
                <a:spcPts val="0"/>
              </a:spcBef>
              <a:spcAft>
                <a:spcPts val="0"/>
              </a:spcAft>
              <a:buNone/>
              <a:defRPr sz="900"/>
            </a:lvl5pPr>
            <a:lvl6pPr lvl="5" rtl="0">
              <a:lnSpc>
                <a:spcPct val="140000"/>
              </a:lnSpc>
              <a:spcBef>
                <a:spcPts val="0"/>
              </a:spcBef>
              <a:spcAft>
                <a:spcPts val="0"/>
              </a:spcAft>
              <a:buNone/>
              <a:defRPr sz="900"/>
            </a:lvl6pPr>
            <a:lvl7pPr lvl="6" rtl="0">
              <a:lnSpc>
                <a:spcPct val="140000"/>
              </a:lnSpc>
              <a:spcBef>
                <a:spcPts val="0"/>
              </a:spcBef>
              <a:spcAft>
                <a:spcPts val="0"/>
              </a:spcAft>
              <a:buNone/>
              <a:defRPr sz="900"/>
            </a:lvl7pPr>
            <a:lvl8pPr lvl="7" rtl="0">
              <a:lnSpc>
                <a:spcPct val="140000"/>
              </a:lnSpc>
              <a:spcBef>
                <a:spcPts val="0"/>
              </a:spcBef>
              <a:spcAft>
                <a:spcPts val="0"/>
              </a:spcAft>
              <a:buNone/>
              <a:defRPr sz="900"/>
            </a:lvl8pPr>
            <a:lvl9pPr lvl="8" rtl="0">
              <a:lnSpc>
                <a:spcPct val="140000"/>
              </a:lnSpc>
              <a:spcBef>
                <a:spcPts val="0"/>
              </a:spcBef>
              <a:spcAft>
                <a:spcPts val="0"/>
              </a:spcAft>
              <a:buNone/>
              <a:defRPr sz="900"/>
            </a:lvl9pPr>
          </a:lstStyle>
          <a:p/>
        </p:txBody>
      </p:sp>
      <p:sp>
        <p:nvSpPr>
          <p:cNvPr id="546" name="Google Shape;546;p59"/>
          <p:cNvSpPr txBox="1"/>
          <p:nvPr>
            <p:ph idx="3" type="subTitle"/>
          </p:nvPr>
        </p:nvSpPr>
        <p:spPr>
          <a:xfrm>
            <a:off x="6036038" y="1905450"/>
            <a:ext cx="2557800" cy="2499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sz="2100">
                <a:solidFill>
                  <a:schemeClr val="accent1"/>
                </a:solidFill>
                <a:latin typeface="Red Hat Display Medium"/>
                <a:ea typeface="Red Hat Display Medium"/>
                <a:cs typeface="Red Hat Display Medium"/>
                <a:sym typeface="Red Hat Display Medium"/>
              </a:defRPr>
            </a:lvl9pPr>
          </a:lstStyle>
          <a:p/>
        </p:txBody>
      </p:sp>
      <p:sp>
        <p:nvSpPr>
          <p:cNvPr id="547" name="Google Shape;547;p59"/>
          <p:cNvSpPr txBox="1"/>
          <p:nvPr>
            <p:ph idx="4" type="subTitle"/>
          </p:nvPr>
        </p:nvSpPr>
        <p:spPr>
          <a:xfrm>
            <a:off x="6036038" y="3507600"/>
            <a:ext cx="2557800" cy="5388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900"/>
            </a:lvl1pPr>
            <a:lvl2pPr lvl="1" rtl="0">
              <a:lnSpc>
                <a:spcPct val="140000"/>
              </a:lnSpc>
              <a:spcBef>
                <a:spcPts val="0"/>
              </a:spcBef>
              <a:spcAft>
                <a:spcPts val="0"/>
              </a:spcAft>
              <a:buNone/>
              <a:defRPr sz="900"/>
            </a:lvl2pPr>
            <a:lvl3pPr lvl="2" rtl="0">
              <a:lnSpc>
                <a:spcPct val="140000"/>
              </a:lnSpc>
              <a:spcBef>
                <a:spcPts val="0"/>
              </a:spcBef>
              <a:spcAft>
                <a:spcPts val="0"/>
              </a:spcAft>
              <a:buNone/>
              <a:defRPr sz="900"/>
            </a:lvl3pPr>
            <a:lvl4pPr lvl="3" rtl="0">
              <a:lnSpc>
                <a:spcPct val="140000"/>
              </a:lnSpc>
              <a:spcBef>
                <a:spcPts val="0"/>
              </a:spcBef>
              <a:spcAft>
                <a:spcPts val="0"/>
              </a:spcAft>
              <a:buNone/>
              <a:defRPr sz="900"/>
            </a:lvl4pPr>
            <a:lvl5pPr lvl="4" rtl="0">
              <a:lnSpc>
                <a:spcPct val="140000"/>
              </a:lnSpc>
              <a:spcBef>
                <a:spcPts val="0"/>
              </a:spcBef>
              <a:spcAft>
                <a:spcPts val="0"/>
              </a:spcAft>
              <a:buNone/>
              <a:defRPr sz="900"/>
            </a:lvl5pPr>
            <a:lvl6pPr lvl="5" rtl="0">
              <a:lnSpc>
                <a:spcPct val="140000"/>
              </a:lnSpc>
              <a:spcBef>
                <a:spcPts val="0"/>
              </a:spcBef>
              <a:spcAft>
                <a:spcPts val="0"/>
              </a:spcAft>
              <a:buNone/>
              <a:defRPr sz="900"/>
            </a:lvl6pPr>
            <a:lvl7pPr lvl="6" rtl="0">
              <a:lnSpc>
                <a:spcPct val="140000"/>
              </a:lnSpc>
              <a:spcBef>
                <a:spcPts val="0"/>
              </a:spcBef>
              <a:spcAft>
                <a:spcPts val="0"/>
              </a:spcAft>
              <a:buNone/>
              <a:defRPr sz="900"/>
            </a:lvl7pPr>
            <a:lvl8pPr lvl="7" rtl="0">
              <a:lnSpc>
                <a:spcPct val="140000"/>
              </a:lnSpc>
              <a:spcBef>
                <a:spcPts val="0"/>
              </a:spcBef>
              <a:spcAft>
                <a:spcPts val="0"/>
              </a:spcAft>
              <a:buNone/>
              <a:defRPr sz="900"/>
            </a:lvl8pPr>
            <a:lvl9pPr lvl="8" rtl="0">
              <a:lnSpc>
                <a:spcPct val="140000"/>
              </a:lnSpc>
              <a:spcBef>
                <a:spcPts val="0"/>
              </a:spcBef>
              <a:spcAft>
                <a:spcPts val="0"/>
              </a:spcAft>
              <a:buNone/>
              <a:defRPr sz="900"/>
            </a:lvl9pPr>
          </a:lstStyle>
          <a:p/>
        </p:txBody>
      </p:sp>
      <p:sp>
        <p:nvSpPr>
          <p:cNvPr id="548" name="Google Shape;548;p59"/>
          <p:cNvSpPr txBox="1"/>
          <p:nvPr>
            <p:ph idx="5" type="subTitle"/>
          </p:nvPr>
        </p:nvSpPr>
        <p:spPr>
          <a:xfrm>
            <a:off x="6036038" y="3239100"/>
            <a:ext cx="2557800" cy="249900"/>
          </a:xfrm>
          <a:prstGeom prst="rect">
            <a:avLst/>
          </a:prstGeom>
        </p:spPr>
        <p:txBody>
          <a:bodyPr anchorCtr="0" anchor="b" bIns="0" lIns="0" spcFirstLastPara="1" rIns="0" wrap="square" tIns="0">
            <a:noAutofit/>
          </a:bodyPr>
          <a:lstStyle>
            <a:lvl1pPr lvl="0" rtl="0">
              <a:lnSpc>
                <a:spcPct val="100000"/>
              </a:lnSpc>
              <a:spcBef>
                <a:spcPts val="0"/>
              </a:spcBef>
              <a:spcAft>
                <a:spcPts val="0"/>
              </a:spcAft>
              <a:buNone/>
              <a:defRPr sz="2100">
                <a:latin typeface="Red Hat Display Medium"/>
                <a:ea typeface="Red Hat Display Medium"/>
                <a:cs typeface="Red Hat Display Medium"/>
                <a:sym typeface="Red Hat Display Medium"/>
              </a:defRPr>
            </a:lvl1pPr>
            <a:lvl2pPr lvl="1"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None/>
              <a:defRPr sz="2100">
                <a:solidFill>
                  <a:schemeClr val="accent2"/>
                </a:solidFill>
                <a:latin typeface="Red Hat Display Medium"/>
                <a:ea typeface="Red Hat Display Medium"/>
                <a:cs typeface="Red Hat Display Medium"/>
                <a:sym typeface="Red Hat Display Medium"/>
              </a:defRPr>
            </a:lvl9pPr>
          </a:lstStyle>
          <a:p/>
        </p:txBody>
      </p:sp>
      <p:sp>
        <p:nvSpPr>
          <p:cNvPr id="549" name="Google Shape;549;p59"/>
          <p:cNvSpPr/>
          <p:nvPr/>
        </p:nvSpPr>
        <p:spPr>
          <a:xfrm>
            <a:off x="667144"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0" name="Google Shape;550;p59"/>
          <p:cNvSpPr/>
          <p:nvPr/>
        </p:nvSpPr>
        <p:spPr>
          <a:xfrm>
            <a:off x="667144"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1" name="Google Shape;551;p59"/>
          <p:cNvSpPr/>
          <p:nvPr/>
        </p:nvSpPr>
        <p:spPr>
          <a:xfrm>
            <a:off x="667144"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2" name="Google Shape;552;p59"/>
          <p:cNvSpPr/>
          <p:nvPr/>
        </p:nvSpPr>
        <p:spPr>
          <a:xfrm>
            <a:off x="667144"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3" name="Google Shape;553;p59"/>
          <p:cNvSpPr/>
          <p:nvPr/>
        </p:nvSpPr>
        <p:spPr>
          <a:xfrm>
            <a:off x="667144"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4" name="Google Shape;554;p59"/>
          <p:cNvSpPr/>
          <p:nvPr/>
        </p:nvSpPr>
        <p:spPr>
          <a:xfrm>
            <a:off x="667144"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5" name="Google Shape;555;p59"/>
          <p:cNvSpPr/>
          <p:nvPr/>
        </p:nvSpPr>
        <p:spPr>
          <a:xfrm>
            <a:off x="667144"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6" name="Google Shape;556;p59"/>
          <p:cNvSpPr/>
          <p:nvPr/>
        </p:nvSpPr>
        <p:spPr>
          <a:xfrm>
            <a:off x="667144"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7" name="Google Shape;557;p59"/>
          <p:cNvSpPr/>
          <p:nvPr/>
        </p:nvSpPr>
        <p:spPr>
          <a:xfrm>
            <a:off x="667144"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8" name="Google Shape;558;p59"/>
          <p:cNvSpPr/>
          <p:nvPr/>
        </p:nvSpPr>
        <p:spPr>
          <a:xfrm>
            <a:off x="667144"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9" name="Google Shape;559;p59"/>
          <p:cNvSpPr/>
          <p:nvPr/>
        </p:nvSpPr>
        <p:spPr>
          <a:xfrm>
            <a:off x="1189500"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0" name="Google Shape;560;p59"/>
          <p:cNvSpPr/>
          <p:nvPr/>
        </p:nvSpPr>
        <p:spPr>
          <a:xfrm>
            <a:off x="1189500"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1" name="Google Shape;561;p59"/>
          <p:cNvSpPr/>
          <p:nvPr/>
        </p:nvSpPr>
        <p:spPr>
          <a:xfrm>
            <a:off x="1189500"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2" name="Google Shape;562;p59"/>
          <p:cNvSpPr/>
          <p:nvPr/>
        </p:nvSpPr>
        <p:spPr>
          <a:xfrm>
            <a:off x="1189500"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3" name="Google Shape;563;p59"/>
          <p:cNvSpPr/>
          <p:nvPr/>
        </p:nvSpPr>
        <p:spPr>
          <a:xfrm>
            <a:off x="1189500"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4" name="Google Shape;564;p59"/>
          <p:cNvSpPr/>
          <p:nvPr/>
        </p:nvSpPr>
        <p:spPr>
          <a:xfrm>
            <a:off x="1189500"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5" name="Google Shape;565;p59"/>
          <p:cNvSpPr/>
          <p:nvPr/>
        </p:nvSpPr>
        <p:spPr>
          <a:xfrm>
            <a:off x="1189500"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6" name="Google Shape;566;p59"/>
          <p:cNvSpPr/>
          <p:nvPr/>
        </p:nvSpPr>
        <p:spPr>
          <a:xfrm>
            <a:off x="1189500"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7" name="Google Shape;567;p59"/>
          <p:cNvSpPr/>
          <p:nvPr/>
        </p:nvSpPr>
        <p:spPr>
          <a:xfrm>
            <a:off x="1189500"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8" name="Google Shape;568;p59"/>
          <p:cNvSpPr/>
          <p:nvPr/>
        </p:nvSpPr>
        <p:spPr>
          <a:xfrm>
            <a:off x="1189500"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69" name="Google Shape;569;p59"/>
          <p:cNvSpPr/>
          <p:nvPr/>
        </p:nvSpPr>
        <p:spPr>
          <a:xfrm>
            <a:off x="1711856"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0" name="Google Shape;570;p59"/>
          <p:cNvSpPr/>
          <p:nvPr/>
        </p:nvSpPr>
        <p:spPr>
          <a:xfrm>
            <a:off x="1711856"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1" name="Google Shape;571;p59"/>
          <p:cNvSpPr/>
          <p:nvPr/>
        </p:nvSpPr>
        <p:spPr>
          <a:xfrm>
            <a:off x="1711856"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2" name="Google Shape;572;p59"/>
          <p:cNvSpPr/>
          <p:nvPr/>
        </p:nvSpPr>
        <p:spPr>
          <a:xfrm>
            <a:off x="1711856"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3" name="Google Shape;573;p59"/>
          <p:cNvSpPr/>
          <p:nvPr/>
        </p:nvSpPr>
        <p:spPr>
          <a:xfrm>
            <a:off x="1711856"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4" name="Google Shape;574;p59"/>
          <p:cNvSpPr/>
          <p:nvPr/>
        </p:nvSpPr>
        <p:spPr>
          <a:xfrm>
            <a:off x="1711856"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5" name="Google Shape;575;p59"/>
          <p:cNvSpPr/>
          <p:nvPr/>
        </p:nvSpPr>
        <p:spPr>
          <a:xfrm>
            <a:off x="1711856"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6" name="Google Shape;576;p59"/>
          <p:cNvSpPr/>
          <p:nvPr/>
        </p:nvSpPr>
        <p:spPr>
          <a:xfrm>
            <a:off x="1711856"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7" name="Google Shape;577;p59"/>
          <p:cNvSpPr/>
          <p:nvPr/>
        </p:nvSpPr>
        <p:spPr>
          <a:xfrm>
            <a:off x="1711856"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8" name="Google Shape;578;p59"/>
          <p:cNvSpPr/>
          <p:nvPr/>
        </p:nvSpPr>
        <p:spPr>
          <a:xfrm>
            <a:off x="1711856"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79" name="Google Shape;579;p59"/>
          <p:cNvSpPr/>
          <p:nvPr/>
        </p:nvSpPr>
        <p:spPr>
          <a:xfrm>
            <a:off x="2234213"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0" name="Google Shape;580;p59"/>
          <p:cNvSpPr/>
          <p:nvPr/>
        </p:nvSpPr>
        <p:spPr>
          <a:xfrm>
            <a:off x="2234213"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1" name="Google Shape;581;p59"/>
          <p:cNvSpPr/>
          <p:nvPr/>
        </p:nvSpPr>
        <p:spPr>
          <a:xfrm>
            <a:off x="2234213"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2" name="Google Shape;582;p59"/>
          <p:cNvSpPr/>
          <p:nvPr/>
        </p:nvSpPr>
        <p:spPr>
          <a:xfrm>
            <a:off x="2234213"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3" name="Google Shape;583;p59"/>
          <p:cNvSpPr/>
          <p:nvPr/>
        </p:nvSpPr>
        <p:spPr>
          <a:xfrm>
            <a:off x="2234213"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4" name="Google Shape;584;p59"/>
          <p:cNvSpPr/>
          <p:nvPr/>
        </p:nvSpPr>
        <p:spPr>
          <a:xfrm>
            <a:off x="2234213"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5" name="Google Shape;585;p59"/>
          <p:cNvSpPr/>
          <p:nvPr/>
        </p:nvSpPr>
        <p:spPr>
          <a:xfrm>
            <a:off x="2234213"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6" name="Google Shape;586;p59"/>
          <p:cNvSpPr/>
          <p:nvPr/>
        </p:nvSpPr>
        <p:spPr>
          <a:xfrm>
            <a:off x="2234213"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7" name="Google Shape;587;p59"/>
          <p:cNvSpPr/>
          <p:nvPr/>
        </p:nvSpPr>
        <p:spPr>
          <a:xfrm>
            <a:off x="2234213"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8" name="Google Shape;588;p59"/>
          <p:cNvSpPr/>
          <p:nvPr/>
        </p:nvSpPr>
        <p:spPr>
          <a:xfrm>
            <a:off x="2234213"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89" name="Google Shape;589;p59"/>
          <p:cNvSpPr/>
          <p:nvPr/>
        </p:nvSpPr>
        <p:spPr>
          <a:xfrm>
            <a:off x="2756569"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0" name="Google Shape;590;p59"/>
          <p:cNvSpPr/>
          <p:nvPr/>
        </p:nvSpPr>
        <p:spPr>
          <a:xfrm>
            <a:off x="2756569"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1" name="Google Shape;591;p59"/>
          <p:cNvSpPr/>
          <p:nvPr/>
        </p:nvSpPr>
        <p:spPr>
          <a:xfrm>
            <a:off x="2756569"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2" name="Google Shape;592;p59"/>
          <p:cNvSpPr/>
          <p:nvPr/>
        </p:nvSpPr>
        <p:spPr>
          <a:xfrm>
            <a:off x="2756569"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3" name="Google Shape;593;p59"/>
          <p:cNvSpPr/>
          <p:nvPr/>
        </p:nvSpPr>
        <p:spPr>
          <a:xfrm>
            <a:off x="2756569"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4" name="Google Shape;594;p59"/>
          <p:cNvSpPr/>
          <p:nvPr/>
        </p:nvSpPr>
        <p:spPr>
          <a:xfrm>
            <a:off x="2756569"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5" name="Google Shape;595;p59"/>
          <p:cNvSpPr/>
          <p:nvPr/>
        </p:nvSpPr>
        <p:spPr>
          <a:xfrm>
            <a:off x="2756569"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6" name="Google Shape;596;p59"/>
          <p:cNvSpPr/>
          <p:nvPr/>
        </p:nvSpPr>
        <p:spPr>
          <a:xfrm>
            <a:off x="2756569"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7" name="Google Shape;597;p59"/>
          <p:cNvSpPr/>
          <p:nvPr/>
        </p:nvSpPr>
        <p:spPr>
          <a:xfrm>
            <a:off x="2756569"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8" name="Google Shape;598;p59"/>
          <p:cNvSpPr/>
          <p:nvPr/>
        </p:nvSpPr>
        <p:spPr>
          <a:xfrm>
            <a:off x="2756569"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599" name="Google Shape;599;p59"/>
          <p:cNvSpPr/>
          <p:nvPr/>
        </p:nvSpPr>
        <p:spPr>
          <a:xfrm>
            <a:off x="3278925"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0" name="Google Shape;600;p59"/>
          <p:cNvSpPr/>
          <p:nvPr/>
        </p:nvSpPr>
        <p:spPr>
          <a:xfrm>
            <a:off x="3278925"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1" name="Google Shape;601;p59"/>
          <p:cNvSpPr/>
          <p:nvPr/>
        </p:nvSpPr>
        <p:spPr>
          <a:xfrm>
            <a:off x="3278925"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2" name="Google Shape;602;p59"/>
          <p:cNvSpPr/>
          <p:nvPr/>
        </p:nvSpPr>
        <p:spPr>
          <a:xfrm>
            <a:off x="3278925"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3" name="Google Shape;603;p59"/>
          <p:cNvSpPr/>
          <p:nvPr/>
        </p:nvSpPr>
        <p:spPr>
          <a:xfrm>
            <a:off x="3278925"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4" name="Google Shape;604;p59"/>
          <p:cNvSpPr/>
          <p:nvPr/>
        </p:nvSpPr>
        <p:spPr>
          <a:xfrm>
            <a:off x="3278925"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5" name="Google Shape;605;p59"/>
          <p:cNvSpPr/>
          <p:nvPr/>
        </p:nvSpPr>
        <p:spPr>
          <a:xfrm>
            <a:off x="3278925"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6" name="Google Shape;606;p59"/>
          <p:cNvSpPr/>
          <p:nvPr/>
        </p:nvSpPr>
        <p:spPr>
          <a:xfrm>
            <a:off x="3278925"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7" name="Google Shape;607;p59"/>
          <p:cNvSpPr/>
          <p:nvPr/>
        </p:nvSpPr>
        <p:spPr>
          <a:xfrm>
            <a:off x="3278925"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8" name="Google Shape;608;p59"/>
          <p:cNvSpPr/>
          <p:nvPr/>
        </p:nvSpPr>
        <p:spPr>
          <a:xfrm>
            <a:off x="3278925"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09" name="Google Shape;609;p59"/>
          <p:cNvSpPr/>
          <p:nvPr/>
        </p:nvSpPr>
        <p:spPr>
          <a:xfrm>
            <a:off x="3801281"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0" name="Google Shape;610;p59"/>
          <p:cNvSpPr/>
          <p:nvPr/>
        </p:nvSpPr>
        <p:spPr>
          <a:xfrm>
            <a:off x="3801281"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1" name="Google Shape;611;p59"/>
          <p:cNvSpPr/>
          <p:nvPr/>
        </p:nvSpPr>
        <p:spPr>
          <a:xfrm>
            <a:off x="3801281"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2" name="Google Shape;612;p59"/>
          <p:cNvSpPr/>
          <p:nvPr/>
        </p:nvSpPr>
        <p:spPr>
          <a:xfrm>
            <a:off x="3801281"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3" name="Google Shape;613;p59"/>
          <p:cNvSpPr/>
          <p:nvPr/>
        </p:nvSpPr>
        <p:spPr>
          <a:xfrm>
            <a:off x="3801281"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4" name="Google Shape;614;p59"/>
          <p:cNvSpPr/>
          <p:nvPr/>
        </p:nvSpPr>
        <p:spPr>
          <a:xfrm>
            <a:off x="3801281"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5" name="Google Shape;615;p59"/>
          <p:cNvSpPr/>
          <p:nvPr/>
        </p:nvSpPr>
        <p:spPr>
          <a:xfrm>
            <a:off x="3801281"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6" name="Google Shape;616;p59"/>
          <p:cNvSpPr/>
          <p:nvPr/>
        </p:nvSpPr>
        <p:spPr>
          <a:xfrm>
            <a:off x="3801281"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7" name="Google Shape;617;p59"/>
          <p:cNvSpPr/>
          <p:nvPr/>
        </p:nvSpPr>
        <p:spPr>
          <a:xfrm>
            <a:off x="3801281"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8" name="Google Shape;618;p59"/>
          <p:cNvSpPr/>
          <p:nvPr/>
        </p:nvSpPr>
        <p:spPr>
          <a:xfrm>
            <a:off x="3801281"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19" name="Google Shape;619;p59"/>
          <p:cNvSpPr/>
          <p:nvPr/>
        </p:nvSpPr>
        <p:spPr>
          <a:xfrm>
            <a:off x="4323638"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0" name="Google Shape;620;p59"/>
          <p:cNvSpPr/>
          <p:nvPr/>
        </p:nvSpPr>
        <p:spPr>
          <a:xfrm>
            <a:off x="4323638"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1" name="Google Shape;621;p59"/>
          <p:cNvSpPr/>
          <p:nvPr/>
        </p:nvSpPr>
        <p:spPr>
          <a:xfrm>
            <a:off x="4323638"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2" name="Google Shape;622;p59"/>
          <p:cNvSpPr/>
          <p:nvPr/>
        </p:nvSpPr>
        <p:spPr>
          <a:xfrm>
            <a:off x="4323638"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3" name="Google Shape;623;p59"/>
          <p:cNvSpPr/>
          <p:nvPr/>
        </p:nvSpPr>
        <p:spPr>
          <a:xfrm>
            <a:off x="4323638"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4" name="Google Shape;624;p59"/>
          <p:cNvSpPr/>
          <p:nvPr/>
        </p:nvSpPr>
        <p:spPr>
          <a:xfrm>
            <a:off x="4323638"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5" name="Google Shape;625;p59"/>
          <p:cNvSpPr/>
          <p:nvPr/>
        </p:nvSpPr>
        <p:spPr>
          <a:xfrm>
            <a:off x="4323638"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6" name="Google Shape;626;p59"/>
          <p:cNvSpPr/>
          <p:nvPr/>
        </p:nvSpPr>
        <p:spPr>
          <a:xfrm>
            <a:off x="4323638"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7" name="Google Shape;627;p59"/>
          <p:cNvSpPr/>
          <p:nvPr/>
        </p:nvSpPr>
        <p:spPr>
          <a:xfrm>
            <a:off x="4323638"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8" name="Google Shape;628;p59"/>
          <p:cNvSpPr/>
          <p:nvPr/>
        </p:nvSpPr>
        <p:spPr>
          <a:xfrm>
            <a:off x="4323638"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29" name="Google Shape;629;p59"/>
          <p:cNvSpPr/>
          <p:nvPr/>
        </p:nvSpPr>
        <p:spPr>
          <a:xfrm>
            <a:off x="4845994"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0" name="Google Shape;630;p59"/>
          <p:cNvSpPr/>
          <p:nvPr/>
        </p:nvSpPr>
        <p:spPr>
          <a:xfrm>
            <a:off x="4845994"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1" name="Google Shape;631;p59"/>
          <p:cNvSpPr/>
          <p:nvPr/>
        </p:nvSpPr>
        <p:spPr>
          <a:xfrm>
            <a:off x="4845994"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2" name="Google Shape;632;p59"/>
          <p:cNvSpPr/>
          <p:nvPr/>
        </p:nvSpPr>
        <p:spPr>
          <a:xfrm>
            <a:off x="4845994"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3" name="Google Shape;633;p59"/>
          <p:cNvSpPr/>
          <p:nvPr/>
        </p:nvSpPr>
        <p:spPr>
          <a:xfrm>
            <a:off x="4845994"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4" name="Google Shape;634;p59"/>
          <p:cNvSpPr/>
          <p:nvPr/>
        </p:nvSpPr>
        <p:spPr>
          <a:xfrm>
            <a:off x="4845994"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5" name="Google Shape;635;p59"/>
          <p:cNvSpPr/>
          <p:nvPr/>
        </p:nvSpPr>
        <p:spPr>
          <a:xfrm>
            <a:off x="4845994"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6" name="Google Shape;636;p59"/>
          <p:cNvSpPr/>
          <p:nvPr/>
        </p:nvSpPr>
        <p:spPr>
          <a:xfrm>
            <a:off x="4845994"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7" name="Google Shape;637;p59"/>
          <p:cNvSpPr/>
          <p:nvPr/>
        </p:nvSpPr>
        <p:spPr>
          <a:xfrm>
            <a:off x="4845994"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8" name="Google Shape;638;p59"/>
          <p:cNvSpPr/>
          <p:nvPr/>
        </p:nvSpPr>
        <p:spPr>
          <a:xfrm>
            <a:off x="4845994"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39" name="Google Shape;639;p59"/>
          <p:cNvSpPr/>
          <p:nvPr/>
        </p:nvSpPr>
        <p:spPr>
          <a:xfrm>
            <a:off x="5368350" y="190545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0" name="Google Shape;640;p59"/>
          <p:cNvSpPr/>
          <p:nvPr/>
        </p:nvSpPr>
        <p:spPr>
          <a:xfrm>
            <a:off x="5368350" y="198688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1" name="Google Shape;641;p59"/>
          <p:cNvSpPr/>
          <p:nvPr/>
        </p:nvSpPr>
        <p:spPr>
          <a:xfrm>
            <a:off x="5368350" y="206831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2" name="Google Shape;642;p59"/>
          <p:cNvSpPr/>
          <p:nvPr/>
        </p:nvSpPr>
        <p:spPr>
          <a:xfrm>
            <a:off x="5368350" y="2149744"/>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3" name="Google Shape;643;p59"/>
          <p:cNvSpPr/>
          <p:nvPr/>
        </p:nvSpPr>
        <p:spPr>
          <a:xfrm>
            <a:off x="5368350" y="223117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4" name="Google Shape;644;p59"/>
          <p:cNvSpPr/>
          <p:nvPr/>
        </p:nvSpPr>
        <p:spPr>
          <a:xfrm>
            <a:off x="5368350" y="231260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5" name="Google Shape;645;p59"/>
          <p:cNvSpPr/>
          <p:nvPr/>
        </p:nvSpPr>
        <p:spPr>
          <a:xfrm>
            <a:off x="5368350" y="239403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6" name="Google Shape;646;p59"/>
          <p:cNvSpPr/>
          <p:nvPr/>
        </p:nvSpPr>
        <p:spPr>
          <a:xfrm>
            <a:off x="5368350" y="2475469"/>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7" name="Google Shape;647;p59"/>
          <p:cNvSpPr/>
          <p:nvPr/>
        </p:nvSpPr>
        <p:spPr>
          <a:xfrm>
            <a:off x="5368350" y="255690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8" name="Google Shape;648;p59"/>
          <p:cNvSpPr/>
          <p:nvPr/>
        </p:nvSpPr>
        <p:spPr>
          <a:xfrm>
            <a:off x="5368350" y="263833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49" name="Google Shape;649;p59"/>
          <p:cNvSpPr/>
          <p:nvPr/>
        </p:nvSpPr>
        <p:spPr>
          <a:xfrm>
            <a:off x="667144"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0" name="Google Shape;650;p59"/>
          <p:cNvSpPr/>
          <p:nvPr/>
        </p:nvSpPr>
        <p:spPr>
          <a:xfrm>
            <a:off x="667144"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1" name="Google Shape;651;p59"/>
          <p:cNvSpPr/>
          <p:nvPr/>
        </p:nvSpPr>
        <p:spPr>
          <a:xfrm>
            <a:off x="667144"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2" name="Google Shape;652;p59"/>
          <p:cNvSpPr/>
          <p:nvPr/>
        </p:nvSpPr>
        <p:spPr>
          <a:xfrm>
            <a:off x="667144"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3" name="Google Shape;653;p59"/>
          <p:cNvSpPr/>
          <p:nvPr/>
        </p:nvSpPr>
        <p:spPr>
          <a:xfrm>
            <a:off x="667144"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4" name="Google Shape;654;p59"/>
          <p:cNvSpPr/>
          <p:nvPr/>
        </p:nvSpPr>
        <p:spPr>
          <a:xfrm>
            <a:off x="667144"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5" name="Google Shape;655;p59"/>
          <p:cNvSpPr/>
          <p:nvPr/>
        </p:nvSpPr>
        <p:spPr>
          <a:xfrm>
            <a:off x="667144"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6" name="Google Shape;656;p59"/>
          <p:cNvSpPr/>
          <p:nvPr/>
        </p:nvSpPr>
        <p:spPr>
          <a:xfrm>
            <a:off x="667144"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7" name="Google Shape;657;p59"/>
          <p:cNvSpPr/>
          <p:nvPr/>
        </p:nvSpPr>
        <p:spPr>
          <a:xfrm>
            <a:off x="667144"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8" name="Google Shape;658;p59"/>
          <p:cNvSpPr/>
          <p:nvPr/>
        </p:nvSpPr>
        <p:spPr>
          <a:xfrm>
            <a:off x="667144"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59" name="Google Shape;659;p59"/>
          <p:cNvSpPr/>
          <p:nvPr/>
        </p:nvSpPr>
        <p:spPr>
          <a:xfrm>
            <a:off x="1189500"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0" name="Google Shape;660;p59"/>
          <p:cNvSpPr/>
          <p:nvPr/>
        </p:nvSpPr>
        <p:spPr>
          <a:xfrm>
            <a:off x="1189500"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1" name="Google Shape;661;p59"/>
          <p:cNvSpPr/>
          <p:nvPr/>
        </p:nvSpPr>
        <p:spPr>
          <a:xfrm>
            <a:off x="1189500"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2" name="Google Shape;662;p59"/>
          <p:cNvSpPr/>
          <p:nvPr/>
        </p:nvSpPr>
        <p:spPr>
          <a:xfrm>
            <a:off x="1189500"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3" name="Google Shape;663;p59"/>
          <p:cNvSpPr/>
          <p:nvPr/>
        </p:nvSpPr>
        <p:spPr>
          <a:xfrm>
            <a:off x="1189500"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4" name="Google Shape;664;p59"/>
          <p:cNvSpPr/>
          <p:nvPr/>
        </p:nvSpPr>
        <p:spPr>
          <a:xfrm>
            <a:off x="1189500"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5" name="Google Shape;665;p59"/>
          <p:cNvSpPr/>
          <p:nvPr/>
        </p:nvSpPr>
        <p:spPr>
          <a:xfrm>
            <a:off x="1189500"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6" name="Google Shape;666;p59"/>
          <p:cNvSpPr/>
          <p:nvPr/>
        </p:nvSpPr>
        <p:spPr>
          <a:xfrm>
            <a:off x="1189500"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7" name="Google Shape;667;p59"/>
          <p:cNvSpPr/>
          <p:nvPr/>
        </p:nvSpPr>
        <p:spPr>
          <a:xfrm>
            <a:off x="1189500"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8" name="Google Shape;668;p59"/>
          <p:cNvSpPr/>
          <p:nvPr/>
        </p:nvSpPr>
        <p:spPr>
          <a:xfrm>
            <a:off x="1189500"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69" name="Google Shape;669;p59"/>
          <p:cNvSpPr/>
          <p:nvPr/>
        </p:nvSpPr>
        <p:spPr>
          <a:xfrm>
            <a:off x="1711856"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0" name="Google Shape;670;p59"/>
          <p:cNvSpPr/>
          <p:nvPr/>
        </p:nvSpPr>
        <p:spPr>
          <a:xfrm>
            <a:off x="1711856"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1" name="Google Shape;671;p59"/>
          <p:cNvSpPr/>
          <p:nvPr/>
        </p:nvSpPr>
        <p:spPr>
          <a:xfrm>
            <a:off x="1711856"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2" name="Google Shape;672;p59"/>
          <p:cNvSpPr/>
          <p:nvPr/>
        </p:nvSpPr>
        <p:spPr>
          <a:xfrm>
            <a:off x="1711856"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3" name="Google Shape;673;p59"/>
          <p:cNvSpPr/>
          <p:nvPr/>
        </p:nvSpPr>
        <p:spPr>
          <a:xfrm>
            <a:off x="1711856"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4" name="Google Shape;674;p59"/>
          <p:cNvSpPr/>
          <p:nvPr/>
        </p:nvSpPr>
        <p:spPr>
          <a:xfrm>
            <a:off x="1711856"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5" name="Google Shape;675;p59"/>
          <p:cNvSpPr/>
          <p:nvPr/>
        </p:nvSpPr>
        <p:spPr>
          <a:xfrm>
            <a:off x="1711856"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6" name="Google Shape;676;p59"/>
          <p:cNvSpPr/>
          <p:nvPr/>
        </p:nvSpPr>
        <p:spPr>
          <a:xfrm>
            <a:off x="1711856"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7" name="Google Shape;677;p59"/>
          <p:cNvSpPr/>
          <p:nvPr/>
        </p:nvSpPr>
        <p:spPr>
          <a:xfrm>
            <a:off x="1711856"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8" name="Google Shape;678;p59"/>
          <p:cNvSpPr/>
          <p:nvPr/>
        </p:nvSpPr>
        <p:spPr>
          <a:xfrm>
            <a:off x="1711856"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79" name="Google Shape;679;p59"/>
          <p:cNvSpPr/>
          <p:nvPr/>
        </p:nvSpPr>
        <p:spPr>
          <a:xfrm>
            <a:off x="2234213"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0" name="Google Shape;680;p59"/>
          <p:cNvSpPr/>
          <p:nvPr/>
        </p:nvSpPr>
        <p:spPr>
          <a:xfrm>
            <a:off x="2234213"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1" name="Google Shape;681;p59"/>
          <p:cNvSpPr/>
          <p:nvPr/>
        </p:nvSpPr>
        <p:spPr>
          <a:xfrm>
            <a:off x="2234213"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2" name="Google Shape;682;p59"/>
          <p:cNvSpPr/>
          <p:nvPr/>
        </p:nvSpPr>
        <p:spPr>
          <a:xfrm>
            <a:off x="2234213"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3" name="Google Shape;683;p59"/>
          <p:cNvSpPr/>
          <p:nvPr/>
        </p:nvSpPr>
        <p:spPr>
          <a:xfrm>
            <a:off x="2234213"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4" name="Google Shape;684;p59"/>
          <p:cNvSpPr/>
          <p:nvPr/>
        </p:nvSpPr>
        <p:spPr>
          <a:xfrm>
            <a:off x="2234213"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5" name="Google Shape;685;p59"/>
          <p:cNvSpPr/>
          <p:nvPr/>
        </p:nvSpPr>
        <p:spPr>
          <a:xfrm>
            <a:off x="2234213"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6" name="Google Shape;686;p59"/>
          <p:cNvSpPr/>
          <p:nvPr/>
        </p:nvSpPr>
        <p:spPr>
          <a:xfrm>
            <a:off x="2234213"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7" name="Google Shape;687;p59"/>
          <p:cNvSpPr/>
          <p:nvPr/>
        </p:nvSpPr>
        <p:spPr>
          <a:xfrm>
            <a:off x="2234213"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8" name="Google Shape;688;p59"/>
          <p:cNvSpPr/>
          <p:nvPr/>
        </p:nvSpPr>
        <p:spPr>
          <a:xfrm>
            <a:off x="2234213"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89" name="Google Shape;689;p59"/>
          <p:cNvSpPr/>
          <p:nvPr/>
        </p:nvSpPr>
        <p:spPr>
          <a:xfrm>
            <a:off x="2756569"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0" name="Google Shape;690;p59"/>
          <p:cNvSpPr/>
          <p:nvPr/>
        </p:nvSpPr>
        <p:spPr>
          <a:xfrm>
            <a:off x="2756569"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1" name="Google Shape;691;p59"/>
          <p:cNvSpPr/>
          <p:nvPr/>
        </p:nvSpPr>
        <p:spPr>
          <a:xfrm>
            <a:off x="2756569"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2" name="Google Shape;692;p59"/>
          <p:cNvSpPr/>
          <p:nvPr/>
        </p:nvSpPr>
        <p:spPr>
          <a:xfrm>
            <a:off x="2756569"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3" name="Google Shape;693;p59"/>
          <p:cNvSpPr/>
          <p:nvPr/>
        </p:nvSpPr>
        <p:spPr>
          <a:xfrm>
            <a:off x="2756569"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4" name="Google Shape;694;p59"/>
          <p:cNvSpPr/>
          <p:nvPr/>
        </p:nvSpPr>
        <p:spPr>
          <a:xfrm>
            <a:off x="2756569"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5" name="Google Shape;695;p59"/>
          <p:cNvSpPr/>
          <p:nvPr/>
        </p:nvSpPr>
        <p:spPr>
          <a:xfrm>
            <a:off x="2756569"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6" name="Google Shape;696;p59"/>
          <p:cNvSpPr/>
          <p:nvPr/>
        </p:nvSpPr>
        <p:spPr>
          <a:xfrm>
            <a:off x="2756569"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7" name="Google Shape;697;p59"/>
          <p:cNvSpPr/>
          <p:nvPr/>
        </p:nvSpPr>
        <p:spPr>
          <a:xfrm>
            <a:off x="2756569"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8" name="Google Shape;698;p59"/>
          <p:cNvSpPr/>
          <p:nvPr/>
        </p:nvSpPr>
        <p:spPr>
          <a:xfrm>
            <a:off x="2756569"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699" name="Google Shape;699;p59"/>
          <p:cNvSpPr/>
          <p:nvPr/>
        </p:nvSpPr>
        <p:spPr>
          <a:xfrm>
            <a:off x="3278925"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0" name="Google Shape;700;p59"/>
          <p:cNvSpPr/>
          <p:nvPr/>
        </p:nvSpPr>
        <p:spPr>
          <a:xfrm>
            <a:off x="3278925"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1" name="Google Shape;701;p59"/>
          <p:cNvSpPr/>
          <p:nvPr/>
        </p:nvSpPr>
        <p:spPr>
          <a:xfrm>
            <a:off x="3278925"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2" name="Google Shape;702;p59"/>
          <p:cNvSpPr/>
          <p:nvPr/>
        </p:nvSpPr>
        <p:spPr>
          <a:xfrm>
            <a:off x="3278925"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3" name="Google Shape;703;p59"/>
          <p:cNvSpPr/>
          <p:nvPr/>
        </p:nvSpPr>
        <p:spPr>
          <a:xfrm>
            <a:off x="3278925"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4" name="Google Shape;704;p59"/>
          <p:cNvSpPr/>
          <p:nvPr/>
        </p:nvSpPr>
        <p:spPr>
          <a:xfrm>
            <a:off x="3278925"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5" name="Google Shape;705;p59"/>
          <p:cNvSpPr/>
          <p:nvPr/>
        </p:nvSpPr>
        <p:spPr>
          <a:xfrm>
            <a:off x="3278925"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6" name="Google Shape;706;p59"/>
          <p:cNvSpPr/>
          <p:nvPr/>
        </p:nvSpPr>
        <p:spPr>
          <a:xfrm>
            <a:off x="3278925"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7" name="Google Shape;707;p59"/>
          <p:cNvSpPr/>
          <p:nvPr/>
        </p:nvSpPr>
        <p:spPr>
          <a:xfrm>
            <a:off x="3278925"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8" name="Google Shape;708;p59"/>
          <p:cNvSpPr/>
          <p:nvPr/>
        </p:nvSpPr>
        <p:spPr>
          <a:xfrm>
            <a:off x="3278925"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09" name="Google Shape;709;p59"/>
          <p:cNvSpPr/>
          <p:nvPr/>
        </p:nvSpPr>
        <p:spPr>
          <a:xfrm>
            <a:off x="3801281"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0" name="Google Shape;710;p59"/>
          <p:cNvSpPr/>
          <p:nvPr/>
        </p:nvSpPr>
        <p:spPr>
          <a:xfrm>
            <a:off x="3801281"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1" name="Google Shape;711;p59"/>
          <p:cNvSpPr/>
          <p:nvPr/>
        </p:nvSpPr>
        <p:spPr>
          <a:xfrm>
            <a:off x="3801281"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2" name="Google Shape;712;p59"/>
          <p:cNvSpPr/>
          <p:nvPr/>
        </p:nvSpPr>
        <p:spPr>
          <a:xfrm>
            <a:off x="3801281"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3" name="Google Shape;713;p59"/>
          <p:cNvSpPr/>
          <p:nvPr/>
        </p:nvSpPr>
        <p:spPr>
          <a:xfrm>
            <a:off x="3801281"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4" name="Google Shape;714;p59"/>
          <p:cNvSpPr/>
          <p:nvPr/>
        </p:nvSpPr>
        <p:spPr>
          <a:xfrm>
            <a:off x="3801281"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5" name="Google Shape;715;p59"/>
          <p:cNvSpPr/>
          <p:nvPr/>
        </p:nvSpPr>
        <p:spPr>
          <a:xfrm>
            <a:off x="3801281"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6" name="Google Shape;716;p59"/>
          <p:cNvSpPr/>
          <p:nvPr/>
        </p:nvSpPr>
        <p:spPr>
          <a:xfrm>
            <a:off x="3801281"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7" name="Google Shape;717;p59"/>
          <p:cNvSpPr/>
          <p:nvPr/>
        </p:nvSpPr>
        <p:spPr>
          <a:xfrm>
            <a:off x="3801281"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8" name="Google Shape;718;p59"/>
          <p:cNvSpPr/>
          <p:nvPr/>
        </p:nvSpPr>
        <p:spPr>
          <a:xfrm>
            <a:off x="3801281"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19" name="Google Shape;719;p59"/>
          <p:cNvSpPr/>
          <p:nvPr/>
        </p:nvSpPr>
        <p:spPr>
          <a:xfrm>
            <a:off x="4323638"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0" name="Google Shape;720;p59"/>
          <p:cNvSpPr/>
          <p:nvPr/>
        </p:nvSpPr>
        <p:spPr>
          <a:xfrm>
            <a:off x="4323638"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1" name="Google Shape;721;p59"/>
          <p:cNvSpPr/>
          <p:nvPr/>
        </p:nvSpPr>
        <p:spPr>
          <a:xfrm>
            <a:off x="4323638"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2" name="Google Shape;722;p59"/>
          <p:cNvSpPr/>
          <p:nvPr/>
        </p:nvSpPr>
        <p:spPr>
          <a:xfrm>
            <a:off x="4323638"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3" name="Google Shape;723;p59"/>
          <p:cNvSpPr/>
          <p:nvPr/>
        </p:nvSpPr>
        <p:spPr>
          <a:xfrm>
            <a:off x="4323638"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4" name="Google Shape;724;p59"/>
          <p:cNvSpPr/>
          <p:nvPr/>
        </p:nvSpPr>
        <p:spPr>
          <a:xfrm>
            <a:off x="4323638"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5" name="Google Shape;725;p59"/>
          <p:cNvSpPr/>
          <p:nvPr/>
        </p:nvSpPr>
        <p:spPr>
          <a:xfrm>
            <a:off x="4323638"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6" name="Google Shape;726;p59"/>
          <p:cNvSpPr/>
          <p:nvPr/>
        </p:nvSpPr>
        <p:spPr>
          <a:xfrm>
            <a:off x="4323638"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7" name="Google Shape;727;p59"/>
          <p:cNvSpPr/>
          <p:nvPr/>
        </p:nvSpPr>
        <p:spPr>
          <a:xfrm>
            <a:off x="4323638"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8" name="Google Shape;728;p59"/>
          <p:cNvSpPr/>
          <p:nvPr/>
        </p:nvSpPr>
        <p:spPr>
          <a:xfrm>
            <a:off x="4323638"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29" name="Google Shape;729;p59"/>
          <p:cNvSpPr/>
          <p:nvPr/>
        </p:nvSpPr>
        <p:spPr>
          <a:xfrm>
            <a:off x="4845994"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0" name="Google Shape;730;p59"/>
          <p:cNvSpPr/>
          <p:nvPr/>
        </p:nvSpPr>
        <p:spPr>
          <a:xfrm>
            <a:off x="4845994"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1" name="Google Shape;731;p59"/>
          <p:cNvSpPr/>
          <p:nvPr/>
        </p:nvSpPr>
        <p:spPr>
          <a:xfrm>
            <a:off x="4845994"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2" name="Google Shape;732;p59"/>
          <p:cNvSpPr/>
          <p:nvPr/>
        </p:nvSpPr>
        <p:spPr>
          <a:xfrm>
            <a:off x="4845994"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3" name="Google Shape;733;p59"/>
          <p:cNvSpPr/>
          <p:nvPr/>
        </p:nvSpPr>
        <p:spPr>
          <a:xfrm>
            <a:off x="4845994"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4" name="Google Shape;734;p59"/>
          <p:cNvSpPr/>
          <p:nvPr/>
        </p:nvSpPr>
        <p:spPr>
          <a:xfrm>
            <a:off x="4845994"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5" name="Google Shape;735;p59"/>
          <p:cNvSpPr/>
          <p:nvPr/>
        </p:nvSpPr>
        <p:spPr>
          <a:xfrm>
            <a:off x="4845994"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6" name="Google Shape;736;p59"/>
          <p:cNvSpPr/>
          <p:nvPr/>
        </p:nvSpPr>
        <p:spPr>
          <a:xfrm>
            <a:off x="4845994"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7" name="Google Shape;737;p59"/>
          <p:cNvSpPr/>
          <p:nvPr/>
        </p:nvSpPr>
        <p:spPr>
          <a:xfrm>
            <a:off x="4845994"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8" name="Google Shape;738;p59"/>
          <p:cNvSpPr/>
          <p:nvPr/>
        </p:nvSpPr>
        <p:spPr>
          <a:xfrm>
            <a:off x="4845994"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39" name="Google Shape;739;p59"/>
          <p:cNvSpPr/>
          <p:nvPr/>
        </p:nvSpPr>
        <p:spPr>
          <a:xfrm>
            <a:off x="5368350" y="323909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0" name="Google Shape;740;p59"/>
          <p:cNvSpPr/>
          <p:nvPr/>
        </p:nvSpPr>
        <p:spPr>
          <a:xfrm>
            <a:off x="5368350" y="332052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1" name="Google Shape;741;p59"/>
          <p:cNvSpPr/>
          <p:nvPr/>
        </p:nvSpPr>
        <p:spPr>
          <a:xfrm>
            <a:off x="5368350" y="3401955"/>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2" name="Google Shape;742;p59"/>
          <p:cNvSpPr/>
          <p:nvPr/>
        </p:nvSpPr>
        <p:spPr>
          <a:xfrm>
            <a:off x="5368350" y="3483386"/>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3" name="Google Shape;743;p59"/>
          <p:cNvSpPr/>
          <p:nvPr/>
        </p:nvSpPr>
        <p:spPr>
          <a:xfrm>
            <a:off x="5368350" y="3564817"/>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4" name="Google Shape;744;p59"/>
          <p:cNvSpPr/>
          <p:nvPr/>
        </p:nvSpPr>
        <p:spPr>
          <a:xfrm>
            <a:off x="5368350" y="3646248"/>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5" name="Google Shape;745;p59"/>
          <p:cNvSpPr/>
          <p:nvPr/>
        </p:nvSpPr>
        <p:spPr>
          <a:xfrm>
            <a:off x="5368350" y="3727680"/>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6" name="Google Shape;746;p59"/>
          <p:cNvSpPr/>
          <p:nvPr/>
        </p:nvSpPr>
        <p:spPr>
          <a:xfrm>
            <a:off x="5368350" y="3809111"/>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7" name="Google Shape;747;p59"/>
          <p:cNvSpPr/>
          <p:nvPr/>
        </p:nvSpPr>
        <p:spPr>
          <a:xfrm>
            <a:off x="5368350" y="3890542"/>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8" name="Google Shape;748;p59"/>
          <p:cNvSpPr/>
          <p:nvPr/>
        </p:nvSpPr>
        <p:spPr>
          <a:xfrm>
            <a:off x="5368350" y="3971973"/>
            <a:ext cx="430800" cy="28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100"/>
          </a:p>
        </p:txBody>
      </p:sp>
      <p:sp>
        <p:nvSpPr>
          <p:cNvPr id="749" name="Google Shape;749;p59"/>
          <p:cNvSpPr txBox="1"/>
          <p:nvPr>
            <p:ph idx="6"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750" name="Google Shape;750;p59"/>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751" name="Google Shape;751;p59"/>
          <p:cNvSpPr txBox="1"/>
          <p:nvPr>
            <p:ph idx="7"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quote three column">
  <p:cSld name="CUSTOM_4_9">
    <p:spTree>
      <p:nvGrpSpPr>
        <p:cNvPr id="752" name="Shape 752"/>
        <p:cNvGrpSpPr/>
        <p:nvPr/>
      </p:nvGrpSpPr>
      <p:grpSpPr>
        <a:xfrm>
          <a:off x="0" y="0"/>
          <a:ext cx="0" cy="0"/>
          <a:chOff x="0" y="0"/>
          <a:chExt cx="0" cy="0"/>
        </a:xfrm>
      </p:grpSpPr>
      <p:cxnSp>
        <p:nvCxnSpPr>
          <p:cNvPr id="753" name="Google Shape;753;p60"/>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754" name="Google Shape;754;p60"/>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755" name="Google Shape;755;p60"/>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756" name="Google Shape;756;p60"/>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757" name="Google Shape;757;p60"/>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cxnSp>
        <p:nvCxnSpPr>
          <p:cNvPr id="758" name="Google Shape;758;p60"/>
          <p:cNvCxnSpPr/>
          <p:nvPr/>
        </p:nvCxnSpPr>
        <p:spPr>
          <a:xfrm>
            <a:off x="3230700" y="2082713"/>
            <a:ext cx="0" cy="1726800"/>
          </a:xfrm>
          <a:prstGeom prst="straightConnector1">
            <a:avLst/>
          </a:prstGeom>
          <a:noFill/>
          <a:ln cap="flat" cmpd="sng" w="9525">
            <a:solidFill>
              <a:schemeClr val="dk2"/>
            </a:solidFill>
            <a:prstDash val="dot"/>
            <a:round/>
            <a:headEnd len="med" w="med" type="none"/>
            <a:tailEnd len="med" w="med" type="none"/>
          </a:ln>
        </p:spPr>
      </p:cxnSp>
      <p:cxnSp>
        <p:nvCxnSpPr>
          <p:cNvPr id="759" name="Google Shape;759;p60"/>
          <p:cNvCxnSpPr/>
          <p:nvPr/>
        </p:nvCxnSpPr>
        <p:spPr>
          <a:xfrm>
            <a:off x="5917913" y="2082713"/>
            <a:ext cx="0" cy="1726800"/>
          </a:xfrm>
          <a:prstGeom prst="straightConnector1">
            <a:avLst/>
          </a:prstGeom>
          <a:noFill/>
          <a:ln cap="flat" cmpd="sng" w="9525">
            <a:solidFill>
              <a:schemeClr val="dk2"/>
            </a:solidFill>
            <a:prstDash val="dot"/>
            <a:round/>
            <a:headEnd len="med" w="med" type="none"/>
            <a:tailEnd len="med" w="med" type="none"/>
          </a:ln>
        </p:spPr>
      </p:cxnSp>
      <p:sp>
        <p:nvSpPr>
          <p:cNvPr id="760" name="Google Shape;760;p60"/>
          <p:cNvSpPr txBox="1"/>
          <p:nvPr>
            <p:ph idx="2" type="subTitle"/>
          </p:nvPr>
        </p:nvSpPr>
        <p:spPr>
          <a:xfrm>
            <a:off x="855694" y="3510788"/>
            <a:ext cx="2062800" cy="319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900"/>
            </a:lvl1pPr>
            <a:lvl2pPr lvl="1" rtl="0">
              <a:lnSpc>
                <a:spcPct val="115000"/>
              </a:lnSpc>
              <a:spcBef>
                <a:spcPts val="0"/>
              </a:spcBef>
              <a:spcAft>
                <a:spcPts val="0"/>
              </a:spcAft>
              <a:buNone/>
              <a:defRPr sz="900"/>
            </a:lvl2pPr>
            <a:lvl3pPr lvl="2" rtl="0">
              <a:lnSpc>
                <a:spcPct val="115000"/>
              </a:lnSpc>
              <a:spcBef>
                <a:spcPts val="0"/>
              </a:spcBef>
              <a:spcAft>
                <a:spcPts val="0"/>
              </a:spcAft>
              <a:buNone/>
              <a:defRPr sz="900"/>
            </a:lvl3pPr>
            <a:lvl4pPr lvl="3" rtl="0">
              <a:lnSpc>
                <a:spcPct val="115000"/>
              </a:lnSpc>
              <a:spcBef>
                <a:spcPts val="0"/>
              </a:spcBef>
              <a:spcAft>
                <a:spcPts val="0"/>
              </a:spcAft>
              <a:buNone/>
              <a:defRPr sz="900"/>
            </a:lvl4pPr>
            <a:lvl5pPr lvl="4" rtl="0">
              <a:lnSpc>
                <a:spcPct val="115000"/>
              </a:lnSpc>
              <a:spcBef>
                <a:spcPts val="0"/>
              </a:spcBef>
              <a:spcAft>
                <a:spcPts val="0"/>
              </a:spcAft>
              <a:buNone/>
              <a:defRPr sz="900"/>
            </a:lvl5pPr>
            <a:lvl6pPr lvl="5" rtl="0">
              <a:lnSpc>
                <a:spcPct val="115000"/>
              </a:lnSpc>
              <a:spcBef>
                <a:spcPts val="0"/>
              </a:spcBef>
              <a:spcAft>
                <a:spcPts val="0"/>
              </a:spcAft>
              <a:buNone/>
              <a:defRPr sz="900"/>
            </a:lvl6pPr>
            <a:lvl7pPr lvl="6" rtl="0">
              <a:lnSpc>
                <a:spcPct val="115000"/>
              </a:lnSpc>
              <a:spcBef>
                <a:spcPts val="0"/>
              </a:spcBef>
              <a:spcAft>
                <a:spcPts val="0"/>
              </a:spcAft>
              <a:buNone/>
              <a:defRPr sz="900"/>
            </a:lvl7pPr>
            <a:lvl8pPr lvl="7" rtl="0">
              <a:lnSpc>
                <a:spcPct val="115000"/>
              </a:lnSpc>
              <a:spcBef>
                <a:spcPts val="0"/>
              </a:spcBef>
              <a:spcAft>
                <a:spcPts val="0"/>
              </a:spcAft>
              <a:buNone/>
              <a:defRPr sz="900"/>
            </a:lvl8pPr>
            <a:lvl9pPr lvl="8" rtl="0">
              <a:lnSpc>
                <a:spcPct val="115000"/>
              </a:lnSpc>
              <a:spcBef>
                <a:spcPts val="0"/>
              </a:spcBef>
              <a:spcAft>
                <a:spcPts val="0"/>
              </a:spcAft>
              <a:buNone/>
              <a:defRPr sz="900"/>
            </a:lvl9pPr>
          </a:lstStyle>
          <a:p/>
        </p:txBody>
      </p:sp>
      <p:sp>
        <p:nvSpPr>
          <p:cNvPr id="761" name="Google Shape;761;p60"/>
          <p:cNvSpPr txBox="1"/>
          <p:nvPr>
            <p:ph idx="3" type="subTitle"/>
          </p:nvPr>
        </p:nvSpPr>
        <p:spPr>
          <a:xfrm>
            <a:off x="855694" y="2110282"/>
            <a:ext cx="2062800" cy="11613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1100"/>
            </a:lvl1pPr>
            <a:lvl2pPr lvl="1" rtl="0">
              <a:lnSpc>
                <a:spcPct val="140000"/>
              </a:lnSpc>
              <a:spcBef>
                <a:spcPts val="0"/>
              </a:spcBef>
              <a:spcAft>
                <a:spcPts val="0"/>
              </a:spcAft>
              <a:buNone/>
              <a:defRPr sz="1100"/>
            </a:lvl2pPr>
            <a:lvl3pPr lvl="2" rtl="0">
              <a:lnSpc>
                <a:spcPct val="140000"/>
              </a:lnSpc>
              <a:spcBef>
                <a:spcPts val="0"/>
              </a:spcBef>
              <a:spcAft>
                <a:spcPts val="0"/>
              </a:spcAft>
              <a:buNone/>
              <a:defRPr sz="1100"/>
            </a:lvl3pPr>
            <a:lvl4pPr lvl="3" rtl="0">
              <a:lnSpc>
                <a:spcPct val="140000"/>
              </a:lnSpc>
              <a:spcBef>
                <a:spcPts val="0"/>
              </a:spcBef>
              <a:spcAft>
                <a:spcPts val="0"/>
              </a:spcAft>
              <a:buNone/>
              <a:defRPr sz="1100"/>
            </a:lvl4pPr>
            <a:lvl5pPr lvl="4" rtl="0">
              <a:lnSpc>
                <a:spcPct val="140000"/>
              </a:lnSpc>
              <a:spcBef>
                <a:spcPts val="0"/>
              </a:spcBef>
              <a:spcAft>
                <a:spcPts val="0"/>
              </a:spcAft>
              <a:buNone/>
              <a:defRPr sz="1100"/>
            </a:lvl5pPr>
            <a:lvl6pPr lvl="5" rtl="0">
              <a:lnSpc>
                <a:spcPct val="140000"/>
              </a:lnSpc>
              <a:spcBef>
                <a:spcPts val="0"/>
              </a:spcBef>
              <a:spcAft>
                <a:spcPts val="0"/>
              </a:spcAft>
              <a:buNone/>
              <a:defRPr sz="1100"/>
            </a:lvl6pPr>
            <a:lvl7pPr lvl="6" rtl="0">
              <a:lnSpc>
                <a:spcPct val="140000"/>
              </a:lnSpc>
              <a:spcBef>
                <a:spcPts val="0"/>
              </a:spcBef>
              <a:spcAft>
                <a:spcPts val="0"/>
              </a:spcAft>
              <a:buNone/>
              <a:defRPr sz="1100"/>
            </a:lvl7pPr>
            <a:lvl8pPr lvl="7" rtl="0">
              <a:lnSpc>
                <a:spcPct val="140000"/>
              </a:lnSpc>
              <a:spcBef>
                <a:spcPts val="0"/>
              </a:spcBef>
              <a:spcAft>
                <a:spcPts val="0"/>
              </a:spcAft>
              <a:buNone/>
              <a:defRPr sz="1100"/>
            </a:lvl8pPr>
            <a:lvl9pPr lvl="8" rtl="0">
              <a:lnSpc>
                <a:spcPct val="140000"/>
              </a:lnSpc>
              <a:spcBef>
                <a:spcPts val="0"/>
              </a:spcBef>
              <a:spcAft>
                <a:spcPts val="0"/>
              </a:spcAft>
              <a:buNone/>
              <a:defRPr sz="1100"/>
            </a:lvl9pPr>
          </a:lstStyle>
          <a:p/>
        </p:txBody>
      </p:sp>
      <p:sp>
        <p:nvSpPr>
          <p:cNvPr id="762" name="Google Shape;762;p60"/>
          <p:cNvSpPr txBox="1"/>
          <p:nvPr>
            <p:ph idx="4" type="subTitle"/>
          </p:nvPr>
        </p:nvSpPr>
        <p:spPr>
          <a:xfrm>
            <a:off x="3542906" y="2110282"/>
            <a:ext cx="2062800" cy="11613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1100"/>
            </a:lvl1pPr>
            <a:lvl2pPr lvl="1" rtl="0">
              <a:lnSpc>
                <a:spcPct val="140000"/>
              </a:lnSpc>
              <a:spcBef>
                <a:spcPts val="0"/>
              </a:spcBef>
              <a:spcAft>
                <a:spcPts val="0"/>
              </a:spcAft>
              <a:buNone/>
              <a:defRPr sz="1100"/>
            </a:lvl2pPr>
            <a:lvl3pPr lvl="2" rtl="0">
              <a:lnSpc>
                <a:spcPct val="140000"/>
              </a:lnSpc>
              <a:spcBef>
                <a:spcPts val="0"/>
              </a:spcBef>
              <a:spcAft>
                <a:spcPts val="0"/>
              </a:spcAft>
              <a:buNone/>
              <a:defRPr sz="1100"/>
            </a:lvl3pPr>
            <a:lvl4pPr lvl="3" rtl="0">
              <a:lnSpc>
                <a:spcPct val="140000"/>
              </a:lnSpc>
              <a:spcBef>
                <a:spcPts val="0"/>
              </a:spcBef>
              <a:spcAft>
                <a:spcPts val="0"/>
              </a:spcAft>
              <a:buNone/>
              <a:defRPr sz="1100"/>
            </a:lvl4pPr>
            <a:lvl5pPr lvl="4" rtl="0">
              <a:lnSpc>
                <a:spcPct val="140000"/>
              </a:lnSpc>
              <a:spcBef>
                <a:spcPts val="0"/>
              </a:spcBef>
              <a:spcAft>
                <a:spcPts val="0"/>
              </a:spcAft>
              <a:buNone/>
              <a:defRPr sz="1100"/>
            </a:lvl5pPr>
            <a:lvl6pPr lvl="5" rtl="0">
              <a:lnSpc>
                <a:spcPct val="140000"/>
              </a:lnSpc>
              <a:spcBef>
                <a:spcPts val="0"/>
              </a:spcBef>
              <a:spcAft>
                <a:spcPts val="0"/>
              </a:spcAft>
              <a:buNone/>
              <a:defRPr sz="1100"/>
            </a:lvl6pPr>
            <a:lvl7pPr lvl="6" rtl="0">
              <a:lnSpc>
                <a:spcPct val="140000"/>
              </a:lnSpc>
              <a:spcBef>
                <a:spcPts val="0"/>
              </a:spcBef>
              <a:spcAft>
                <a:spcPts val="0"/>
              </a:spcAft>
              <a:buNone/>
              <a:defRPr sz="1100"/>
            </a:lvl7pPr>
            <a:lvl8pPr lvl="7" rtl="0">
              <a:lnSpc>
                <a:spcPct val="140000"/>
              </a:lnSpc>
              <a:spcBef>
                <a:spcPts val="0"/>
              </a:spcBef>
              <a:spcAft>
                <a:spcPts val="0"/>
              </a:spcAft>
              <a:buNone/>
              <a:defRPr sz="1100"/>
            </a:lvl8pPr>
            <a:lvl9pPr lvl="8" rtl="0">
              <a:lnSpc>
                <a:spcPct val="140000"/>
              </a:lnSpc>
              <a:spcBef>
                <a:spcPts val="0"/>
              </a:spcBef>
              <a:spcAft>
                <a:spcPts val="0"/>
              </a:spcAft>
              <a:buNone/>
              <a:defRPr sz="1100"/>
            </a:lvl9pPr>
          </a:lstStyle>
          <a:p/>
        </p:txBody>
      </p:sp>
      <p:sp>
        <p:nvSpPr>
          <p:cNvPr id="763" name="Google Shape;763;p60"/>
          <p:cNvSpPr txBox="1"/>
          <p:nvPr>
            <p:ph idx="5" type="subTitle"/>
          </p:nvPr>
        </p:nvSpPr>
        <p:spPr>
          <a:xfrm>
            <a:off x="6230119" y="2110282"/>
            <a:ext cx="2062800" cy="11613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1100"/>
            </a:lvl1pPr>
            <a:lvl2pPr lvl="1" rtl="0">
              <a:lnSpc>
                <a:spcPct val="140000"/>
              </a:lnSpc>
              <a:spcBef>
                <a:spcPts val="0"/>
              </a:spcBef>
              <a:spcAft>
                <a:spcPts val="0"/>
              </a:spcAft>
              <a:buNone/>
              <a:defRPr sz="1100"/>
            </a:lvl2pPr>
            <a:lvl3pPr lvl="2" rtl="0">
              <a:lnSpc>
                <a:spcPct val="140000"/>
              </a:lnSpc>
              <a:spcBef>
                <a:spcPts val="0"/>
              </a:spcBef>
              <a:spcAft>
                <a:spcPts val="0"/>
              </a:spcAft>
              <a:buNone/>
              <a:defRPr sz="1100"/>
            </a:lvl3pPr>
            <a:lvl4pPr lvl="3" rtl="0">
              <a:lnSpc>
                <a:spcPct val="140000"/>
              </a:lnSpc>
              <a:spcBef>
                <a:spcPts val="0"/>
              </a:spcBef>
              <a:spcAft>
                <a:spcPts val="0"/>
              </a:spcAft>
              <a:buNone/>
              <a:defRPr sz="1100"/>
            </a:lvl4pPr>
            <a:lvl5pPr lvl="4" rtl="0">
              <a:lnSpc>
                <a:spcPct val="140000"/>
              </a:lnSpc>
              <a:spcBef>
                <a:spcPts val="0"/>
              </a:spcBef>
              <a:spcAft>
                <a:spcPts val="0"/>
              </a:spcAft>
              <a:buNone/>
              <a:defRPr sz="1100"/>
            </a:lvl5pPr>
            <a:lvl6pPr lvl="5" rtl="0">
              <a:lnSpc>
                <a:spcPct val="140000"/>
              </a:lnSpc>
              <a:spcBef>
                <a:spcPts val="0"/>
              </a:spcBef>
              <a:spcAft>
                <a:spcPts val="0"/>
              </a:spcAft>
              <a:buNone/>
              <a:defRPr sz="1100"/>
            </a:lvl6pPr>
            <a:lvl7pPr lvl="6" rtl="0">
              <a:lnSpc>
                <a:spcPct val="140000"/>
              </a:lnSpc>
              <a:spcBef>
                <a:spcPts val="0"/>
              </a:spcBef>
              <a:spcAft>
                <a:spcPts val="0"/>
              </a:spcAft>
              <a:buNone/>
              <a:defRPr sz="1100"/>
            </a:lvl7pPr>
            <a:lvl8pPr lvl="7" rtl="0">
              <a:lnSpc>
                <a:spcPct val="140000"/>
              </a:lnSpc>
              <a:spcBef>
                <a:spcPts val="0"/>
              </a:spcBef>
              <a:spcAft>
                <a:spcPts val="0"/>
              </a:spcAft>
              <a:buNone/>
              <a:defRPr sz="1100"/>
            </a:lvl8pPr>
            <a:lvl9pPr lvl="8" rtl="0">
              <a:lnSpc>
                <a:spcPct val="140000"/>
              </a:lnSpc>
              <a:spcBef>
                <a:spcPts val="0"/>
              </a:spcBef>
              <a:spcAft>
                <a:spcPts val="0"/>
              </a:spcAft>
              <a:buNone/>
              <a:defRPr sz="1100"/>
            </a:lvl9pPr>
          </a:lstStyle>
          <a:p/>
        </p:txBody>
      </p:sp>
      <p:sp>
        <p:nvSpPr>
          <p:cNvPr id="764" name="Google Shape;764;p60"/>
          <p:cNvSpPr txBox="1"/>
          <p:nvPr>
            <p:ph idx="6" type="subTitle"/>
          </p:nvPr>
        </p:nvSpPr>
        <p:spPr>
          <a:xfrm>
            <a:off x="3540600" y="3510788"/>
            <a:ext cx="2062800" cy="319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900"/>
            </a:lvl1pPr>
            <a:lvl2pPr lvl="1" rtl="0">
              <a:lnSpc>
                <a:spcPct val="115000"/>
              </a:lnSpc>
              <a:spcBef>
                <a:spcPts val="0"/>
              </a:spcBef>
              <a:spcAft>
                <a:spcPts val="0"/>
              </a:spcAft>
              <a:buNone/>
              <a:defRPr sz="900"/>
            </a:lvl2pPr>
            <a:lvl3pPr lvl="2" rtl="0">
              <a:lnSpc>
                <a:spcPct val="115000"/>
              </a:lnSpc>
              <a:spcBef>
                <a:spcPts val="0"/>
              </a:spcBef>
              <a:spcAft>
                <a:spcPts val="0"/>
              </a:spcAft>
              <a:buNone/>
              <a:defRPr sz="900"/>
            </a:lvl3pPr>
            <a:lvl4pPr lvl="3" rtl="0">
              <a:lnSpc>
                <a:spcPct val="115000"/>
              </a:lnSpc>
              <a:spcBef>
                <a:spcPts val="0"/>
              </a:spcBef>
              <a:spcAft>
                <a:spcPts val="0"/>
              </a:spcAft>
              <a:buNone/>
              <a:defRPr sz="900"/>
            </a:lvl4pPr>
            <a:lvl5pPr lvl="4" rtl="0">
              <a:lnSpc>
                <a:spcPct val="115000"/>
              </a:lnSpc>
              <a:spcBef>
                <a:spcPts val="0"/>
              </a:spcBef>
              <a:spcAft>
                <a:spcPts val="0"/>
              </a:spcAft>
              <a:buNone/>
              <a:defRPr sz="900"/>
            </a:lvl5pPr>
            <a:lvl6pPr lvl="5" rtl="0">
              <a:lnSpc>
                <a:spcPct val="115000"/>
              </a:lnSpc>
              <a:spcBef>
                <a:spcPts val="0"/>
              </a:spcBef>
              <a:spcAft>
                <a:spcPts val="0"/>
              </a:spcAft>
              <a:buNone/>
              <a:defRPr sz="900"/>
            </a:lvl6pPr>
            <a:lvl7pPr lvl="6" rtl="0">
              <a:lnSpc>
                <a:spcPct val="115000"/>
              </a:lnSpc>
              <a:spcBef>
                <a:spcPts val="0"/>
              </a:spcBef>
              <a:spcAft>
                <a:spcPts val="0"/>
              </a:spcAft>
              <a:buNone/>
              <a:defRPr sz="900"/>
            </a:lvl7pPr>
            <a:lvl8pPr lvl="7" rtl="0">
              <a:lnSpc>
                <a:spcPct val="115000"/>
              </a:lnSpc>
              <a:spcBef>
                <a:spcPts val="0"/>
              </a:spcBef>
              <a:spcAft>
                <a:spcPts val="0"/>
              </a:spcAft>
              <a:buNone/>
              <a:defRPr sz="900"/>
            </a:lvl8pPr>
            <a:lvl9pPr lvl="8" rtl="0">
              <a:lnSpc>
                <a:spcPct val="115000"/>
              </a:lnSpc>
              <a:spcBef>
                <a:spcPts val="0"/>
              </a:spcBef>
              <a:spcAft>
                <a:spcPts val="0"/>
              </a:spcAft>
              <a:buNone/>
              <a:defRPr sz="900"/>
            </a:lvl9pPr>
          </a:lstStyle>
          <a:p/>
        </p:txBody>
      </p:sp>
      <p:sp>
        <p:nvSpPr>
          <p:cNvPr id="765" name="Google Shape;765;p60"/>
          <p:cNvSpPr txBox="1"/>
          <p:nvPr>
            <p:ph idx="7" type="subTitle"/>
          </p:nvPr>
        </p:nvSpPr>
        <p:spPr>
          <a:xfrm>
            <a:off x="6230119" y="3510788"/>
            <a:ext cx="2062800" cy="319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900"/>
            </a:lvl1pPr>
            <a:lvl2pPr lvl="1" rtl="0">
              <a:lnSpc>
                <a:spcPct val="115000"/>
              </a:lnSpc>
              <a:spcBef>
                <a:spcPts val="0"/>
              </a:spcBef>
              <a:spcAft>
                <a:spcPts val="0"/>
              </a:spcAft>
              <a:buNone/>
              <a:defRPr sz="900"/>
            </a:lvl2pPr>
            <a:lvl3pPr lvl="2" rtl="0">
              <a:lnSpc>
                <a:spcPct val="115000"/>
              </a:lnSpc>
              <a:spcBef>
                <a:spcPts val="0"/>
              </a:spcBef>
              <a:spcAft>
                <a:spcPts val="0"/>
              </a:spcAft>
              <a:buNone/>
              <a:defRPr sz="900"/>
            </a:lvl3pPr>
            <a:lvl4pPr lvl="3" rtl="0">
              <a:lnSpc>
                <a:spcPct val="115000"/>
              </a:lnSpc>
              <a:spcBef>
                <a:spcPts val="0"/>
              </a:spcBef>
              <a:spcAft>
                <a:spcPts val="0"/>
              </a:spcAft>
              <a:buNone/>
              <a:defRPr sz="900"/>
            </a:lvl4pPr>
            <a:lvl5pPr lvl="4" rtl="0">
              <a:lnSpc>
                <a:spcPct val="115000"/>
              </a:lnSpc>
              <a:spcBef>
                <a:spcPts val="0"/>
              </a:spcBef>
              <a:spcAft>
                <a:spcPts val="0"/>
              </a:spcAft>
              <a:buNone/>
              <a:defRPr sz="900"/>
            </a:lvl5pPr>
            <a:lvl6pPr lvl="5" rtl="0">
              <a:lnSpc>
                <a:spcPct val="115000"/>
              </a:lnSpc>
              <a:spcBef>
                <a:spcPts val="0"/>
              </a:spcBef>
              <a:spcAft>
                <a:spcPts val="0"/>
              </a:spcAft>
              <a:buNone/>
              <a:defRPr sz="900"/>
            </a:lvl6pPr>
            <a:lvl7pPr lvl="6" rtl="0">
              <a:lnSpc>
                <a:spcPct val="115000"/>
              </a:lnSpc>
              <a:spcBef>
                <a:spcPts val="0"/>
              </a:spcBef>
              <a:spcAft>
                <a:spcPts val="0"/>
              </a:spcAft>
              <a:buNone/>
              <a:defRPr sz="900"/>
            </a:lvl7pPr>
            <a:lvl8pPr lvl="7" rtl="0">
              <a:lnSpc>
                <a:spcPct val="115000"/>
              </a:lnSpc>
              <a:spcBef>
                <a:spcPts val="0"/>
              </a:spcBef>
              <a:spcAft>
                <a:spcPts val="0"/>
              </a:spcAft>
              <a:buNone/>
              <a:defRPr sz="900"/>
            </a:lvl8pPr>
            <a:lvl9pPr lvl="8" rtl="0">
              <a:lnSpc>
                <a:spcPct val="115000"/>
              </a:lnSpc>
              <a:spcBef>
                <a:spcPts val="0"/>
              </a:spcBef>
              <a:spcAft>
                <a:spcPts val="0"/>
              </a:spcAft>
              <a:buNone/>
              <a:defRPr sz="900"/>
            </a:lvl9pPr>
          </a:lstStyle>
          <a:p/>
        </p:txBody>
      </p:sp>
      <p:pic>
        <p:nvPicPr>
          <p:cNvPr id="766" name="Google Shape;766;p60"/>
          <p:cNvPicPr preferRelativeResize="0"/>
          <p:nvPr/>
        </p:nvPicPr>
        <p:blipFill rotWithShape="1">
          <a:blip r:embed="rId3">
            <a:alphaModFix/>
          </a:blip>
          <a:srcRect b="0" l="0" r="0" t="0"/>
          <a:stretch/>
        </p:blipFill>
        <p:spPr>
          <a:xfrm>
            <a:off x="783604" y="1662897"/>
            <a:ext cx="414914" cy="414900"/>
          </a:xfrm>
          <a:prstGeom prst="rect">
            <a:avLst/>
          </a:prstGeom>
          <a:noFill/>
          <a:ln>
            <a:noFill/>
          </a:ln>
        </p:spPr>
      </p:pic>
      <p:pic>
        <p:nvPicPr>
          <p:cNvPr id="767" name="Google Shape;767;p60"/>
          <p:cNvPicPr preferRelativeResize="0"/>
          <p:nvPr/>
        </p:nvPicPr>
        <p:blipFill rotWithShape="1">
          <a:blip r:embed="rId3">
            <a:alphaModFix/>
          </a:blip>
          <a:srcRect b="0" l="0" r="0" t="0"/>
          <a:stretch/>
        </p:blipFill>
        <p:spPr>
          <a:xfrm>
            <a:off x="3470819" y="1662897"/>
            <a:ext cx="414914" cy="414900"/>
          </a:xfrm>
          <a:prstGeom prst="rect">
            <a:avLst/>
          </a:prstGeom>
          <a:noFill/>
          <a:ln>
            <a:noFill/>
          </a:ln>
        </p:spPr>
      </p:pic>
      <p:pic>
        <p:nvPicPr>
          <p:cNvPr id="768" name="Google Shape;768;p60"/>
          <p:cNvPicPr preferRelativeResize="0"/>
          <p:nvPr/>
        </p:nvPicPr>
        <p:blipFill rotWithShape="1">
          <a:blip r:embed="rId3">
            <a:alphaModFix/>
          </a:blip>
          <a:srcRect b="0" l="0" r="0" t="0"/>
          <a:stretch/>
        </p:blipFill>
        <p:spPr>
          <a:xfrm>
            <a:off x="6158034" y="1662897"/>
            <a:ext cx="414914" cy="414900"/>
          </a:xfrm>
          <a:prstGeom prst="rect">
            <a:avLst/>
          </a:prstGeom>
          <a:noFill/>
          <a:ln>
            <a:noFill/>
          </a:ln>
        </p:spPr>
      </p:pic>
      <p:sp>
        <p:nvSpPr>
          <p:cNvPr id="769" name="Google Shape;769;p60"/>
          <p:cNvSpPr txBox="1"/>
          <p:nvPr>
            <p:ph idx="8"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770" name="Google Shape;770;p60"/>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771" name="Google Shape;771;p60"/>
          <p:cNvSpPr txBox="1"/>
          <p:nvPr>
            <p:ph idx="9"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quote two column">
  <p:cSld name="CUSTOM_4_8">
    <p:spTree>
      <p:nvGrpSpPr>
        <p:cNvPr id="772" name="Shape 772"/>
        <p:cNvGrpSpPr/>
        <p:nvPr/>
      </p:nvGrpSpPr>
      <p:grpSpPr>
        <a:xfrm>
          <a:off x="0" y="0"/>
          <a:ext cx="0" cy="0"/>
          <a:chOff x="0" y="0"/>
          <a:chExt cx="0" cy="0"/>
        </a:xfrm>
      </p:grpSpPr>
      <p:cxnSp>
        <p:nvCxnSpPr>
          <p:cNvPr id="773" name="Google Shape;773;p61"/>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774" name="Google Shape;774;p61"/>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775" name="Google Shape;775;p61"/>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776" name="Google Shape;776;p61"/>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777" name="Google Shape;777;p61"/>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cxnSp>
        <p:nvCxnSpPr>
          <p:cNvPr id="778" name="Google Shape;778;p61"/>
          <p:cNvCxnSpPr/>
          <p:nvPr/>
        </p:nvCxnSpPr>
        <p:spPr>
          <a:xfrm>
            <a:off x="4574182" y="2097150"/>
            <a:ext cx="0" cy="2192700"/>
          </a:xfrm>
          <a:prstGeom prst="straightConnector1">
            <a:avLst/>
          </a:prstGeom>
          <a:noFill/>
          <a:ln cap="flat" cmpd="sng" w="9525">
            <a:solidFill>
              <a:schemeClr val="dk2"/>
            </a:solidFill>
            <a:prstDash val="dot"/>
            <a:round/>
            <a:headEnd len="med" w="med" type="none"/>
            <a:tailEnd len="med" w="med" type="none"/>
          </a:ln>
        </p:spPr>
      </p:cxnSp>
      <p:sp>
        <p:nvSpPr>
          <p:cNvPr id="779" name="Google Shape;779;p61"/>
          <p:cNvSpPr txBox="1"/>
          <p:nvPr>
            <p:ph idx="2" type="subTitle"/>
          </p:nvPr>
        </p:nvSpPr>
        <p:spPr>
          <a:xfrm>
            <a:off x="1007344" y="3777544"/>
            <a:ext cx="3298500" cy="319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900"/>
            </a:lvl1pPr>
            <a:lvl2pPr lvl="1" rtl="0">
              <a:lnSpc>
                <a:spcPct val="115000"/>
              </a:lnSpc>
              <a:spcBef>
                <a:spcPts val="0"/>
              </a:spcBef>
              <a:spcAft>
                <a:spcPts val="0"/>
              </a:spcAft>
              <a:buNone/>
              <a:defRPr sz="900"/>
            </a:lvl2pPr>
            <a:lvl3pPr lvl="2" rtl="0">
              <a:lnSpc>
                <a:spcPct val="115000"/>
              </a:lnSpc>
              <a:spcBef>
                <a:spcPts val="0"/>
              </a:spcBef>
              <a:spcAft>
                <a:spcPts val="0"/>
              </a:spcAft>
              <a:buNone/>
              <a:defRPr sz="900"/>
            </a:lvl3pPr>
            <a:lvl4pPr lvl="3" rtl="0">
              <a:lnSpc>
                <a:spcPct val="115000"/>
              </a:lnSpc>
              <a:spcBef>
                <a:spcPts val="0"/>
              </a:spcBef>
              <a:spcAft>
                <a:spcPts val="0"/>
              </a:spcAft>
              <a:buNone/>
              <a:defRPr sz="900"/>
            </a:lvl4pPr>
            <a:lvl5pPr lvl="4" rtl="0">
              <a:lnSpc>
                <a:spcPct val="115000"/>
              </a:lnSpc>
              <a:spcBef>
                <a:spcPts val="0"/>
              </a:spcBef>
              <a:spcAft>
                <a:spcPts val="0"/>
              </a:spcAft>
              <a:buNone/>
              <a:defRPr sz="900"/>
            </a:lvl5pPr>
            <a:lvl6pPr lvl="5" rtl="0">
              <a:lnSpc>
                <a:spcPct val="115000"/>
              </a:lnSpc>
              <a:spcBef>
                <a:spcPts val="0"/>
              </a:spcBef>
              <a:spcAft>
                <a:spcPts val="0"/>
              </a:spcAft>
              <a:buNone/>
              <a:defRPr sz="900"/>
            </a:lvl6pPr>
            <a:lvl7pPr lvl="6" rtl="0">
              <a:lnSpc>
                <a:spcPct val="115000"/>
              </a:lnSpc>
              <a:spcBef>
                <a:spcPts val="0"/>
              </a:spcBef>
              <a:spcAft>
                <a:spcPts val="0"/>
              </a:spcAft>
              <a:buNone/>
              <a:defRPr sz="900"/>
            </a:lvl7pPr>
            <a:lvl8pPr lvl="7" rtl="0">
              <a:lnSpc>
                <a:spcPct val="115000"/>
              </a:lnSpc>
              <a:spcBef>
                <a:spcPts val="0"/>
              </a:spcBef>
              <a:spcAft>
                <a:spcPts val="0"/>
              </a:spcAft>
              <a:buNone/>
              <a:defRPr sz="900"/>
            </a:lvl8pPr>
            <a:lvl9pPr lvl="8" rtl="0">
              <a:lnSpc>
                <a:spcPct val="115000"/>
              </a:lnSpc>
              <a:spcBef>
                <a:spcPts val="0"/>
              </a:spcBef>
              <a:spcAft>
                <a:spcPts val="0"/>
              </a:spcAft>
              <a:buNone/>
              <a:defRPr sz="900"/>
            </a:lvl9pPr>
          </a:lstStyle>
          <a:p/>
        </p:txBody>
      </p:sp>
      <p:sp>
        <p:nvSpPr>
          <p:cNvPr id="780" name="Google Shape;780;p61"/>
          <p:cNvSpPr txBox="1"/>
          <p:nvPr>
            <p:ph idx="3" type="subTitle"/>
          </p:nvPr>
        </p:nvSpPr>
        <p:spPr>
          <a:xfrm>
            <a:off x="1007344" y="2136075"/>
            <a:ext cx="3298500" cy="1396200"/>
          </a:xfrm>
          <a:prstGeom prst="rect">
            <a:avLst/>
          </a:prstGeom>
        </p:spPr>
        <p:txBody>
          <a:bodyPr anchorCtr="0" anchor="t" bIns="0" lIns="0" spcFirstLastPara="1" rIns="0" wrap="square" tIns="0">
            <a:noAutofit/>
          </a:bodyPr>
          <a:lstStyle>
            <a:lvl1pPr lvl="0" rtl="0">
              <a:lnSpc>
                <a:spcPct val="150000"/>
              </a:lnSpc>
              <a:spcBef>
                <a:spcPts val="0"/>
              </a:spcBef>
              <a:spcAft>
                <a:spcPts val="0"/>
              </a:spcAft>
              <a:buNone/>
              <a:defRPr/>
            </a:lvl1pPr>
            <a:lvl2pPr lvl="1" rtl="0">
              <a:lnSpc>
                <a:spcPct val="150000"/>
              </a:lnSpc>
              <a:spcBef>
                <a:spcPts val="0"/>
              </a:spcBef>
              <a:spcAft>
                <a:spcPts val="0"/>
              </a:spcAft>
              <a:buNone/>
              <a:defRPr/>
            </a:lvl2pPr>
            <a:lvl3pPr lvl="2" rtl="0">
              <a:lnSpc>
                <a:spcPct val="150000"/>
              </a:lnSpc>
              <a:spcBef>
                <a:spcPts val="0"/>
              </a:spcBef>
              <a:spcAft>
                <a:spcPts val="0"/>
              </a:spcAft>
              <a:buNone/>
              <a:defRPr/>
            </a:lvl3pPr>
            <a:lvl4pPr lvl="3" rtl="0">
              <a:lnSpc>
                <a:spcPct val="150000"/>
              </a:lnSpc>
              <a:spcBef>
                <a:spcPts val="0"/>
              </a:spcBef>
              <a:spcAft>
                <a:spcPts val="0"/>
              </a:spcAft>
              <a:buNone/>
              <a:defRPr/>
            </a:lvl4pPr>
            <a:lvl5pPr lvl="4" rtl="0">
              <a:lnSpc>
                <a:spcPct val="150000"/>
              </a:lnSpc>
              <a:spcBef>
                <a:spcPts val="0"/>
              </a:spcBef>
              <a:spcAft>
                <a:spcPts val="0"/>
              </a:spcAft>
              <a:buNone/>
              <a:defRPr/>
            </a:lvl5pPr>
            <a:lvl6pPr lvl="5" rtl="0">
              <a:lnSpc>
                <a:spcPct val="150000"/>
              </a:lnSpc>
              <a:spcBef>
                <a:spcPts val="0"/>
              </a:spcBef>
              <a:spcAft>
                <a:spcPts val="0"/>
              </a:spcAft>
              <a:buNone/>
              <a:defRPr/>
            </a:lvl6pPr>
            <a:lvl7pPr lvl="6" rtl="0">
              <a:lnSpc>
                <a:spcPct val="150000"/>
              </a:lnSpc>
              <a:spcBef>
                <a:spcPts val="0"/>
              </a:spcBef>
              <a:spcAft>
                <a:spcPts val="0"/>
              </a:spcAft>
              <a:buNone/>
              <a:defRPr/>
            </a:lvl7pPr>
            <a:lvl8pPr lvl="7" rtl="0">
              <a:lnSpc>
                <a:spcPct val="150000"/>
              </a:lnSpc>
              <a:spcBef>
                <a:spcPts val="0"/>
              </a:spcBef>
              <a:spcAft>
                <a:spcPts val="0"/>
              </a:spcAft>
              <a:buNone/>
              <a:defRPr/>
            </a:lvl8pPr>
            <a:lvl9pPr lvl="8" rtl="0">
              <a:lnSpc>
                <a:spcPct val="150000"/>
              </a:lnSpc>
              <a:spcBef>
                <a:spcPts val="0"/>
              </a:spcBef>
              <a:spcAft>
                <a:spcPts val="0"/>
              </a:spcAft>
              <a:buNone/>
              <a:defRPr/>
            </a:lvl9pPr>
          </a:lstStyle>
          <a:p/>
        </p:txBody>
      </p:sp>
      <p:sp>
        <p:nvSpPr>
          <p:cNvPr id="781" name="Google Shape;781;p61"/>
          <p:cNvSpPr txBox="1"/>
          <p:nvPr>
            <p:ph idx="4" type="subTitle"/>
          </p:nvPr>
        </p:nvSpPr>
        <p:spPr>
          <a:xfrm>
            <a:off x="4896994" y="3777544"/>
            <a:ext cx="3298500" cy="3195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900"/>
            </a:lvl1pPr>
            <a:lvl2pPr lvl="1" rtl="0">
              <a:lnSpc>
                <a:spcPct val="115000"/>
              </a:lnSpc>
              <a:spcBef>
                <a:spcPts val="0"/>
              </a:spcBef>
              <a:spcAft>
                <a:spcPts val="0"/>
              </a:spcAft>
              <a:buNone/>
              <a:defRPr sz="900"/>
            </a:lvl2pPr>
            <a:lvl3pPr lvl="2" rtl="0">
              <a:lnSpc>
                <a:spcPct val="115000"/>
              </a:lnSpc>
              <a:spcBef>
                <a:spcPts val="0"/>
              </a:spcBef>
              <a:spcAft>
                <a:spcPts val="0"/>
              </a:spcAft>
              <a:buNone/>
              <a:defRPr sz="900"/>
            </a:lvl3pPr>
            <a:lvl4pPr lvl="3" rtl="0">
              <a:lnSpc>
                <a:spcPct val="115000"/>
              </a:lnSpc>
              <a:spcBef>
                <a:spcPts val="0"/>
              </a:spcBef>
              <a:spcAft>
                <a:spcPts val="0"/>
              </a:spcAft>
              <a:buNone/>
              <a:defRPr sz="900"/>
            </a:lvl4pPr>
            <a:lvl5pPr lvl="4" rtl="0">
              <a:lnSpc>
                <a:spcPct val="115000"/>
              </a:lnSpc>
              <a:spcBef>
                <a:spcPts val="0"/>
              </a:spcBef>
              <a:spcAft>
                <a:spcPts val="0"/>
              </a:spcAft>
              <a:buNone/>
              <a:defRPr sz="900"/>
            </a:lvl5pPr>
            <a:lvl6pPr lvl="5" rtl="0">
              <a:lnSpc>
                <a:spcPct val="115000"/>
              </a:lnSpc>
              <a:spcBef>
                <a:spcPts val="0"/>
              </a:spcBef>
              <a:spcAft>
                <a:spcPts val="0"/>
              </a:spcAft>
              <a:buNone/>
              <a:defRPr sz="900"/>
            </a:lvl6pPr>
            <a:lvl7pPr lvl="6" rtl="0">
              <a:lnSpc>
                <a:spcPct val="115000"/>
              </a:lnSpc>
              <a:spcBef>
                <a:spcPts val="0"/>
              </a:spcBef>
              <a:spcAft>
                <a:spcPts val="0"/>
              </a:spcAft>
              <a:buNone/>
              <a:defRPr sz="900"/>
            </a:lvl7pPr>
            <a:lvl8pPr lvl="7" rtl="0">
              <a:lnSpc>
                <a:spcPct val="115000"/>
              </a:lnSpc>
              <a:spcBef>
                <a:spcPts val="0"/>
              </a:spcBef>
              <a:spcAft>
                <a:spcPts val="0"/>
              </a:spcAft>
              <a:buNone/>
              <a:defRPr sz="900"/>
            </a:lvl8pPr>
            <a:lvl9pPr lvl="8" rtl="0">
              <a:lnSpc>
                <a:spcPct val="115000"/>
              </a:lnSpc>
              <a:spcBef>
                <a:spcPts val="0"/>
              </a:spcBef>
              <a:spcAft>
                <a:spcPts val="0"/>
              </a:spcAft>
              <a:buNone/>
              <a:defRPr sz="900"/>
            </a:lvl9pPr>
          </a:lstStyle>
          <a:p/>
        </p:txBody>
      </p:sp>
      <p:sp>
        <p:nvSpPr>
          <p:cNvPr id="782" name="Google Shape;782;p61"/>
          <p:cNvSpPr txBox="1"/>
          <p:nvPr>
            <p:ph idx="5" type="subTitle"/>
          </p:nvPr>
        </p:nvSpPr>
        <p:spPr>
          <a:xfrm>
            <a:off x="4896994" y="2136075"/>
            <a:ext cx="3298500" cy="1396200"/>
          </a:xfrm>
          <a:prstGeom prst="rect">
            <a:avLst/>
          </a:prstGeom>
        </p:spPr>
        <p:txBody>
          <a:bodyPr anchorCtr="0" anchor="t" bIns="0" lIns="0" spcFirstLastPara="1" rIns="0" wrap="square" tIns="0">
            <a:noAutofit/>
          </a:bodyPr>
          <a:lstStyle>
            <a:lvl1pPr lvl="0" rtl="0">
              <a:lnSpc>
                <a:spcPct val="150000"/>
              </a:lnSpc>
              <a:spcBef>
                <a:spcPts val="0"/>
              </a:spcBef>
              <a:spcAft>
                <a:spcPts val="0"/>
              </a:spcAft>
              <a:buNone/>
              <a:defRPr/>
            </a:lvl1pPr>
            <a:lvl2pPr lvl="1" rtl="0">
              <a:lnSpc>
                <a:spcPct val="150000"/>
              </a:lnSpc>
              <a:spcBef>
                <a:spcPts val="0"/>
              </a:spcBef>
              <a:spcAft>
                <a:spcPts val="0"/>
              </a:spcAft>
              <a:buNone/>
              <a:defRPr/>
            </a:lvl2pPr>
            <a:lvl3pPr lvl="2" rtl="0">
              <a:lnSpc>
                <a:spcPct val="150000"/>
              </a:lnSpc>
              <a:spcBef>
                <a:spcPts val="0"/>
              </a:spcBef>
              <a:spcAft>
                <a:spcPts val="0"/>
              </a:spcAft>
              <a:buNone/>
              <a:defRPr/>
            </a:lvl3pPr>
            <a:lvl4pPr lvl="3" rtl="0">
              <a:lnSpc>
                <a:spcPct val="150000"/>
              </a:lnSpc>
              <a:spcBef>
                <a:spcPts val="0"/>
              </a:spcBef>
              <a:spcAft>
                <a:spcPts val="0"/>
              </a:spcAft>
              <a:buNone/>
              <a:defRPr/>
            </a:lvl4pPr>
            <a:lvl5pPr lvl="4" rtl="0">
              <a:lnSpc>
                <a:spcPct val="150000"/>
              </a:lnSpc>
              <a:spcBef>
                <a:spcPts val="0"/>
              </a:spcBef>
              <a:spcAft>
                <a:spcPts val="0"/>
              </a:spcAft>
              <a:buNone/>
              <a:defRPr/>
            </a:lvl5pPr>
            <a:lvl6pPr lvl="5" rtl="0">
              <a:lnSpc>
                <a:spcPct val="150000"/>
              </a:lnSpc>
              <a:spcBef>
                <a:spcPts val="0"/>
              </a:spcBef>
              <a:spcAft>
                <a:spcPts val="0"/>
              </a:spcAft>
              <a:buNone/>
              <a:defRPr/>
            </a:lvl6pPr>
            <a:lvl7pPr lvl="6" rtl="0">
              <a:lnSpc>
                <a:spcPct val="150000"/>
              </a:lnSpc>
              <a:spcBef>
                <a:spcPts val="0"/>
              </a:spcBef>
              <a:spcAft>
                <a:spcPts val="0"/>
              </a:spcAft>
              <a:buNone/>
              <a:defRPr/>
            </a:lvl7pPr>
            <a:lvl8pPr lvl="7" rtl="0">
              <a:lnSpc>
                <a:spcPct val="150000"/>
              </a:lnSpc>
              <a:spcBef>
                <a:spcPts val="0"/>
              </a:spcBef>
              <a:spcAft>
                <a:spcPts val="0"/>
              </a:spcAft>
              <a:buNone/>
              <a:defRPr/>
            </a:lvl8pPr>
            <a:lvl9pPr lvl="8" rtl="0">
              <a:lnSpc>
                <a:spcPct val="150000"/>
              </a:lnSpc>
              <a:spcBef>
                <a:spcPts val="0"/>
              </a:spcBef>
              <a:spcAft>
                <a:spcPts val="0"/>
              </a:spcAft>
              <a:buNone/>
              <a:defRPr/>
            </a:lvl9pPr>
          </a:lstStyle>
          <a:p/>
        </p:txBody>
      </p:sp>
      <p:pic>
        <p:nvPicPr>
          <p:cNvPr id="783" name="Google Shape;783;p61"/>
          <p:cNvPicPr preferRelativeResize="0"/>
          <p:nvPr/>
        </p:nvPicPr>
        <p:blipFill rotWithShape="1">
          <a:blip r:embed="rId3">
            <a:alphaModFix/>
          </a:blip>
          <a:srcRect b="0" l="0" r="0" t="0"/>
          <a:stretch/>
        </p:blipFill>
        <p:spPr>
          <a:xfrm>
            <a:off x="920311" y="1533667"/>
            <a:ext cx="548775" cy="548762"/>
          </a:xfrm>
          <a:prstGeom prst="rect">
            <a:avLst/>
          </a:prstGeom>
          <a:noFill/>
          <a:ln>
            <a:noFill/>
          </a:ln>
        </p:spPr>
      </p:pic>
      <p:pic>
        <p:nvPicPr>
          <p:cNvPr id="784" name="Google Shape;784;p61"/>
          <p:cNvPicPr preferRelativeResize="0"/>
          <p:nvPr/>
        </p:nvPicPr>
        <p:blipFill rotWithShape="1">
          <a:blip r:embed="rId3">
            <a:alphaModFix/>
          </a:blip>
          <a:srcRect b="0" l="0" r="0" t="0"/>
          <a:stretch/>
        </p:blipFill>
        <p:spPr>
          <a:xfrm>
            <a:off x="4809961" y="1533667"/>
            <a:ext cx="548775" cy="548762"/>
          </a:xfrm>
          <a:prstGeom prst="rect">
            <a:avLst/>
          </a:prstGeom>
          <a:noFill/>
          <a:ln>
            <a:noFill/>
          </a:ln>
        </p:spPr>
      </p:pic>
      <p:sp>
        <p:nvSpPr>
          <p:cNvPr id="785" name="Google Shape;785;p61"/>
          <p:cNvSpPr txBox="1"/>
          <p:nvPr>
            <p:ph idx="6"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786" name="Google Shape;786;p61"/>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787" name="Google Shape;787;p61"/>
          <p:cNvSpPr txBox="1"/>
          <p:nvPr>
            <p:ph idx="7"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quote large">
  <p:cSld name="CUSTOM_4_7">
    <p:spTree>
      <p:nvGrpSpPr>
        <p:cNvPr id="788" name="Shape 788"/>
        <p:cNvGrpSpPr/>
        <p:nvPr/>
      </p:nvGrpSpPr>
      <p:grpSpPr>
        <a:xfrm>
          <a:off x="0" y="0"/>
          <a:ext cx="0" cy="0"/>
          <a:chOff x="0" y="0"/>
          <a:chExt cx="0" cy="0"/>
        </a:xfrm>
      </p:grpSpPr>
      <p:sp>
        <p:nvSpPr>
          <p:cNvPr id="789" name="Google Shape;789;p62"/>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790" name="Google Shape;790;p62"/>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791" name="Google Shape;791;p62"/>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792" name="Google Shape;792;p62"/>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793" name="Google Shape;793;p62"/>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794" name="Google Shape;794;p62"/>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795" name="Google Shape;795;p62"/>
          <p:cNvSpPr txBox="1"/>
          <p:nvPr>
            <p:ph type="title"/>
          </p:nvPr>
        </p:nvSpPr>
        <p:spPr>
          <a:xfrm>
            <a:off x="3349163" y="1091531"/>
            <a:ext cx="5043600" cy="24003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2000"/>
            </a:lvl1pPr>
            <a:lvl2pPr lvl="1" rtl="0">
              <a:lnSpc>
                <a:spcPct val="115000"/>
              </a:lnSpc>
              <a:spcBef>
                <a:spcPts val="0"/>
              </a:spcBef>
              <a:spcAft>
                <a:spcPts val="0"/>
              </a:spcAft>
              <a:buNone/>
              <a:defRPr sz="2000"/>
            </a:lvl2pPr>
            <a:lvl3pPr lvl="2" rtl="0">
              <a:lnSpc>
                <a:spcPct val="115000"/>
              </a:lnSpc>
              <a:spcBef>
                <a:spcPts val="0"/>
              </a:spcBef>
              <a:spcAft>
                <a:spcPts val="0"/>
              </a:spcAft>
              <a:buNone/>
              <a:defRPr sz="2000"/>
            </a:lvl3pPr>
            <a:lvl4pPr lvl="3" rtl="0">
              <a:lnSpc>
                <a:spcPct val="115000"/>
              </a:lnSpc>
              <a:spcBef>
                <a:spcPts val="0"/>
              </a:spcBef>
              <a:spcAft>
                <a:spcPts val="0"/>
              </a:spcAft>
              <a:buNone/>
              <a:defRPr sz="2000"/>
            </a:lvl4pPr>
            <a:lvl5pPr lvl="4" rtl="0">
              <a:lnSpc>
                <a:spcPct val="115000"/>
              </a:lnSpc>
              <a:spcBef>
                <a:spcPts val="0"/>
              </a:spcBef>
              <a:spcAft>
                <a:spcPts val="0"/>
              </a:spcAft>
              <a:buNone/>
              <a:defRPr sz="2000"/>
            </a:lvl5pPr>
            <a:lvl6pPr lvl="5" rtl="0">
              <a:lnSpc>
                <a:spcPct val="115000"/>
              </a:lnSpc>
              <a:spcBef>
                <a:spcPts val="0"/>
              </a:spcBef>
              <a:spcAft>
                <a:spcPts val="0"/>
              </a:spcAft>
              <a:buNone/>
              <a:defRPr sz="2000"/>
            </a:lvl6pPr>
            <a:lvl7pPr lvl="6" rtl="0">
              <a:lnSpc>
                <a:spcPct val="115000"/>
              </a:lnSpc>
              <a:spcBef>
                <a:spcPts val="0"/>
              </a:spcBef>
              <a:spcAft>
                <a:spcPts val="0"/>
              </a:spcAft>
              <a:buNone/>
              <a:defRPr sz="2000"/>
            </a:lvl7pPr>
            <a:lvl8pPr lvl="7" rtl="0">
              <a:lnSpc>
                <a:spcPct val="115000"/>
              </a:lnSpc>
              <a:spcBef>
                <a:spcPts val="0"/>
              </a:spcBef>
              <a:spcAft>
                <a:spcPts val="0"/>
              </a:spcAft>
              <a:buNone/>
              <a:defRPr sz="2000"/>
            </a:lvl8pPr>
            <a:lvl9pPr lvl="8" rtl="0">
              <a:lnSpc>
                <a:spcPct val="115000"/>
              </a:lnSpc>
              <a:spcBef>
                <a:spcPts val="0"/>
              </a:spcBef>
              <a:spcAft>
                <a:spcPts val="0"/>
              </a:spcAft>
              <a:buNone/>
              <a:defRPr sz="2000"/>
            </a:lvl9pPr>
          </a:lstStyle>
          <a:p/>
        </p:txBody>
      </p:sp>
      <p:sp>
        <p:nvSpPr>
          <p:cNvPr id="796" name="Google Shape;796;p62"/>
          <p:cNvSpPr txBox="1"/>
          <p:nvPr>
            <p:ph idx="3" type="subTitle"/>
          </p:nvPr>
        </p:nvSpPr>
        <p:spPr>
          <a:xfrm>
            <a:off x="3349200" y="3777544"/>
            <a:ext cx="3073200" cy="319500"/>
          </a:xfrm>
          <a:prstGeom prst="rect">
            <a:avLst/>
          </a:prstGeom>
        </p:spPr>
        <p:txBody>
          <a:bodyPr anchorCtr="0" anchor="t" bIns="0" lIns="0" spcFirstLastPara="1" rIns="0" wrap="square" tIns="0">
            <a:noAutofit/>
          </a:bodyPr>
          <a:lstStyle>
            <a:lvl1pPr lvl="0" rtl="0">
              <a:lnSpc>
                <a:spcPct val="114000"/>
              </a:lnSpc>
              <a:spcBef>
                <a:spcPts val="0"/>
              </a:spcBef>
              <a:spcAft>
                <a:spcPts val="0"/>
              </a:spcAft>
              <a:buNone/>
              <a:defRPr sz="1100"/>
            </a:lvl1pPr>
            <a:lvl2pPr lvl="1" rtl="0">
              <a:lnSpc>
                <a:spcPct val="114000"/>
              </a:lnSpc>
              <a:spcBef>
                <a:spcPts val="0"/>
              </a:spcBef>
              <a:spcAft>
                <a:spcPts val="0"/>
              </a:spcAft>
              <a:buNone/>
              <a:defRPr sz="1100"/>
            </a:lvl2pPr>
            <a:lvl3pPr lvl="2" rtl="0">
              <a:lnSpc>
                <a:spcPct val="114000"/>
              </a:lnSpc>
              <a:spcBef>
                <a:spcPts val="0"/>
              </a:spcBef>
              <a:spcAft>
                <a:spcPts val="0"/>
              </a:spcAft>
              <a:buNone/>
              <a:defRPr sz="1100"/>
            </a:lvl3pPr>
            <a:lvl4pPr lvl="3" rtl="0">
              <a:lnSpc>
                <a:spcPct val="114000"/>
              </a:lnSpc>
              <a:spcBef>
                <a:spcPts val="0"/>
              </a:spcBef>
              <a:spcAft>
                <a:spcPts val="0"/>
              </a:spcAft>
              <a:buNone/>
              <a:defRPr sz="1100"/>
            </a:lvl4pPr>
            <a:lvl5pPr lvl="4" rtl="0">
              <a:lnSpc>
                <a:spcPct val="114000"/>
              </a:lnSpc>
              <a:spcBef>
                <a:spcPts val="0"/>
              </a:spcBef>
              <a:spcAft>
                <a:spcPts val="0"/>
              </a:spcAft>
              <a:buNone/>
              <a:defRPr sz="1100"/>
            </a:lvl5pPr>
            <a:lvl6pPr lvl="5" rtl="0">
              <a:lnSpc>
                <a:spcPct val="114000"/>
              </a:lnSpc>
              <a:spcBef>
                <a:spcPts val="0"/>
              </a:spcBef>
              <a:spcAft>
                <a:spcPts val="0"/>
              </a:spcAft>
              <a:buNone/>
              <a:defRPr sz="1100"/>
            </a:lvl6pPr>
            <a:lvl7pPr lvl="6" rtl="0">
              <a:lnSpc>
                <a:spcPct val="114000"/>
              </a:lnSpc>
              <a:spcBef>
                <a:spcPts val="0"/>
              </a:spcBef>
              <a:spcAft>
                <a:spcPts val="0"/>
              </a:spcAft>
              <a:buNone/>
              <a:defRPr sz="1100"/>
            </a:lvl7pPr>
            <a:lvl8pPr lvl="7" rtl="0">
              <a:lnSpc>
                <a:spcPct val="114000"/>
              </a:lnSpc>
              <a:spcBef>
                <a:spcPts val="0"/>
              </a:spcBef>
              <a:spcAft>
                <a:spcPts val="0"/>
              </a:spcAft>
              <a:buNone/>
              <a:defRPr sz="1100"/>
            </a:lvl8pPr>
            <a:lvl9pPr lvl="8" rtl="0">
              <a:lnSpc>
                <a:spcPct val="114000"/>
              </a:lnSpc>
              <a:spcBef>
                <a:spcPts val="0"/>
              </a:spcBef>
              <a:spcAft>
                <a:spcPts val="0"/>
              </a:spcAft>
              <a:buNone/>
              <a:defRPr sz="1100"/>
            </a:lvl9pPr>
          </a:lstStyle>
          <a:p/>
        </p:txBody>
      </p:sp>
      <p:pic>
        <p:nvPicPr>
          <p:cNvPr id="797" name="Google Shape;797;p62"/>
          <p:cNvPicPr preferRelativeResize="0"/>
          <p:nvPr/>
        </p:nvPicPr>
        <p:blipFill rotWithShape="1">
          <a:blip r:embed="rId3">
            <a:alphaModFix/>
          </a:blip>
          <a:srcRect b="0" l="0" r="0" t="0"/>
          <a:stretch/>
        </p:blipFill>
        <p:spPr>
          <a:xfrm>
            <a:off x="2564587" y="973839"/>
            <a:ext cx="548775" cy="5487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wo by two">
  <p:cSld name="CUSTOM_4_6">
    <p:spTree>
      <p:nvGrpSpPr>
        <p:cNvPr id="798" name="Shape 798"/>
        <p:cNvGrpSpPr/>
        <p:nvPr/>
      </p:nvGrpSpPr>
      <p:grpSpPr>
        <a:xfrm>
          <a:off x="0" y="0"/>
          <a:ext cx="0" cy="0"/>
          <a:chOff x="0" y="0"/>
          <a:chExt cx="0" cy="0"/>
        </a:xfrm>
      </p:grpSpPr>
      <p:cxnSp>
        <p:nvCxnSpPr>
          <p:cNvPr id="799" name="Google Shape;799;p63"/>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800" name="Google Shape;800;p63"/>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801" name="Google Shape;801;p63"/>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802" name="Google Shape;802;p63"/>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803" name="Google Shape;803;p63"/>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804" name="Google Shape;804;p63"/>
          <p:cNvSpPr txBox="1"/>
          <p:nvPr>
            <p:ph idx="2" type="subTitle"/>
          </p:nvPr>
        </p:nvSpPr>
        <p:spPr>
          <a:xfrm>
            <a:off x="5141316" y="2091075"/>
            <a:ext cx="2634000" cy="7956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805" name="Google Shape;805;p63"/>
          <p:cNvSpPr txBox="1"/>
          <p:nvPr>
            <p:ph idx="3" type="subTitle"/>
          </p:nvPr>
        </p:nvSpPr>
        <p:spPr>
          <a:xfrm>
            <a:off x="5141311" y="1764713"/>
            <a:ext cx="2634000" cy="2844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806" name="Google Shape;806;p63"/>
          <p:cNvSpPr txBox="1"/>
          <p:nvPr>
            <p:ph idx="4" type="subTitle"/>
          </p:nvPr>
        </p:nvSpPr>
        <p:spPr>
          <a:xfrm>
            <a:off x="5141316" y="3325781"/>
            <a:ext cx="2634000" cy="7956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807" name="Google Shape;807;p63"/>
          <p:cNvSpPr txBox="1"/>
          <p:nvPr>
            <p:ph idx="5" type="subTitle"/>
          </p:nvPr>
        </p:nvSpPr>
        <p:spPr>
          <a:xfrm>
            <a:off x="5141311" y="2999419"/>
            <a:ext cx="2634000" cy="2844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808" name="Google Shape;808;p63"/>
          <p:cNvSpPr txBox="1"/>
          <p:nvPr>
            <p:ph idx="6" type="subTitle"/>
          </p:nvPr>
        </p:nvSpPr>
        <p:spPr>
          <a:xfrm>
            <a:off x="1563469" y="2091075"/>
            <a:ext cx="2634000" cy="7956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809" name="Google Shape;809;p63"/>
          <p:cNvSpPr txBox="1"/>
          <p:nvPr>
            <p:ph idx="7" type="subTitle"/>
          </p:nvPr>
        </p:nvSpPr>
        <p:spPr>
          <a:xfrm>
            <a:off x="1563450" y="1764713"/>
            <a:ext cx="2634000" cy="2844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810" name="Google Shape;810;p63"/>
          <p:cNvSpPr txBox="1"/>
          <p:nvPr>
            <p:ph idx="8" type="subTitle"/>
          </p:nvPr>
        </p:nvSpPr>
        <p:spPr>
          <a:xfrm>
            <a:off x="1563469" y="3325781"/>
            <a:ext cx="2634000" cy="7956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811" name="Google Shape;811;p63"/>
          <p:cNvSpPr txBox="1"/>
          <p:nvPr>
            <p:ph idx="9" type="subTitle"/>
          </p:nvPr>
        </p:nvSpPr>
        <p:spPr>
          <a:xfrm>
            <a:off x="1563450" y="2999419"/>
            <a:ext cx="2634000" cy="2844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812" name="Google Shape;812;p63"/>
          <p:cNvSpPr txBox="1"/>
          <p:nvPr>
            <p:ph idx="1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813" name="Google Shape;813;p63"/>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814" name="Google Shape;814;p63"/>
          <p:cNvSpPr txBox="1"/>
          <p:nvPr>
            <p:ph idx="14"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four column">
  <p:cSld name="CUSTOM_4_5">
    <p:spTree>
      <p:nvGrpSpPr>
        <p:cNvPr id="815" name="Shape 815"/>
        <p:cNvGrpSpPr/>
        <p:nvPr/>
      </p:nvGrpSpPr>
      <p:grpSpPr>
        <a:xfrm>
          <a:off x="0" y="0"/>
          <a:ext cx="0" cy="0"/>
          <a:chOff x="0" y="0"/>
          <a:chExt cx="0" cy="0"/>
        </a:xfrm>
      </p:grpSpPr>
      <p:cxnSp>
        <p:nvCxnSpPr>
          <p:cNvPr id="816" name="Google Shape;816;p64"/>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817" name="Google Shape;817;p64"/>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818" name="Google Shape;818;p64"/>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819" name="Google Shape;819;p64"/>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820" name="Google Shape;820;p64"/>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cxnSp>
        <p:nvCxnSpPr>
          <p:cNvPr id="821" name="Google Shape;821;p64"/>
          <p:cNvCxnSpPr/>
          <p:nvPr/>
        </p:nvCxnSpPr>
        <p:spPr>
          <a:xfrm>
            <a:off x="2562438" y="2758500"/>
            <a:ext cx="0" cy="1145700"/>
          </a:xfrm>
          <a:prstGeom prst="straightConnector1">
            <a:avLst/>
          </a:prstGeom>
          <a:noFill/>
          <a:ln cap="flat" cmpd="sng" w="9525">
            <a:solidFill>
              <a:schemeClr val="dk2"/>
            </a:solidFill>
            <a:prstDash val="dot"/>
            <a:round/>
            <a:headEnd len="med" w="med" type="none"/>
            <a:tailEnd len="med" w="med" type="none"/>
          </a:ln>
        </p:spPr>
      </p:cxnSp>
      <p:cxnSp>
        <p:nvCxnSpPr>
          <p:cNvPr id="822" name="Google Shape;822;p64"/>
          <p:cNvCxnSpPr/>
          <p:nvPr/>
        </p:nvCxnSpPr>
        <p:spPr>
          <a:xfrm>
            <a:off x="4572075" y="2758500"/>
            <a:ext cx="0" cy="1145700"/>
          </a:xfrm>
          <a:prstGeom prst="straightConnector1">
            <a:avLst/>
          </a:prstGeom>
          <a:noFill/>
          <a:ln cap="flat" cmpd="sng" w="9525">
            <a:solidFill>
              <a:schemeClr val="dk2"/>
            </a:solidFill>
            <a:prstDash val="dot"/>
            <a:round/>
            <a:headEnd len="med" w="med" type="none"/>
            <a:tailEnd len="med" w="med" type="none"/>
          </a:ln>
        </p:spPr>
      </p:cxnSp>
      <p:cxnSp>
        <p:nvCxnSpPr>
          <p:cNvPr id="823" name="Google Shape;823;p64"/>
          <p:cNvCxnSpPr/>
          <p:nvPr/>
        </p:nvCxnSpPr>
        <p:spPr>
          <a:xfrm>
            <a:off x="6581713" y="2758500"/>
            <a:ext cx="0" cy="1145700"/>
          </a:xfrm>
          <a:prstGeom prst="straightConnector1">
            <a:avLst/>
          </a:prstGeom>
          <a:noFill/>
          <a:ln cap="flat" cmpd="sng" w="9525">
            <a:solidFill>
              <a:schemeClr val="dk2"/>
            </a:solidFill>
            <a:prstDash val="dot"/>
            <a:round/>
            <a:headEnd len="med" w="med" type="none"/>
            <a:tailEnd len="med" w="med" type="none"/>
          </a:ln>
        </p:spPr>
      </p:cxnSp>
      <p:sp>
        <p:nvSpPr>
          <p:cNvPr id="824" name="Google Shape;824;p64"/>
          <p:cNvSpPr txBox="1"/>
          <p:nvPr>
            <p:ph idx="2" type="subTitle"/>
          </p:nvPr>
        </p:nvSpPr>
        <p:spPr>
          <a:xfrm>
            <a:off x="663806" y="3044625"/>
            <a:ext cx="1787700" cy="7956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825" name="Google Shape;825;p64"/>
          <p:cNvSpPr txBox="1"/>
          <p:nvPr>
            <p:ph idx="3" type="subTitle"/>
          </p:nvPr>
        </p:nvSpPr>
        <p:spPr>
          <a:xfrm>
            <a:off x="663788" y="2718263"/>
            <a:ext cx="1787700" cy="2844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826" name="Google Shape;826;p64"/>
          <p:cNvSpPr txBox="1"/>
          <p:nvPr>
            <p:ph idx="4" type="subTitle"/>
          </p:nvPr>
        </p:nvSpPr>
        <p:spPr>
          <a:xfrm>
            <a:off x="6692719" y="3044625"/>
            <a:ext cx="1787700" cy="7956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827" name="Google Shape;827;p64"/>
          <p:cNvSpPr txBox="1"/>
          <p:nvPr>
            <p:ph idx="5" type="subTitle"/>
          </p:nvPr>
        </p:nvSpPr>
        <p:spPr>
          <a:xfrm>
            <a:off x="6692700" y="2718263"/>
            <a:ext cx="1787700" cy="2844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828" name="Google Shape;828;p64"/>
          <p:cNvSpPr txBox="1"/>
          <p:nvPr>
            <p:ph idx="6" type="subTitle"/>
          </p:nvPr>
        </p:nvSpPr>
        <p:spPr>
          <a:xfrm>
            <a:off x="4683081" y="3044625"/>
            <a:ext cx="1787700" cy="7956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829" name="Google Shape;829;p64"/>
          <p:cNvSpPr txBox="1"/>
          <p:nvPr>
            <p:ph idx="7" type="subTitle"/>
          </p:nvPr>
        </p:nvSpPr>
        <p:spPr>
          <a:xfrm>
            <a:off x="4683063" y="2718263"/>
            <a:ext cx="1787700" cy="2844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830" name="Google Shape;830;p64"/>
          <p:cNvSpPr txBox="1"/>
          <p:nvPr>
            <p:ph idx="8" type="subTitle"/>
          </p:nvPr>
        </p:nvSpPr>
        <p:spPr>
          <a:xfrm>
            <a:off x="2673444" y="3044625"/>
            <a:ext cx="1787700" cy="7956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831" name="Google Shape;831;p64"/>
          <p:cNvSpPr txBox="1"/>
          <p:nvPr>
            <p:ph idx="9" type="subTitle"/>
          </p:nvPr>
        </p:nvSpPr>
        <p:spPr>
          <a:xfrm>
            <a:off x="2673425" y="2718263"/>
            <a:ext cx="1787700" cy="2844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832" name="Google Shape;832;p64"/>
          <p:cNvSpPr txBox="1"/>
          <p:nvPr>
            <p:ph idx="1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833" name="Google Shape;833;p64"/>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834" name="Google Shape;834;p64"/>
          <p:cNvSpPr txBox="1"/>
          <p:nvPr>
            <p:ph idx="14"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itle left">
  <p:cSld name="CUSTOM_4_4">
    <p:spTree>
      <p:nvGrpSpPr>
        <p:cNvPr id="835" name="Shape 835"/>
        <p:cNvGrpSpPr/>
        <p:nvPr/>
      </p:nvGrpSpPr>
      <p:grpSpPr>
        <a:xfrm>
          <a:off x="0" y="0"/>
          <a:ext cx="0" cy="0"/>
          <a:chOff x="0" y="0"/>
          <a:chExt cx="0" cy="0"/>
        </a:xfrm>
      </p:grpSpPr>
      <p:sp>
        <p:nvSpPr>
          <p:cNvPr id="836" name="Google Shape;836;p65"/>
          <p:cNvSpPr txBox="1"/>
          <p:nvPr>
            <p:ph idx="1" type="subTitle"/>
          </p:nvPr>
        </p:nvSpPr>
        <p:spPr>
          <a:xfrm>
            <a:off x="663788" y="2519025"/>
            <a:ext cx="2469000" cy="1485600"/>
          </a:xfrm>
          <a:prstGeom prst="rect">
            <a:avLst/>
          </a:prstGeom>
        </p:spPr>
        <p:txBody>
          <a:bodyPr anchorCtr="0" anchor="t" bIns="0" lIns="0" spcFirstLastPara="1" rIns="0" wrap="square" tIns="0">
            <a:noAutofit/>
          </a:bodyPr>
          <a:lstStyle>
            <a:lvl1pPr lvl="0" rtl="0">
              <a:lnSpc>
                <a:spcPct val="150000"/>
              </a:lnSpc>
              <a:spcBef>
                <a:spcPts val="0"/>
              </a:spcBef>
              <a:spcAft>
                <a:spcPts val="0"/>
              </a:spcAft>
              <a:buNone/>
              <a:defRPr>
                <a:solidFill>
                  <a:schemeClr val="accent1"/>
                </a:solidFill>
              </a:defRPr>
            </a:lvl1pPr>
            <a:lvl2pPr lvl="1" rtl="0">
              <a:lnSpc>
                <a:spcPct val="150000"/>
              </a:lnSpc>
              <a:spcBef>
                <a:spcPts val="400"/>
              </a:spcBef>
              <a:spcAft>
                <a:spcPts val="0"/>
              </a:spcAft>
              <a:buNone/>
              <a:defRPr>
                <a:solidFill>
                  <a:schemeClr val="accent1"/>
                </a:solidFill>
              </a:defRPr>
            </a:lvl2pPr>
            <a:lvl3pPr lvl="2" rtl="0">
              <a:lnSpc>
                <a:spcPct val="150000"/>
              </a:lnSpc>
              <a:spcBef>
                <a:spcPts val="400"/>
              </a:spcBef>
              <a:spcAft>
                <a:spcPts val="0"/>
              </a:spcAft>
              <a:buNone/>
              <a:defRPr>
                <a:solidFill>
                  <a:schemeClr val="accent1"/>
                </a:solidFill>
              </a:defRPr>
            </a:lvl3pPr>
            <a:lvl4pPr lvl="3" rtl="0">
              <a:lnSpc>
                <a:spcPct val="150000"/>
              </a:lnSpc>
              <a:spcBef>
                <a:spcPts val="400"/>
              </a:spcBef>
              <a:spcAft>
                <a:spcPts val="0"/>
              </a:spcAft>
              <a:buNone/>
              <a:defRPr>
                <a:solidFill>
                  <a:schemeClr val="accent1"/>
                </a:solidFill>
              </a:defRPr>
            </a:lvl4pPr>
            <a:lvl5pPr lvl="4" rtl="0">
              <a:lnSpc>
                <a:spcPct val="150000"/>
              </a:lnSpc>
              <a:spcBef>
                <a:spcPts val="400"/>
              </a:spcBef>
              <a:spcAft>
                <a:spcPts val="0"/>
              </a:spcAft>
              <a:buNone/>
              <a:defRPr>
                <a:solidFill>
                  <a:schemeClr val="accent1"/>
                </a:solidFill>
              </a:defRPr>
            </a:lvl5pPr>
            <a:lvl6pPr lvl="5" rtl="0">
              <a:lnSpc>
                <a:spcPct val="150000"/>
              </a:lnSpc>
              <a:spcBef>
                <a:spcPts val="400"/>
              </a:spcBef>
              <a:spcAft>
                <a:spcPts val="0"/>
              </a:spcAft>
              <a:buNone/>
              <a:defRPr>
                <a:solidFill>
                  <a:schemeClr val="accent1"/>
                </a:solidFill>
              </a:defRPr>
            </a:lvl6pPr>
            <a:lvl7pPr lvl="6" rtl="0">
              <a:lnSpc>
                <a:spcPct val="150000"/>
              </a:lnSpc>
              <a:spcBef>
                <a:spcPts val="400"/>
              </a:spcBef>
              <a:spcAft>
                <a:spcPts val="0"/>
              </a:spcAft>
              <a:buNone/>
              <a:defRPr>
                <a:solidFill>
                  <a:schemeClr val="accent1"/>
                </a:solidFill>
              </a:defRPr>
            </a:lvl7pPr>
            <a:lvl8pPr lvl="7" rtl="0">
              <a:lnSpc>
                <a:spcPct val="150000"/>
              </a:lnSpc>
              <a:spcBef>
                <a:spcPts val="400"/>
              </a:spcBef>
              <a:spcAft>
                <a:spcPts val="0"/>
              </a:spcAft>
              <a:buNone/>
              <a:defRPr>
                <a:solidFill>
                  <a:schemeClr val="accent1"/>
                </a:solidFill>
              </a:defRPr>
            </a:lvl8pPr>
            <a:lvl9pPr lvl="8" rtl="0">
              <a:lnSpc>
                <a:spcPct val="150000"/>
              </a:lnSpc>
              <a:spcBef>
                <a:spcPts val="400"/>
              </a:spcBef>
              <a:spcAft>
                <a:spcPts val="400"/>
              </a:spcAft>
              <a:buNone/>
              <a:defRPr>
                <a:solidFill>
                  <a:schemeClr val="accent1"/>
                </a:solidFill>
              </a:defRPr>
            </a:lvl9pPr>
          </a:lstStyle>
          <a:p/>
        </p:txBody>
      </p:sp>
      <p:sp>
        <p:nvSpPr>
          <p:cNvPr id="837" name="Google Shape;837;p65"/>
          <p:cNvSpPr txBox="1"/>
          <p:nvPr>
            <p:ph type="title"/>
          </p:nvPr>
        </p:nvSpPr>
        <p:spPr>
          <a:xfrm>
            <a:off x="663788" y="930525"/>
            <a:ext cx="3086100" cy="1485600"/>
          </a:xfrm>
          <a:prstGeom prst="rect">
            <a:avLst/>
          </a:prstGeom>
        </p:spPr>
        <p:txBody>
          <a:bodyPr anchorCtr="0" anchor="t" bIns="0" lIns="0" spcFirstLastPara="1" rIns="0" wrap="square" tIns="0">
            <a:noAutofit/>
          </a:bodyPr>
          <a:lstStyle>
            <a:lvl1pPr lvl="0" rtl="0">
              <a:lnSpc>
                <a:spcPct val="140000"/>
              </a:lnSpc>
              <a:spcBef>
                <a:spcPts val="0"/>
              </a:spcBef>
              <a:spcAft>
                <a:spcPts val="0"/>
              </a:spcAft>
              <a:buNone/>
              <a:defRPr sz="1800"/>
            </a:lvl1pPr>
            <a:lvl2pPr lvl="1" rtl="0">
              <a:lnSpc>
                <a:spcPct val="140000"/>
              </a:lnSpc>
              <a:spcBef>
                <a:spcPts val="0"/>
              </a:spcBef>
              <a:spcAft>
                <a:spcPts val="0"/>
              </a:spcAft>
              <a:buNone/>
              <a:defRPr sz="1800"/>
            </a:lvl2pPr>
            <a:lvl3pPr lvl="2" rtl="0">
              <a:lnSpc>
                <a:spcPct val="140000"/>
              </a:lnSpc>
              <a:spcBef>
                <a:spcPts val="0"/>
              </a:spcBef>
              <a:spcAft>
                <a:spcPts val="0"/>
              </a:spcAft>
              <a:buNone/>
              <a:defRPr sz="1800"/>
            </a:lvl3pPr>
            <a:lvl4pPr lvl="3" rtl="0">
              <a:lnSpc>
                <a:spcPct val="140000"/>
              </a:lnSpc>
              <a:spcBef>
                <a:spcPts val="0"/>
              </a:spcBef>
              <a:spcAft>
                <a:spcPts val="0"/>
              </a:spcAft>
              <a:buNone/>
              <a:defRPr sz="1800"/>
            </a:lvl4pPr>
            <a:lvl5pPr lvl="4" rtl="0">
              <a:lnSpc>
                <a:spcPct val="140000"/>
              </a:lnSpc>
              <a:spcBef>
                <a:spcPts val="0"/>
              </a:spcBef>
              <a:spcAft>
                <a:spcPts val="0"/>
              </a:spcAft>
              <a:buNone/>
              <a:defRPr sz="1800"/>
            </a:lvl5pPr>
            <a:lvl6pPr lvl="5" rtl="0">
              <a:lnSpc>
                <a:spcPct val="140000"/>
              </a:lnSpc>
              <a:spcBef>
                <a:spcPts val="0"/>
              </a:spcBef>
              <a:spcAft>
                <a:spcPts val="0"/>
              </a:spcAft>
              <a:buNone/>
              <a:defRPr sz="1800"/>
            </a:lvl6pPr>
            <a:lvl7pPr lvl="6" rtl="0">
              <a:lnSpc>
                <a:spcPct val="140000"/>
              </a:lnSpc>
              <a:spcBef>
                <a:spcPts val="0"/>
              </a:spcBef>
              <a:spcAft>
                <a:spcPts val="0"/>
              </a:spcAft>
              <a:buNone/>
              <a:defRPr sz="1800"/>
            </a:lvl7pPr>
            <a:lvl8pPr lvl="7" rtl="0">
              <a:lnSpc>
                <a:spcPct val="140000"/>
              </a:lnSpc>
              <a:spcBef>
                <a:spcPts val="0"/>
              </a:spcBef>
              <a:spcAft>
                <a:spcPts val="0"/>
              </a:spcAft>
              <a:buNone/>
              <a:defRPr sz="1800"/>
            </a:lvl8pPr>
            <a:lvl9pPr lvl="8" rtl="0">
              <a:lnSpc>
                <a:spcPct val="140000"/>
              </a:lnSpc>
              <a:spcBef>
                <a:spcPts val="0"/>
              </a:spcBef>
              <a:spcAft>
                <a:spcPts val="0"/>
              </a:spcAft>
              <a:buNone/>
              <a:defRPr sz="1800"/>
            </a:lvl9pPr>
          </a:lstStyle>
          <a:p/>
        </p:txBody>
      </p:sp>
      <p:sp>
        <p:nvSpPr>
          <p:cNvPr id="838" name="Google Shape;838;p65"/>
          <p:cNvSpPr txBox="1"/>
          <p:nvPr>
            <p:ph idx="2"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cxnSp>
        <p:nvCxnSpPr>
          <p:cNvPr id="839" name="Google Shape;839;p65"/>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840" name="Google Shape;840;p65"/>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841" name="Google Shape;841;p65"/>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842" name="Google Shape;842;p65"/>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843" name="Google Shape;843;p65"/>
          <p:cNvSpPr txBox="1"/>
          <p:nvPr>
            <p:ph idx="3"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844" name="Google Shape;844;p65"/>
          <p:cNvSpPr txBox="1"/>
          <p:nvPr>
            <p:ph idx="4" type="subTitle"/>
          </p:nvPr>
        </p:nvSpPr>
        <p:spPr>
          <a:xfrm>
            <a:off x="5143013" y="1233038"/>
            <a:ext cx="3495600" cy="6648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845" name="Google Shape;845;p65"/>
          <p:cNvSpPr txBox="1"/>
          <p:nvPr>
            <p:ph idx="5" type="subTitle"/>
          </p:nvPr>
        </p:nvSpPr>
        <p:spPr>
          <a:xfrm>
            <a:off x="5143013" y="930525"/>
            <a:ext cx="3495600" cy="2607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846" name="Google Shape;846;p65"/>
          <p:cNvSpPr txBox="1"/>
          <p:nvPr>
            <p:ph idx="6" type="subTitle"/>
          </p:nvPr>
        </p:nvSpPr>
        <p:spPr>
          <a:xfrm>
            <a:off x="5143013" y="2373094"/>
            <a:ext cx="3495600" cy="6648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847" name="Google Shape;847;p65"/>
          <p:cNvSpPr txBox="1"/>
          <p:nvPr>
            <p:ph idx="7" type="subTitle"/>
          </p:nvPr>
        </p:nvSpPr>
        <p:spPr>
          <a:xfrm>
            <a:off x="5143013" y="2070581"/>
            <a:ext cx="3495600" cy="2607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848" name="Google Shape;848;p65"/>
          <p:cNvSpPr txBox="1"/>
          <p:nvPr>
            <p:ph idx="8" type="subTitle"/>
          </p:nvPr>
        </p:nvSpPr>
        <p:spPr>
          <a:xfrm>
            <a:off x="5143013" y="3513150"/>
            <a:ext cx="3495600" cy="664800"/>
          </a:xfrm>
          <a:prstGeom prst="rect">
            <a:avLst/>
          </a:prstGeom>
        </p:spPr>
        <p:txBody>
          <a:bodyPr anchorCtr="0" anchor="t" bIns="0" lIns="0" spcFirstLastPara="1" rIns="0" wrap="square" tIns="0">
            <a:noAutofit/>
          </a:bodyPr>
          <a:lstStyle>
            <a:lvl1pPr lvl="0" rtl="0">
              <a:spcBef>
                <a:spcPts val="0"/>
              </a:spcBef>
              <a:spcAft>
                <a:spcPts val="0"/>
              </a:spcAft>
              <a:buNone/>
              <a:defRPr sz="1100"/>
            </a:lvl1pPr>
            <a:lvl2pPr lvl="1" rtl="0">
              <a:spcBef>
                <a:spcPts val="400"/>
              </a:spcBef>
              <a:spcAft>
                <a:spcPts val="0"/>
              </a:spcAft>
              <a:buNone/>
              <a:defRPr sz="1100"/>
            </a:lvl2pPr>
            <a:lvl3pPr lvl="2" rtl="0">
              <a:spcBef>
                <a:spcPts val="400"/>
              </a:spcBef>
              <a:spcAft>
                <a:spcPts val="0"/>
              </a:spcAft>
              <a:buNone/>
              <a:defRPr sz="1100"/>
            </a:lvl3pPr>
            <a:lvl4pPr lvl="3" rtl="0">
              <a:spcBef>
                <a:spcPts val="400"/>
              </a:spcBef>
              <a:spcAft>
                <a:spcPts val="0"/>
              </a:spcAft>
              <a:buNone/>
              <a:defRPr sz="1100"/>
            </a:lvl4pPr>
            <a:lvl5pPr lvl="4" rtl="0">
              <a:spcBef>
                <a:spcPts val="400"/>
              </a:spcBef>
              <a:spcAft>
                <a:spcPts val="0"/>
              </a:spcAft>
              <a:buNone/>
              <a:defRPr sz="1100"/>
            </a:lvl5pPr>
            <a:lvl6pPr lvl="5" rtl="0">
              <a:spcBef>
                <a:spcPts val="400"/>
              </a:spcBef>
              <a:spcAft>
                <a:spcPts val="0"/>
              </a:spcAft>
              <a:buNone/>
              <a:defRPr sz="1100"/>
            </a:lvl6pPr>
            <a:lvl7pPr lvl="6" rtl="0">
              <a:spcBef>
                <a:spcPts val="400"/>
              </a:spcBef>
              <a:spcAft>
                <a:spcPts val="0"/>
              </a:spcAft>
              <a:buNone/>
              <a:defRPr sz="1100"/>
            </a:lvl7pPr>
            <a:lvl8pPr lvl="7" rtl="0">
              <a:spcBef>
                <a:spcPts val="400"/>
              </a:spcBef>
              <a:spcAft>
                <a:spcPts val="0"/>
              </a:spcAft>
              <a:buNone/>
              <a:defRPr sz="1100"/>
            </a:lvl8pPr>
            <a:lvl9pPr lvl="8" rtl="0">
              <a:spcBef>
                <a:spcPts val="400"/>
              </a:spcBef>
              <a:spcAft>
                <a:spcPts val="400"/>
              </a:spcAft>
              <a:buNone/>
              <a:defRPr sz="1100"/>
            </a:lvl9pPr>
          </a:lstStyle>
          <a:p/>
        </p:txBody>
      </p:sp>
      <p:sp>
        <p:nvSpPr>
          <p:cNvPr id="849" name="Google Shape;849;p65"/>
          <p:cNvSpPr txBox="1"/>
          <p:nvPr>
            <p:ph idx="9" type="subTitle"/>
          </p:nvPr>
        </p:nvSpPr>
        <p:spPr>
          <a:xfrm>
            <a:off x="5143013" y="3210638"/>
            <a:ext cx="3495600" cy="260700"/>
          </a:xfrm>
          <a:prstGeom prst="rect">
            <a:avLst/>
          </a:prstGeom>
        </p:spPr>
        <p:txBody>
          <a:bodyPr anchorCtr="0" anchor="b" bIns="0" lIns="0" spcFirstLastPara="1" rIns="0" wrap="square" tIns="0">
            <a:noAutofit/>
          </a:bodyPr>
          <a:lstStyle>
            <a:lvl1pPr lvl="0"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three column">
  <p:cSld name="CUSTOM_4_3">
    <p:spTree>
      <p:nvGrpSpPr>
        <p:cNvPr id="850" name="Shape 850"/>
        <p:cNvGrpSpPr/>
        <p:nvPr/>
      </p:nvGrpSpPr>
      <p:grpSpPr>
        <a:xfrm>
          <a:off x="0" y="0"/>
          <a:ext cx="0" cy="0"/>
          <a:chOff x="0" y="0"/>
          <a:chExt cx="0" cy="0"/>
        </a:xfrm>
      </p:grpSpPr>
      <p:cxnSp>
        <p:nvCxnSpPr>
          <p:cNvPr id="851" name="Google Shape;851;p66"/>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852" name="Google Shape;852;p66"/>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853" name="Google Shape;853;p66"/>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854" name="Google Shape;854;p66"/>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855" name="Google Shape;855;p66"/>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cxnSp>
        <p:nvCxnSpPr>
          <p:cNvPr id="856" name="Google Shape;856;p66"/>
          <p:cNvCxnSpPr/>
          <p:nvPr/>
        </p:nvCxnSpPr>
        <p:spPr>
          <a:xfrm>
            <a:off x="3229613" y="3172294"/>
            <a:ext cx="0" cy="1168200"/>
          </a:xfrm>
          <a:prstGeom prst="straightConnector1">
            <a:avLst/>
          </a:prstGeom>
          <a:noFill/>
          <a:ln cap="flat" cmpd="sng" w="9525">
            <a:solidFill>
              <a:schemeClr val="dk2"/>
            </a:solidFill>
            <a:prstDash val="dot"/>
            <a:round/>
            <a:headEnd len="med" w="med" type="none"/>
            <a:tailEnd len="med" w="med" type="none"/>
          </a:ln>
        </p:spPr>
      </p:cxnSp>
      <p:cxnSp>
        <p:nvCxnSpPr>
          <p:cNvPr id="857" name="Google Shape;857;p66"/>
          <p:cNvCxnSpPr/>
          <p:nvPr/>
        </p:nvCxnSpPr>
        <p:spPr>
          <a:xfrm>
            <a:off x="5914388" y="3172294"/>
            <a:ext cx="0" cy="1168200"/>
          </a:xfrm>
          <a:prstGeom prst="straightConnector1">
            <a:avLst/>
          </a:prstGeom>
          <a:noFill/>
          <a:ln cap="flat" cmpd="sng" w="9525">
            <a:solidFill>
              <a:schemeClr val="dk2"/>
            </a:solidFill>
            <a:prstDash val="dot"/>
            <a:round/>
            <a:headEnd len="med" w="med" type="none"/>
            <a:tailEnd len="med" w="med" type="none"/>
          </a:ln>
        </p:spPr>
      </p:cxnSp>
      <p:sp>
        <p:nvSpPr>
          <p:cNvPr id="858" name="Google Shape;858;p66"/>
          <p:cNvSpPr txBox="1"/>
          <p:nvPr>
            <p:ph idx="2" type="subTitle"/>
          </p:nvPr>
        </p:nvSpPr>
        <p:spPr>
          <a:xfrm>
            <a:off x="3351225" y="3172294"/>
            <a:ext cx="2441400" cy="2415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859" name="Google Shape;859;p66"/>
          <p:cNvSpPr txBox="1"/>
          <p:nvPr>
            <p:ph idx="3" type="subTitle"/>
          </p:nvPr>
        </p:nvSpPr>
        <p:spPr>
          <a:xfrm>
            <a:off x="3351300" y="3539213"/>
            <a:ext cx="2441400" cy="6864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860" name="Google Shape;860;p66"/>
          <p:cNvSpPr txBox="1"/>
          <p:nvPr>
            <p:ph idx="4" type="subTitle"/>
          </p:nvPr>
        </p:nvSpPr>
        <p:spPr>
          <a:xfrm>
            <a:off x="6036000" y="3172294"/>
            <a:ext cx="2441400" cy="2415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861" name="Google Shape;861;p66"/>
          <p:cNvSpPr txBox="1"/>
          <p:nvPr>
            <p:ph idx="5" type="subTitle"/>
          </p:nvPr>
        </p:nvSpPr>
        <p:spPr>
          <a:xfrm>
            <a:off x="6036075" y="3539213"/>
            <a:ext cx="2441400" cy="6864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862" name="Google Shape;862;p66"/>
          <p:cNvSpPr txBox="1"/>
          <p:nvPr>
            <p:ph idx="6" type="subTitle"/>
          </p:nvPr>
        </p:nvSpPr>
        <p:spPr>
          <a:xfrm>
            <a:off x="666450" y="3172294"/>
            <a:ext cx="2441400" cy="241500"/>
          </a:xfrm>
          <a:prstGeom prst="rect">
            <a:avLst/>
          </a:prstGeom>
        </p:spPr>
        <p:txBody>
          <a:bodyPr anchorCtr="0" anchor="b" bIns="0" lIns="0" spcFirstLastPara="1" rIns="0" wrap="square" tIns="0">
            <a:noAutofit/>
          </a:bodyPr>
          <a:lstStyle>
            <a:lvl1pPr lvl="0"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1pPr>
            <a:lvl2pPr lvl="1"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2pPr>
            <a:lvl3pPr lvl="2"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3pPr>
            <a:lvl4pPr lvl="3"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4pPr>
            <a:lvl5pPr lvl="4"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5pPr>
            <a:lvl6pPr lvl="5"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6pPr>
            <a:lvl7pPr lvl="6"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7pPr>
            <a:lvl8pPr lvl="7"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8pPr>
            <a:lvl9pPr lvl="8" rtl="0" algn="ctr">
              <a:lnSpc>
                <a:spcPct val="114000"/>
              </a:lnSpc>
              <a:spcBef>
                <a:spcPts val="0"/>
              </a:spcBef>
              <a:spcAft>
                <a:spcPts val="0"/>
              </a:spcAft>
              <a:buNone/>
              <a:defRPr sz="1100">
                <a:solidFill>
                  <a:schemeClr val="accent1"/>
                </a:solidFill>
                <a:latin typeface="Red Hat Display Medium"/>
                <a:ea typeface="Red Hat Display Medium"/>
                <a:cs typeface="Red Hat Display Medium"/>
                <a:sym typeface="Red Hat Display Medium"/>
              </a:defRPr>
            </a:lvl9pPr>
          </a:lstStyle>
          <a:p/>
        </p:txBody>
      </p:sp>
      <p:sp>
        <p:nvSpPr>
          <p:cNvPr id="863" name="Google Shape;863;p66"/>
          <p:cNvSpPr txBox="1"/>
          <p:nvPr>
            <p:ph idx="7" type="subTitle"/>
          </p:nvPr>
        </p:nvSpPr>
        <p:spPr>
          <a:xfrm>
            <a:off x="666525" y="3539213"/>
            <a:ext cx="2441400" cy="686400"/>
          </a:xfrm>
          <a:prstGeom prst="rect">
            <a:avLst/>
          </a:prstGeom>
        </p:spPr>
        <p:txBody>
          <a:bodyPr anchorCtr="0" anchor="t" bIns="0" lIns="0" spcFirstLastPara="1" rIns="0" wrap="square" tIns="0">
            <a:noAutofit/>
          </a:bodyPr>
          <a:lstStyle>
            <a:lvl1pPr lvl="0" rtl="0" algn="ctr">
              <a:spcBef>
                <a:spcPts val="0"/>
              </a:spcBef>
              <a:spcAft>
                <a:spcPts val="0"/>
              </a:spcAft>
              <a:buNone/>
              <a:defRPr sz="1100"/>
            </a:lvl1pPr>
            <a:lvl2pPr lvl="1" rtl="0" algn="ctr">
              <a:spcBef>
                <a:spcPts val="400"/>
              </a:spcBef>
              <a:spcAft>
                <a:spcPts val="0"/>
              </a:spcAft>
              <a:buNone/>
              <a:defRPr sz="1100"/>
            </a:lvl2pPr>
            <a:lvl3pPr lvl="2" rtl="0" algn="ctr">
              <a:spcBef>
                <a:spcPts val="400"/>
              </a:spcBef>
              <a:spcAft>
                <a:spcPts val="0"/>
              </a:spcAft>
              <a:buNone/>
              <a:defRPr sz="1100"/>
            </a:lvl3pPr>
            <a:lvl4pPr lvl="3" rtl="0" algn="ctr">
              <a:spcBef>
                <a:spcPts val="400"/>
              </a:spcBef>
              <a:spcAft>
                <a:spcPts val="0"/>
              </a:spcAft>
              <a:buNone/>
              <a:defRPr sz="1100"/>
            </a:lvl4pPr>
            <a:lvl5pPr lvl="4" rtl="0" algn="ctr">
              <a:spcBef>
                <a:spcPts val="400"/>
              </a:spcBef>
              <a:spcAft>
                <a:spcPts val="0"/>
              </a:spcAft>
              <a:buNone/>
              <a:defRPr sz="1100"/>
            </a:lvl5pPr>
            <a:lvl6pPr lvl="5" rtl="0" algn="ctr">
              <a:spcBef>
                <a:spcPts val="400"/>
              </a:spcBef>
              <a:spcAft>
                <a:spcPts val="0"/>
              </a:spcAft>
              <a:buNone/>
              <a:defRPr sz="1100"/>
            </a:lvl6pPr>
            <a:lvl7pPr lvl="6" rtl="0" algn="ctr">
              <a:spcBef>
                <a:spcPts val="400"/>
              </a:spcBef>
              <a:spcAft>
                <a:spcPts val="0"/>
              </a:spcAft>
              <a:buNone/>
              <a:defRPr sz="1100"/>
            </a:lvl7pPr>
            <a:lvl8pPr lvl="7" rtl="0" algn="ctr">
              <a:spcBef>
                <a:spcPts val="400"/>
              </a:spcBef>
              <a:spcAft>
                <a:spcPts val="0"/>
              </a:spcAft>
              <a:buNone/>
              <a:defRPr sz="1100"/>
            </a:lvl8pPr>
            <a:lvl9pPr lvl="8" rtl="0" algn="ctr">
              <a:spcBef>
                <a:spcPts val="400"/>
              </a:spcBef>
              <a:spcAft>
                <a:spcPts val="400"/>
              </a:spcAft>
              <a:buNone/>
              <a:defRPr sz="1100"/>
            </a:lvl9pPr>
          </a:lstStyle>
          <a:p/>
        </p:txBody>
      </p:sp>
      <p:sp>
        <p:nvSpPr>
          <p:cNvPr id="864" name="Google Shape;864;p66"/>
          <p:cNvSpPr txBox="1"/>
          <p:nvPr>
            <p:ph idx="8"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865" name="Google Shape;865;p66"/>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866" name="Google Shape;866;p66"/>
          <p:cNvSpPr txBox="1"/>
          <p:nvPr>
            <p:ph idx="9"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image left">
  <p:cSld name="CUSTOM_4_2">
    <p:spTree>
      <p:nvGrpSpPr>
        <p:cNvPr id="867" name="Shape 867"/>
        <p:cNvGrpSpPr/>
        <p:nvPr/>
      </p:nvGrpSpPr>
      <p:grpSpPr>
        <a:xfrm>
          <a:off x="0" y="0"/>
          <a:ext cx="0" cy="0"/>
          <a:chOff x="0" y="0"/>
          <a:chExt cx="0" cy="0"/>
        </a:xfrm>
      </p:grpSpPr>
      <p:cxnSp>
        <p:nvCxnSpPr>
          <p:cNvPr id="868" name="Google Shape;868;p67"/>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869" name="Google Shape;869;p67"/>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870" name="Google Shape;870;p67"/>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871" name="Google Shape;871;p67"/>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872" name="Google Shape;872;p67"/>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873" name="Google Shape;873;p67"/>
          <p:cNvSpPr txBox="1"/>
          <p:nvPr>
            <p:ph idx="2" type="subTitle"/>
          </p:nvPr>
        </p:nvSpPr>
        <p:spPr>
          <a:xfrm>
            <a:off x="4246556" y="1904438"/>
            <a:ext cx="4114800" cy="2376600"/>
          </a:xfrm>
          <a:prstGeom prst="rect">
            <a:avLst/>
          </a:prstGeom>
        </p:spPr>
        <p:txBody>
          <a:bodyPr anchorCtr="0" anchor="t" bIns="0" lIns="0" spcFirstLastPara="1" rIns="0" wrap="square" tIns="0">
            <a:noAutofit/>
          </a:bodyPr>
          <a:lstStyle>
            <a:lvl1pPr lvl="0" rtl="0">
              <a:lnSpc>
                <a:spcPct val="113000"/>
              </a:lnSpc>
              <a:spcBef>
                <a:spcPts val="0"/>
              </a:spcBef>
              <a:spcAft>
                <a:spcPts val="0"/>
              </a:spcAft>
              <a:buNone/>
              <a:defRPr/>
            </a:lvl1pPr>
            <a:lvl2pPr lvl="1" rtl="0">
              <a:lnSpc>
                <a:spcPct val="113000"/>
              </a:lnSpc>
              <a:spcBef>
                <a:spcPts val="1500"/>
              </a:spcBef>
              <a:spcAft>
                <a:spcPts val="0"/>
              </a:spcAft>
              <a:buNone/>
              <a:defRPr/>
            </a:lvl2pPr>
            <a:lvl3pPr lvl="2" rtl="0">
              <a:lnSpc>
                <a:spcPct val="113000"/>
              </a:lnSpc>
              <a:spcBef>
                <a:spcPts val="1500"/>
              </a:spcBef>
              <a:spcAft>
                <a:spcPts val="0"/>
              </a:spcAft>
              <a:buNone/>
              <a:defRPr/>
            </a:lvl3pPr>
            <a:lvl4pPr lvl="3" rtl="0">
              <a:lnSpc>
                <a:spcPct val="113000"/>
              </a:lnSpc>
              <a:spcBef>
                <a:spcPts val="1500"/>
              </a:spcBef>
              <a:spcAft>
                <a:spcPts val="0"/>
              </a:spcAft>
              <a:buNone/>
              <a:defRPr/>
            </a:lvl4pPr>
            <a:lvl5pPr lvl="4" rtl="0">
              <a:lnSpc>
                <a:spcPct val="113000"/>
              </a:lnSpc>
              <a:spcBef>
                <a:spcPts val="1500"/>
              </a:spcBef>
              <a:spcAft>
                <a:spcPts val="0"/>
              </a:spcAft>
              <a:buNone/>
              <a:defRPr/>
            </a:lvl5pPr>
            <a:lvl6pPr lvl="5" rtl="0">
              <a:lnSpc>
                <a:spcPct val="113000"/>
              </a:lnSpc>
              <a:spcBef>
                <a:spcPts val="1500"/>
              </a:spcBef>
              <a:spcAft>
                <a:spcPts val="0"/>
              </a:spcAft>
              <a:buNone/>
              <a:defRPr/>
            </a:lvl6pPr>
            <a:lvl7pPr lvl="6" rtl="0">
              <a:lnSpc>
                <a:spcPct val="113000"/>
              </a:lnSpc>
              <a:spcBef>
                <a:spcPts val="1500"/>
              </a:spcBef>
              <a:spcAft>
                <a:spcPts val="0"/>
              </a:spcAft>
              <a:buNone/>
              <a:defRPr/>
            </a:lvl7pPr>
            <a:lvl8pPr lvl="7" rtl="0">
              <a:lnSpc>
                <a:spcPct val="113000"/>
              </a:lnSpc>
              <a:spcBef>
                <a:spcPts val="1500"/>
              </a:spcBef>
              <a:spcAft>
                <a:spcPts val="0"/>
              </a:spcAft>
              <a:buNone/>
              <a:defRPr/>
            </a:lvl8pPr>
            <a:lvl9pPr lvl="8" rtl="0">
              <a:lnSpc>
                <a:spcPct val="113000"/>
              </a:lnSpc>
              <a:spcBef>
                <a:spcPts val="1500"/>
              </a:spcBef>
              <a:spcAft>
                <a:spcPts val="1500"/>
              </a:spcAft>
              <a:buNone/>
              <a:defRPr/>
            </a:lvl9pPr>
          </a:lstStyle>
          <a:p/>
        </p:txBody>
      </p:sp>
      <p:sp>
        <p:nvSpPr>
          <p:cNvPr id="874" name="Google Shape;874;p67"/>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875" name="Google Shape;875;p67"/>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876" name="Google Shape;876;p67"/>
          <p:cNvSpPr txBox="1"/>
          <p:nvPr>
            <p:ph idx="4"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large text alt1">
  <p:cSld name="CUSTOM_4_2_2">
    <p:spTree>
      <p:nvGrpSpPr>
        <p:cNvPr id="877" name="Shape 877"/>
        <p:cNvGrpSpPr/>
        <p:nvPr/>
      </p:nvGrpSpPr>
      <p:grpSpPr>
        <a:xfrm>
          <a:off x="0" y="0"/>
          <a:ext cx="0" cy="0"/>
          <a:chOff x="0" y="0"/>
          <a:chExt cx="0" cy="0"/>
        </a:xfrm>
      </p:grpSpPr>
      <p:cxnSp>
        <p:nvCxnSpPr>
          <p:cNvPr id="878" name="Google Shape;878;p68"/>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879" name="Google Shape;879;p68"/>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880" name="Google Shape;880;p68"/>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881" name="Google Shape;881;p68"/>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882" name="Google Shape;882;p68"/>
          <p:cNvSpPr txBox="1"/>
          <p:nvPr>
            <p:ph idx="1"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883" name="Google Shape;883;p68"/>
          <p:cNvSpPr txBox="1"/>
          <p:nvPr>
            <p:ph idx="2" type="subTitle"/>
          </p:nvPr>
        </p:nvSpPr>
        <p:spPr>
          <a:xfrm>
            <a:off x="1565888" y="1812319"/>
            <a:ext cx="6033600" cy="978000"/>
          </a:xfrm>
          <a:prstGeom prst="rect">
            <a:avLst/>
          </a:prstGeom>
        </p:spPr>
        <p:txBody>
          <a:bodyPr anchorCtr="0" anchor="t" bIns="0" lIns="0" spcFirstLastPara="1" rIns="0" wrap="square" tIns="0">
            <a:noAutofit/>
          </a:bodyPr>
          <a:lstStyle>
            <a:lvl1pPr lvl="0" rtl="0">
              <a:lnSpc>
                <a:spcPct val="135000"/>
              </a:lnSpc>
              <a:spcBef>
                <a:spcPts val="0"/>
              </a:spcBef>
              <a:spcAft>
                <a:spcPts val="0"/>
              </a:spcAft>
              <a:buNone/>
              <a:defRPr>
                <a:solidFill>
                  <a:schemeClr val="accent1"/>
                </a:solidFill>
              </a:defRPr>
            </a:lvl1pPr>
            <a:lvl2pPr lvl="1" rtl="0">
              <a:spcBef>
                <a:spcPts val="400"/>
              </a:spcBef>
              <a:spcAft>
                <a:spcPts val="0"/>
              </a:spcAft>
              <a:buNone/>
              <a:defRPr>
                <a:solidFill>
                  <a:schemeClr val="accent1"/>
                </a:solidFill>
              </a:defRPr>
            </a:lvl2pPr>
            <a:lvl3pPr lvl="2" rtl="0">
              <a:spcBef>
                <a:spcPts val="400"/>
              </a:spcBef>
              <a:spcAft>
                <a:spcPts val="0"/>
              </a:spcAft>
              <a:buNone/>
              <a:defRPr>
                <a:solidFill>
                  <a:schemeClr val="accent1"/>
                </a:solidFill>
              </a:defRPr>
            </a:lvl3pPr>
            <a:lvl4pPr lvl="3" rtl="0">
              <a:spcBef>
                <a:spcPts val="400"/>
              </a:spcBef>
              <a:spcAft>
                <a:spcPts val="0"/>
              </a:spcAft>
              <a:buNone/>
              <a:defRPr>
                <a:solidFill>
                  <a:schemeClr val="accent1"/>
                </a:solidFill>
              </a:defRPr>
            </a:lvl4pPr>
            <a:lvl5pPr lvl="4" rtl="0">
              <a:spcBef>
                <a:spcPts val="400"/>
              </a:spcBef>
              <a:spcAft>
                <a:spcPts val="0"/>
              </a:spcAft>
              <a:buNone/>
              <a:defRPr>
                <a:solidFill>
                  <a:schemeClr val="accent1"/>
                </a:solidFill>
              </a:defRPr>
            </a:lvl5pPr>
            <a:lvl6pPr lvl="5" rtl="0">
              <a:spcBef>
                <a:spcPts val="400"/>
              </a:spcBef>
              <a:spcAft>
                <a:spcPts val="0"/>
              </a:spcAft>
              <a:buNone/>
              <a:defRPr>
                <a:solidFill>
                  <a:schemeClr val="accent1"/>
                </a:solidFill>
              </a:defRPr>
            </a:lvl6pPr>
            <a:lvl7pPr lvl="6" rtl="0">
              <a:spcBef>
                <a:spcPts val="400"/>
              </a:spcBef>
              <a:spcAft>
                <a:spcPts val="0"/>
              </a:spcAft>
              <a:buNone/>
              <a:defRPr>
                <a:solidFill>
                  <a:schemeClr val="accent1"/>
                </a:solidFill>
              </a:defRPr>
            </a:lvl7pPr>
            <a:lvl8pPr lvl="7" rtl="0">
              <a:spcBef>
                <a:spcPts val="400"/>
              </a:spcBef>
              <a:spcAft>
                <a:spcPts val="0"/>
              </a:spcAft>
              <a:buNone/>
              <a:defRPr>
                <a:solidFill>
                  <a:schemeClr val="accent1"/>
                </a:solidFill>
              </a:defRPr>
            </a:lvl8pPr>
            <a:lvl9pPr lvl="8" rtl="0">
              <a:spcBef>
                <a:spcPts val="400"/>
              </a:spcBef>
              <a:spcAft>
                <a:spcPts val="400"/>
              </a:spcAft>
              <a:buNone/>
              <a:defRPr>
                <a:solidFill>
                  <a:schemeClr val="accent1"/>
                </a:solidFill>
              </a:defRPr>
            </a:lvl9pPr>
          </a:lstStyle>
          <a:p/>
        </p:txBody>
      </p:sp>
      <p:sp>
        <p:nvSpPr>
          <p:cNvPr id="884" name="Google Shape;884;p68"/>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2pPr>
            <a:lvl3pPr lvl="2"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3pPr>
            <a:lvl4pPr lvl="3"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4pPr>
            <a:lvl5pPr lvl="4"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5pPr>
            <a:lvl6pPr lvl="5"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6pPr>
            <a:lvl7pPr lvl="6"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7pPr>
            <a:lvl8pPr lvl="7"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8pPr>
            <a:lvl9pPr lvl="8"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9pPr>
          </a:lstStyle>
          <a:p/>
        </p:txBody>
      </p:sp>
      <p:sp>
        <p:nvSpPr>
          <p:cNvPr id="885" name="Google Shape;885;p68"/>
          <p:cNvSpPr txBox="1"/>
          <p:nvPr>
            <p:ph type="title"/>
          </p:nvPr>
        </p:nvSpPr>
        <p:spPr>
          <a:xfrm>
            <a:off x="663788" y="825263"/>
            <a:ext cx="7816500" cy="414900"/>
          </a:xfrm>
          <a:prstGeom prst="rect">
            <a:avLst/>
          </a:prstGeom>
        </p:spPr>
        <p:txBody>
          <a:bodyPr anchorCtr="0" anchor="t" bIns="0" lIns="0" spcFirstLastPara="1" rIns="0" wrap="square" tIns="0">
            <a:noAutofit/>
          </a:bodyPr>
          <a:lstStyle>
            <a:lvl1pPr lvl="0" rtl="0" algn="ctr">
              <a:lnSpc>
                <a:spcPct val="130000"/>
              </a:lnSpc>
              <a:spcBef>
                <a:spcPts val="0"/>
              </a:spcBef>
              <a:spcAft>
                <a:spcPts val="0"/>
              </a:spcAft>
              <a:buNone/>
              <a:defRPr sz="2100"/>
            </a:lvl1pPr>
            <a:lvl2pPr lvl="1" rtl="0" algn="ctr">
              <a:lnSpc>
                <a:spcPct val="130000"/>
              </a:lnSpc>
              <a:spcBef>
                <a:spcPts val="0"/>
              </a:spcBef>
              <a:spcAft>
                <a:spcPts val="0"/>
              </a:spcAft>
              <a:buNone/>
              <a:defRPr sz="2000"/>
            </a:lvl2pPr>
            <a:lvl3pPr lvl="2" rtl="0" algn="ctr">
              <a:lnSpc>
                <a:spcPct val="130000"/>
              </a:lnSpc>
              <a:spcBef>
                <a:spcPts val="0"/>
              </a:spcBef>
              <a:spcAft>
                <a:spcPts val="0"/>
              </a:spcAft>
              <a:buNone/>
              <a:defRPr sz="2000"/>
            </a:lvl3pPr>
            <a:lvl4pPr lvl="3" rtl="0" algn="ctr">
              <a:lnSpc>
                <a:spcPct val="130000"/>
              </a:lnSpc>
              <a:spcBef>
                <a:spcPts val="0"/>
              </a:spcBef>
              <a:spcAft>
                <a:spcPts val="0"/>
              </a:spcAft>
              <a:buNone/>
              <a:defRPr sz="2000"/>
            </a:lvl4pPr>
            <a:lvl5pPr lvl="4" rtl="0" algn="ctr">
              <a:lnSpc>
                <a:spcPct val="130000"/>
              </a:lnSpc>
              <a:spcBef>
                <a:spcPts val="0"/>
              </a:spcBef>
              <a:spcAft>
                <a:spcPts val="0"/>
              </a:spcAft>
              <a:buNone/>
              <a:defRPr sz="2000"/>
            </a:lvl5pPr>
            <a:lvl6pPr lvl="5" rtl="0" algn="ctr">
              <a:lnSpc>
                <a:spcPct val="130000"/>
              </a:lnSpc>
              <a:spcBef>
                <a:spcPts val="0"/>
              </a:spcBef>
              <a:spcAft>
                <a:spcPts val="0"/>
              </a:spcAft>
              <a:buNone/>
              <a:defRPr sz="2000"/>
            </a:lvl6pPr>
            <a:lvl7pPr lvl="6" rtl="0" algn="ctr">
              <a:lnSpc>
                <a:spcPct val="130000"/>
              </a:lnSpc>
              <a:spcBef>
                <a:spcPts val="0"/>
              </a:spcBef>
              <a:spcAft>
                <a:spcPts val="0"/>
              </a:spcAft>
              <a:buNone/>
              <a:defRPr sz="2000"/>
            </a:lvl7pPr>
            <a:lvl8pPr lvl="7" rtl="0" algn="ctr">
              <a:lnSpc>
                <a:spcPct val="130000"/>
              </a:lnSpc>
              <a:spcBef>
                <a:spcPts val="0"/>
              </a:spcBef>
              <a:spcAft>
                <a:spcPts val="0"/>
              </a:spcAft>
              <a:buNone/>
              <a:defRPr sz="2000"/>
            </a:lvl8pPr>
            <a:lvl9pPr lvl="8" rtl="0" algn="ctr">
              <a:lnSpc>
                <a:spcPct val="130000"/>
              </a:lnSpc>
              <a:spcBef>
                <a:spcPts val="0"/>
              </a:spcBef>
              <a:spcAft>
                <a:spcPts val="0"/>
              </a:spcAft>
              <a:buNone/>
              <a:defRPr sz="2000"/>
            </a:lvl9pPr>
          </a:lstStyle>
          <a:p/>
        </p:txBody>
      </p:sp>
      <p:sp>
        <p:nvSpPr>
          <p:cNvPr id="886" name="Google Shape;886;p68"/>
          <p:cNvSpPr txBox="1"/>
          <p:nvPr>
            <p:ph idx="4" type="subTitle"/>
          </p:nvPr>
        </p:nvSpPr>
        <p:spPr>
          <a:xfrm>
            <a:off x="663844" y="1240163"/>
            <a:ext cx="7816500" cy="219000"/>
          </a:xfrm>
          <a:prstGeom prst="rect">
            <a:avLst/>
          </a:prstGeom>
        </p:spPr>
        <p:txBody>
          <a:bodyPr anchorCtr="0" anchor="t" bIns="0" lIns="0" spcFirstLastPara="1" rIns="0" wrap="square" tIns="0">
            <a:noAutofit/>
          </a:bodyPr>
          <a:lstStyle>
            <a:lvl1pPr lvl="0" rtl="0" algn="ctr">
              <a:spcBef>
                <a:spcPts val="0"/>
              </a:spcBef>
              <a:spcAft>
                <a:spcPts val="0"/>
              </a:spcAft>
              <a:buNone/>
              <a:defRPr sz="1400">
                <a:solidFill>
                  <a:schemeClr val="accent1"/>
                </a:solidFill>
              </a:defRPr>
            </a:lvl1pPr>
            <a:lvl2pPr lvl="1" rtl="0" algn="ctr">
              <a:spcBef>
                <a:spcPts val="400"/>
              </a:spcBef>
              <a:spcAft>
                <a:spcPts val="0"/>
              </a:spcAft>
              <a:buNone/>
              <a:defRPr sz="1400">
                <a:solidFill>
                  <a:schemeClr val="accent1"/>
                </a:solidFill>
              </a:defRPr>
            </a:lvl2pPr>
            <a:lvl3pPr lvl="2" rtl="0" algn="ctr">
              <a:spcBef>
                <a:spcPts val="400"/>
              </a:spcBef>
              <a:spcAft>
                <a:spcPts val="0"/>
              </a:spcAft>
              <a:buNone/>
              <a:defRPr sz="1400">
                <a:solidFill>
                  <a:schemeClr val="accent1"/>
                </a:solidFill>
              </a:defRPr>
            </a:lvl3pPr>
            <a:lvl4pPr lvl="3" rtl="0" algn="ctr">
              <a:spcBef>
                <a:spcPts val="400"/>
              </a:spcBef>
              <a:spcAft>
                <a:spcPts val="0"/>
              </a:spcAft>
              <a:buNone/>
              <a:defRPr sz="1400">
                <a:solidFill>
                  <a:schemeClr val="accent1"/>
                </a:solidFill>
              </a:defRPr>
            </a:lvl4pPr>
            <a:lvl5pPr lvl="4" rtl="0" algn="ctr">
              <a:spcBef>
                <a:spcPts val="400"/>
              </a:spcBef>
              <a:spcAft>
                <a:spcPts val="0"/>
              </a:spcAft>
              <a:buNone/>
              <a:defRPr sz="1400">
                <a:solidFill>
                  <a:schemeClr val="accent1"/>
                </a:solidFill>
              </a:defRPr>
            </a:lvl5pPr>
            <a:lvl6pPr lvl="5" rtl="0" algn="ctr">
              <a:spcBef>
                <a:spcPts val="400"/>
              </a:spcBef>
              <a:spcAft>
                <a:spcPts val="0"/>
              </a:spcAft>
              <a:buNone/>
              <a:defRPr sz="1400">
                <a:solidFill>
                  <a:schemeClr val="accent1"/>
                </a:solidFill>
              </a:defRPr>
            </a:lvl6pPr>
            <a:lvl7pPr lvl="6" rtl="0" algn="ctr">
              <a:spcBef>
                <a:spcPts val="400"/>
              </a:spcBef>
              <a:spcAft>
                <a:spcPts val="0"/>
              </a:spcAft>
              <a:buNone/>
              <a:defRPr sz="1400">
                <a:solidFill>
                  <a:schemeClr val="accent1"/>
                </a:solidFill>
              </a:defRPr>
            </a:lvl7pPr>
            <a:lvl8pPr lvl="7" rtl="0" algn="ctr">
              <a:spcBef>
                <a:spcPts val="400"/>
              </a:spcBef>
              <a:spcAft>
                <a:spcPts val="0"/>
              </a:spcAft>
              <a:buNone/>
              <a:defRPr sz="1400">
                <a:solidFill>
                  <a:schemeClr val="accent1"/>
                </a:solidFill>
              </a:defRPr>
            </a:lvl8pPr>
            <a:lvl9pPr lvl="8" rtl="0" algn="ctr">
              <a:spcBef>
                <a:spcPts val="400"/>
              </a:spcBef>
              <a:spcAft>
                <a:spcPts val="400"/>
              </a:spcAft>
              <a:buNone/>
              <a:defRPr sz="1400">
                <a:solidFill>
                  <a:schemeClr val="accent1"/>
                </a:solidFill>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large text">
  <p:cSld name="CUSTOM_4_2_1">
    <p:spTree>
      <p:nvGrpSpPr>
        <p:cNvPr id="887" name="Shape 887"/>
        <p:cNvGrpSpPr/>
        <p:nvPr/>
      </p:nvGrpSpPr>
      <p:grpSpPr>
        <a:xfrm>
          <a:off x="0" y="0"/>
          <a:ext cx="0" cy="0"/>
          <a:chOff x="0" y="0"/>
          <a:chExt cx="0" cy="0"/>
        </a:xfrm>
      </p:grpSpPr>
      <p:sp>
        <p:nvSpPr>
          <p:cNvPr id="888" name="Google Shape;888;p69"/>
          <p:cNvSpPr txBox="1"/>
          <p:nvPr>
            <p:ph type="title"/>
          </p:nvPr>
        </p:nvSpPr>
        <p:spPr>
          <a:xfrm>
            <a:off x="2460281" y="1239806"/>
            <a:ext cx="5573100" cy="2949000"/>
          </a:xfrm>
          <a:prstGeom prst="rect">
            <a:avLst/>
          </a:prstGeom>
        </p:spPr>
        <p:txBody>
          <a:bodyPr anchorCtr="0" anchor="ctr" bIns="0" lIns="0" spcFirstLastPara="1" rIns="0" wrap="square" tIns="0">
            <a:noAutofit/>
          </a:bodyPr>
          <a:lstStyle>
            <a:lvl1pPr lvl="0" rtl="0">
              <a:lnSpc>
                <a:spcPct val="115000"/>
              </a:lnSpc>
              <a:spcBef>
                <a:spcPts val="0"/>
              </a:spcBef>
              <a:spcAft>
                <a:spcPts val="0"/>
              </a:spcAft>
              <a:buNone/>
              <a:defRPr sz="2100">
                <a:solidFill>
                  <a:schemeClr val="accent1"/>
                </a:solidFill>
              </a:defRPr>
            </a:lvl1pPr>
            <a:lvl2pPr lvl="1" rtl="0">
              <a:lnSpc>
                <a:spcPct val="115000"/>
              </a:lnSpc>
              <a:spcBef>
                <a:spcPts val="0"/>
              </a:spcBef>
              <a:spcAft>
                <a:spcPts val="0"/>
              </a:spcAft>
              <a:buNone/>
              <a:defRPr sz="2000">
                <a:solidFill>
                  <a:schemeClr val="accent1"/>
                </a:solidFill>
                <a:latin typeface="Red Hat Text"/>
                <a:ea typeface="Red Hat Text"/>
                <a:cs typeface="Red Hat Text"/>
                <a:sym typeface="Red Hat Text"/>
              </a:defRPr>
            </a:lvl2pPr>
            <a:lvl3pPr lvl="2" rtl="0">
              <a:lnSpc>
                <a:spcPct val="115000"/>
              </a:lnSpc>
              <a:spcBef>
                <a:spcPts val="0"/>
              </a:spcBef>
              <a:spcAft>
                <a:spcPts val="0"/>
              </a:spcAft>
              <a:buNone/>
              <a:defRPr sz="2000">
                <a:solidFill>
                  <a:schemeClr val="accent1"/>
                </a:solidFill>
                <a:latin typeface="Red Hat Text"/>
                <a:ea typeface="Red Hat Text"/>
                <a:cs typeface="Red Hat Text"/>
                <a:sym typeface="Red Hat Text"/>
              </a:defRPr>
            </a:lvl3pPr>
            <a:lvl4pPr lvl="3" rtl="0">
              <a:lnSpc>
                <a:spcPct val="115000"/>
              </a:lnSpc>
              <a:spcBef>
                <a:spcPts val="0"/>
              </a:spcBef>
              <a:spcAft>
                <a:spcPts val="0"/>
              </a:spcAft>
              <a:buNone/>
              <a:defRPr sz="2000">
                <a:solidFill>
                  <a:schemeClr val="accent1"/>
                </a:solidFill>
                <a:latin typeface="Red Hat Text"/>
                <a:ea typeface="Red Hat Text"/>
                <a:cs typeface="Red Hat Text"/>
                <a:sym typeface="Red Hat Text"/>
              </a:defRPr>
            </a:lvl4pPr>
            <a:lvl5pPr lvl="4" rtl="0">
              <a:lnSpc>
                <a:spcPct val="115000"/>
              </a:lnSpc>
              <a:spcBef>
                <a:spcPts val="0"/>
              </a:spcBef>
              <a:spcAft>
                <a:spcPts val="0"/>
              </a:spcAft>
              <a:buNone/>
              <a:defRPr sz="2000">
                <a:solidFill>
                  <a:schemeClr val="accent1"/>
                </a:solidFill>
                <a:latin typeface="Red Hat Text"/>
                <a:ea typeface="Red Hat Text"/>
                <a:cs typeface="Red Hat Text"/>
                <a:sym typeface="Red Hat Text"/>
              </a:defRPr>
            </a:lvl5pPr>
            <a:lvl6pPr lvl="5" rtl="0">
              <a:lnSpc>
                <a:spcPct val="115000"/>
              </a:lnSpc>
              <a:spcBef>
                <a:spcPts val="0"/>
              </a:spcBef>
              <a:spcAft>
                <a:spcPts val="0"/>
              </a:spcAft>
              <a:buNone/>
              <a:defRPr sz="2000">
                <a:solidFill>
                  <a:schemeClr val="accent1"/>
                </a:solidFill>
                <a:latin typeface="Red Hat Text"/>
                <a:ea typeface="Red Hat Text"/>
                <a:cs typeface="Red Hat Text"/>
                <a:sym typeface="Red Hat Text"/>
              </a:defRPr>
            </a:lvl6pPr>
            <a:lvl7pPr lvl="6" rtl="0">
              <a:lnSpc>
                <a:spcPct val="115000"/>
              </a:lnSpc>
              <a:spcBef>
                <a:spcPts val="0"/>
              </a:spcBef>
              <a:spcAft>
                <a:spcPts val="0"/>
              </a:spcAft>
              <a:buNone/>
              <a:defRPr sz="2000">
                <a:solidFill>
                  <a:schemeClr val="accent1"/>
                </a:solidFill>
                <a:latin typeface="Red Hat Text"/>
                <a:ea typeface="Red Hat Text"/>
                <a:cs typeface="Red Hat Text"/>
                <a:sym typeface="Red Hat Text"/>
              </a:defRPr>
            </a:lvl7pPr>
            <a:lvl8pPr lvl="7" rtl="0">
              <a:lnSpc>
                <a:spcPct val="115000"/>
              </a:lnSpc>
              <a:spcBef>
                <a:spcPts val="0"/>
              </a:spcBef>
              <a:spcAft>
                <a:spcPts val="0"/>
              </a:spcAft>
              <a:buNone/>
              <a:defRPr sz="2000">
                <a:solidFill>
                  <a:schemeClr val="accent1"/>
                </a:solidFill>
                <a:latin typeface="Red Hat Text"/>
                <a:ea typeface="Red Hat Text"/>
                <a:cs typeface="Red Hat Text"/>
                <a:sym typeface="Red Hat Text"/>
              </a:defRPr>
            </a:lvl8pPr>
            <a:lvl9pPr lvl="8" rtl="0">
              <a:lnSpc>
                <a:spcPct val="115000"/>
              </a:lnSpc>
              <a:spcBef>
                <a:spcPts val="0"/>
              </a:spcBef>
              <a:spcAft>
                <a:spcPts val="0"/>
              </a:spcAft>
              <a:buNone/>
              <a:defRPr sz="2000">
                <a:solidFill>
                  <a:schemeClr val="accent1"/>
                </a:solidFill>
                <a:latin typeface="Red Hat Text"/>
                <a:ea typeface="Red Hat Text"/>
                <a:cs typeface="Red Hat Text"/>
                <a:sym typeface="Red Hat Text"/>
              </a:defRPr>
            </a:lvl9pPr>
          </a:lstStyle>
          <a:p/>
        </p:txBody>
      </p:sp>
      <p:sp>
        <p:nvSpPr>
          <p:cNvPr id="889" name="Google Shape;889;p69"/>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accent1"/>
              </a:buClr>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accent1"/>
              </a:buClr>
              <a:buSzPts val="800"/>
              <a:buFont typeface="Red Hat Text Medium"/>
              <a:buNone/>
              <a:defRPr sz="800">
                <a:solidFill>
                  <a:schemeClr val="accent1"/>
                </a:solidFill>
                <a:latin typeface="Red Hat Text Medium"/>
                <a:ea typeface="Red Hat Text Medium"/>
                <a:cs typeface="Red Hat Text Medium"/>
                <a:sym typeface="Red Hat Text Medium"/>
              </a:defRPr>
            </a:lvl9pPr>
          </a:lstStyle>
          <a:p/>
        </p:txBody>
      </p:sp>
      <p:cxnSp>
        <p:nvCxnSpPr>
          <p:cNvPr id="890" name="Google Shape;890;p69"/>
          <p:cNvCxnSpPr/>
          <p:nvPr/>
        </p:nvCxnSpPr>
        <p:spPr>
          <a:xfrm rot="10800000">
            <a:off x="335831" y="150"/>
            <a:ext cx="0" cy="664800"/>
          </a:xfrm>
          <a:prstGeom prst="straightConnector1">
            <a:avLst/>
          </a:prstGeom>
          <a:noFill/>
          <a:ln cap="flat" cmpd="sng" w="9525">
            <a:solidFill>
              <a:schemeClr val="accent1"/>
            </a:solidFill>
            <a:prstDash val="solid"/>
            <a:round/>
            <a:headEnd len="med" w="med" type="none"/>
            <a:tailEnd len="med" w="med" type="none"/>
          </a:ln>
        </p:spPr>
      </p:cxnSp>
      <p:cxnSp>
        <p:nvCxnSpPr>
          <p:cNvPr id="891" name="Google Shape;891;p69"/>
          <p:cNvCxnSpPr/>
          <p:nvPr/>
        </p:nvCxnSpPr>
        <p:spPr>
          <a:xfrm rot="10800000">
            <a:off x="335825" y="4801200"/>
            <a:ext cx="0" cy="342300"/>
          </a:xfrm>
          <a:prstGeom prst="straightConnector1">
            <a:avLst/>
          </a:prstGeom>
          <a:noFill/>
          <a:ln cap="flat" cmpd="sng" w="9525">
            <a:solidFill>
              <a:schemeClr val="accent1"/>
            </a:solidFill>
            <a:prstDash val="solid"/>
            <a:round/>
            <a:headEnd len="med" w="med" type="none"/>
            <a:tailEnd len="med" w="med" type="none"/>
          </a:ln>
        </p:spPr>
      </p:cxnSp>
      <p:sp>
        <p:nvSpPr>
          <p:cNvPr id="892" name="Google Shape;892;p69"/>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latin typeface="Red Hat Text Medium"/>
                <a:ea typeface="Red Hat Text Medium"/>
                <a:cs typeface="Red Hat Text Medium"/>
                <a:sym typeface="Red Hat Text Medium"/>
              </a:defRPr>
            </a:lvl1pPr>
            <a:lvl2pPr lvl="1" rtl="0" algn="ctr">
              <a:buNone/>
              <a:defRPr sz="600">
                <a:latin typeface="Red Hat Text Medium"/>
                <a:ea typeface="Red Hat Text Medium"/>
                <a:cs typeface="Red Hat Text Medium"/>
                <a:sym typeface="Red Hat Text Medium"/>
              </a:defRPr>
            </a:lvl2pPr>
            <a:lvl3pPr lvl="2" rtl="0" algn="ctr">
              <a:buNone/>
              <a:defRPr sz="600">
                <a:latin typeface="Red Hat Text Medium"/>
                <a:ea typeface="Red Hat Text Medium"/>
                <a:cs typeface="Red Hat Text Medium"/>
                <a:sym typeface="Red Hat Text Medium"/>
              </a:defRPr>
            </a:lvl3pPr>
            <a:lvl4pPr lvl="3" rtl="0" algn="ctr">
              <a:buNone/>
              <a:defRPr sz="600">
                <a:latin typeface="Red Hat Text Medium"/>
                <a:ea typeface="Red Hat Text Medium"/>
                <a:cs typeface="Red Hat Text Medium"/>
                <a:sym typeface="Red Hat Text Medium"/>
              </a:defRPr>
            </a:lvl4pPr>
            <a:lvl5pPr lvl="4" rtl="0" algn="ctr">
              <a:buNone/>
              <a:defRPr sz="600">
                <a:latin typeface="Red Hat Text Medium"/>
                <a:ea typeface="Red Hat Text Medium"/>
                <a:cs typeface="Red Hat Text Medium"/>
                <a:sym typeface="Red Hat Text Medium"/>
              </a:defRPr>
            </a:lvl5pPr>
            <a:lvl6pPr lvl="5" rtl="0" algn="ctr">
              <a:buNone/>
              <a:defRPr sz="600">
                <a:latin typeface="Red Hat Text Medium"/>
                <a:ea typeface="Red Hat Text Medium"/>
                <a:cs typeface="Red Hat Text Medium"/>
                <a:sym typeface="Red Hat Text Medium"/>
              </a:defRPr>
            </a:lvl6pPr>
            <a:lvl7pPr lvl="6" rtl="0" algn="ctr">
              <a:buNone/>
              <a:defRPr sz="600">
                <a:latin typeface="Red Hat Text Medium"/>
                <a:ea typeface="Red Hat Text Medium"/>
                <a:cs typeface="Red Hat Text Medium"/>
                <a:sym typeface="Red Hat Text Medium"/>
              </a:defRPr>
            </a:lvl7pPr>
            <a:lvl8pPr lvl="7" rtl="0" algn="ctr">
              <a:buNone/>
              <a:defRPr sz="600">
                <a:latin typeface="Red Hat Text Medium"/>
                <a:ea typeface="Red Hat Text Medium"/>
                <a:cs typeface="Red Hat Text Medium"/>
                <a:sym typeface="Red Hat Text Medium"/>
              </a:defRPr>
            </a:lvl8pPr>
            <a:lvl9pPr lvl="8" rtl="0" algn="ctr">
              <a:buNone/>
              <a:defRPr sz="600">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893" name="Google Shape;893;p69"/>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894" name="Google Shape;894;p69"/>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dark">
  <p:cSld name="CUSTOM_4_1">
    <p:bg>
      <p:bgPr>
        <a:solidFill>
          <a:srgbClr val="353535"/>
        </a:solidFill>
      </p:bgPr>
    </p:bg>
    <p:spTree>
      <p:nvGrpSpPr>
        <p:cNvPr id="895" name="Shape 895"/>
        <p:cNvGrpSpPr/>
        <p:nvPr/>
      </p:nvGrpSpPr>
      <p:grpSpPr>
        <a:xfrm>
          <a:off x="0" y="0"/>
          <a:ext cx="0" cy="0"/>
          <a:chOff x="0" y="0"/>
          <a:chExt cx="0" cy="0"/>
        </a:xfrm>
      </p:grpSpPr>
      <p:sp>
        <p:nvSpPr>
          <p:cNvPr id="896" name="Google Shape;896;p70"/>
          <p:cNvSpPr txBox="1"/>
          <p:nvPr>
            <p:ph idx="1" type="body"/>
          </p:nvPr>
        </p:nvSpPr>
        <p:spPr>
          <a:xfrm>
            <a:off x="6502425" y="1387106"/>
            <a:ext cx="1599000" cy="2250000"/>
          </a:xfrm>
          <a:prstGeom prst="rect">
            <a:avLst/>
          </a:prstGeom>
        </p:spPr>
        <p:txBody>
          <a:bodyPr anchorCtr="0" anchor="t" bIns="0" lIns="0" spcFirstLastPara="1" rIns="0" wrap="square" tIns="0">
            <a:noAutofit/>
          </a:bodyPr>
          <a:lstStyle>
            <a:lvl1pPr indent="-317500" lvl="0" marL="457200" rtl="0">
              <a:lnSpc>
                <a:spcPct val="115000"/>
              </a:lnSpc>
              <a:spcBef>
                <a:spcPts val="0"/>
              </a:spcBef>
              <a:spcAft>
                <a:spcPts val="0"/>
              </a:spcAft>
              <a:buClr>
                <a:srgbClr val="FFFFFF"/>
              </a:buClr>
              <a:buSzPts val="1400"/>
              <a:buChar char="▸"/>
              <a:defRPr>
                <a:solidFill>
                  <a:srgbClr val="FFFFFF"/>
                </a:solidFill>
              </a:defRPr>
            </a:lvl1pPr>
            <a:lvl2pPr indent="-317500" lvl="1" marL="914400" rtl="0">
              <a:lnSpc>
                <a:spcPct val="115000"/>
              </a:lnSpc>
              <a:spcBef>
                <a:spcPts val="1500"/>
              </a:spcBef>
              <a:spcAft>
                <a:spcPts val="0"/>
              </a:spcAft>
              <a:buClr>
                <a:srgbClr val="FFFFFF"/>
              </a:buClr>
              <a:buSzPts val="1400"/>
              <a:buChar char="･"/>
              <a:defRPr>
                <a:solidFill>
                  <a:srgbClr val="FFFFFF"/>
                </a:solidFill>
              </a:defRPr>
            </a:lvl2pPr>
            <a:lvl3pPr indent="-317500" lvl="2" marL="1371600" rtl="0">
              <a:lnSpc>
                <a:spcPct val="115000"/>
              </a:lnSpc>
              <a:spcBef>
                <a:spcPts val="1500"/>
              </a:spcBef>
              <a:spcAft>
                <a:spcPts val="0"/>
              </a:spcAft>
              <a:buClr>
                <a:srgbClr val="FFFFFF"/>
              </a:buClr>
              <a:buSzPts val="1400"/>
              <a:buChar char="･"/>
              <a:defRPr>
                <a:solidFill>
                  <a:srgbClr val="FFFFFF"/>
                </a:solidFill>
              </a:defRPr>
            </a:lvl3pPr>
            <a:lvl4pPr indent="-317500" lvl="3" marL="1828800" rtl="0">
              <a:lnSpc>
                <a:spcPct val="115000"/>
              </a:lnSpc>
              <a:spcBef>
                <a:spcPts val="1500"/>
              </a:spcBef>
              <a:spcAft>
                <a:spcPts val="0"/>
              </a:spcAft>
              <a:buClr>
                <a:srgbClr val="FFFFFF"/>
              </a:buClr>
              <a:buSzPts val="1400"/>
              <a:buChar char="･"/>
              <a:defRPr>
                <a:solidFill>
                  <a:srgbClr val="FFFFFF"/>
                </a:solidFill>
              </a:defRPr>
            </a:lvl4pPr>
            <a:lvl5pPr indent="-317500" lvl="4" marL="2286000" rtl="0">
              <a:lnSpc>
                <a:spcPct val="115000"/>
              </a:lnSpc>
              <a:spcBef>
                <a:spcPts val="1500"/>
              </a:spcBef>
              <a:spcAft>
                <a:spcPts val="0"/>
              </a:spcAft>
              <a:buClr>
                <a:srgbClr val="FFFFFF"/>
              </a:buClr>
              <a:buSzPts val="1400"/>
              <a:buChar char="･"/>
              <a:defRPr>
                <a:solidFill>
                  <a:srgbClr val="FFFFFF"/>
                </a:solidFill>
              </a:defRPr>
            </a:lvl5pPr>
            <a:lvl6pPr indent="-317500" lvl="5" marL="2743200" rtl="0">
              <a:lnSpc>
                <a:spcPct val="115000"/>
              </a:lnSpc>
              <a:spcBef>
                <a:spcPts val="1500"/>
              </a:spcBef>
              <a:spcAft>
                <a:spcPts val="0"/>
              </a:spcAft>
              <a:buClr>
                <a:srgbClr val="FFFFFF"/>
              </a:buClr>
              <a:buSzPts val="1400"/>
              <a:buChar char="･"/>
              <a:defRPr>
                <a:solidFill>
                  <a:srgbClr val="FFFFFF"/>
                </a:solidFill>
              </a:defRPr>
            </a:lvl6pPr>
            <a:lvl7pPr indent="-317500" lvl="6" marL="3200400" rtl="0">
              <a:lnSpc>
                <a:spcPct val="115000"/>
              </a:lnSpc>
              <a:spcBef>
                <a:spcPts val="1500"/>
              </a:spcBef>
              <a:spcAft>
                <a:spcPts val="0"/>
              </a:spcAft>
              <a:buClr>
                <a:srgbClr val="FFFFFF"/>
              </a:buClr>
              <a:buSzPts val="1400"/>
              <a:buChar char="･"/>
              <a:defRPr>
                <a:solidFill>
                  <a:srgbClr val="FFFFFF"/>
                </a:solidFill>
              </a:defRPr>
            </a:lvl7pPr>
            <a:lvl8pPr indent="-317500" lvl="7" marL="3657600" rtl="0">
              <a:lnSpc>
                <a:spcPct val="115000"/>
              </a:lnSpc>
              <a:spcBef>
                <a:spcPts val="1500"/>
              </a:spcBef>
              <a:spcAft>
                <a:spcPts val="0"/>
              </a:spcAft>
              <a:buClr>
                <a:srgbClr val="FFFFFF"/>
              </a:buClr>
              <a:buSzPts val="1400"/>
              <a:buChar char="･"/>
              <a:defRPr>
                <a:solidFill>
                  <a:srgbClr val="FFFFFF"/>
                </a:solidFill>
              </a:defRPr>
            </a:lvl8pPr>
            <a:lvl9pPr indent="-317500" lvl="8" marL="4114800" rtl="0">
              <a:lnSpc>
                <a:spcPct val="115000"/>
              </a:lnSpc>
              <a:spcBef>
                <a:spcPts val="1500"/>
              </a:spcBef>
              <a:spcAft>
                <a:spcPts val="1500"/>
              </a:spcAft>
              <a:buClr>
                <a:srgbClr val="FFFFFF"/>
              </a:buClr>
              <a:buSzPts val="1400"/>
              <a:buChar char="･"/>
              <a:defRPr>
                <a:solidFill>
                  <a:srgbClr val="FFFFFF"/>
                </a:solidFill>
              </a:defRPr>
            </a:lvl9pPr>
          </a:lstStyle>
          <a:p/>
        </p:txBody>
      </p:sp>
      <p:sp>
        <p:nvSpPr>
          <p:cNvPr id="897" name="Google Shape;897;p70"/>
          <p:cNvSpPr txBox="1"/>
          <p:nvPr>
            <p:ph idx="2" type="body"/>
          </p:nvPr>
        </p:nvSpPr>
        <p:spPr>
          <a:xfrm>
            <a:off x="4281525" y="1387106"/>
            <a:ext cx="1599000" cy="2250000"/>
          </a:xfrm>
          <a:prstGeom prst="rect">
            <a:avLst/>
          </a:prstGeom>
        </p:spPr>
        <p:txBody>
          <a:bodyPr anchorCtr="0" anchor="t" bIns="0" lIns="0" spcFirstLastPara="1" rIns="0" wrap="square" tIns="0">
            <a:noAutofit/>
          </a:bodyPr>
          <a:lstStyle>
            <a:lvl1pPr indent="-317500" lvl="0" marL="457200" rtl="0">
              <a:lnSpc>
                <a:spcPct val="115000"/>
              </a:lnSpc>
              <a:spcBef>
                <a:spcPts val="0"/>
              </a:spcBef>
              <a:spcAft>
                <a:spcPts val="0"/>
              </a:spcAft>
              <a:buClr>
                <a:srgbClr val="FFFFFF"/>
              </a:buClr>
              <a:buSzPts val="1400"/>
              <a:buChar char="▸"/>
              <a:defRPr>
                <a:solidFill>
                  <a:srgbClr val="FFFFFF"/>
                </a:solidFill>
              </a:defRPr>
            </a:lvl1pPr>
            <a:lvl2pPr indent="-317500" lvl="1" marL="914400" rtl="0">
              <a:lnSpc>
                <a:spcPct val="115000"/>
              </a:lnSpc>
              <a:spcBef>
                <a:spcPts val="1500"/>
              </a:spcBef>
              <a:spcAft>
                <a:spcPts val="0"/>
              </a:spcAft>
              <a:buClr>
                <a:srgbClr val="FFFFFF"/>
              </a:buClr>
              <a:buSzPts val="1400"/>
              <a:buChar char="･"/>
              <a:defRPr>
                <a:solidFill>
                  <a:srgbClr val="FFFFFF"/>
                </a:solidFill>
              </a:defRPr>
            </a:lvl2pPr>
            <a:lvl3pPr indent="-317500" lvl="2" marL="1371600" rtl="0">
              <a:lnSpc>
                <a:spcPct val="115000"/>
              </a:lnSpc>
              <a:spcBef>
                <a:spcPts val="1500"/>
              </a:spcBef>
              <a:spcAft>
                <a:spcPts val="0"/>
              </a:spcAft>
              <a:buClr>
                <a:srgbClr val="FFFFFF"/>
              </a:buClr>
              <a:buSzPts val="1400"/>
              <a:buChar char="･"/>
              <a:defRPr>
                <a:solidFill>
                  <a:srgbClr val="FFFFFF"/>
                </a:solidFill>
              </a:defRPr>
            </a:lvl3pPr>
            <a:lvl4pPr indent="-317500" lvl="3" marL="1828800" rtl="0">
              <a:lnSpc>
                <a:spcPct val="115000"/>
              </a:lnSpc>
              <a:spcBef>
                <a:spcPts val="1500"/>
              </a:spcBef>
              <a:spcAft>
                <a:spcPts val="0"/>
              </a:spcAft>
              <a:buClr>
                <a:srgbClr val="FFFFFF"/>
              </a:buClr>
              <a:buSzPts val="1400"/>
              <a:buChar char="･"/>
              <a:defRPr>
                <a:solidFill>
                  <a:srgbClr val="FFFFFF"/>
                </a:solidFill>
              </a:defRPr>
            </a:lvl4pPr>
            <a:lvl5pPr indent="-317500" lvl="4" marL="2286000" rtl="0">
              <a:lnSpc>
                <a:spcPct val="115000"/>
              </a:lnSpc>
              <a:spcBef>
                <a:spcPts val="1500"/>
              </a:spcBef>
              <a:spcAft>
                <a:spcPts val="0"/>
              </a:spcAft>
              <a:buClr>
                <a:srgbClr val="FFFFFF"/>
              </a:buClr>
              <a:buSzPts val="1400"/>
              <a:buChar char="･"/>
              <a:defRPr>
                <a:solidFill>
                  <a:srgbClr val="FFFFFF"/>
                </a:solidFill>
              </a:defRPr>
            </a:lvl5pPr>
            <a:lvl6pPr indent="-317500" lvl="5" marL="2743200" rtl="0">
              <a:lnSpc>
                <a:spcPct val="115000"/>
              </a:lnSpc>
              <a:spcBef>
                <a:spcPts val="1500"/>
              </a:spcBef>
              <a:spcAft>
                <a:spcPts val="0"/>
              </a:spcAft>
              <a:buClr>
                <a:srgbClr val="FFFFFF"/>
              </a:buClr>
              <a:buSzPts val="1400"/>
              <a:buChar char="･"/>
              <a:defRPr>
                <a:solidFill>
                  <a:srgbClr val="FFFFFF"/>
                </a:solidFill>
              </a:defRPr>
            </a:lvl6pPr>
            <a:lvl7pPr indent="-317500" lvl="6" marL="3200400" rtl="0">
              <a:lnSpc>
                <a:spcPct val="115000"/>
              </a:lnSpc>
              <a:spcBef>
                <a:spcPts val="1500"/>
              </a:spcBef>
              <a:spcAft>
                <a:spcPts val="0"/>
              </a:spcAft>
              <a:buClr>
                <a:srgbClr val="FFFFFF"/>
              </a:buClr>
              <a:buSzPts val="1400"/>
              <a:buChar char="･"/>
              <a:defRPr>
                <a:solidFill>
                  <a:srgbClr val="FFFFFF"/>
                </a:solidFill>
              </a:defRPr>
            </a:lvl7pPr>
            <a:lvl8pPr indent="-317500" lvl="7" marL="3657600" rtl="0">
              <a:lnSpc>
                <a:spcPct val="115000"/>
              </a:lnSpc>
              <a:spcBef>
                <a:spcPts val="1500"/>
              </a:spcBef>
              <a:spcAft>
                <a:spcPts val="0"/>
              </a:spcAft>
              <a:buClr>
                <a:srgbClr val="FFFFFF"/>
              </a:buClr>
              <a:buSzPts val="1400"/>
              <a:buChar char="･"/>
              <a:defRPr>
                <a:solidFill>
                  <a:srgbClr val="FFFFFF"/>
                </a:solidFill>
              </a:defRPr>
            </a:lvl8pPr>
            <a:lvl9pPr indent="-317500" lvl="8" marL="4114800" rtl="0">
              <a:lnSpc>
                <a:spcPct val="115000"/>
              </a:lnSpc>
              <a:spcBef>
                <a:spcPts val="1500"/>
              </a:spcBef>
              <a:spcAft>
                <a:spcPts val="1500"/>
              </a:spcAft>
              <a:buClr>
                <a:srgbClr val="FFFFFF"/>
              </a:buClr>
              <a:buSzPts val="1400"/>
              <a:buChar char="･"/>
              <a:defRPr>
                <a:solidFill>
                  <a:srgbClr val="FFFFFF"/>
                </a:solidFill>
              </a:defRPr>
            </a:lvl9pPr>
          </a:lstStyle>
          <a:p/>
        </p:txBody>
      </p:sp>
      <p:sp>
        <p:nvSpPr>
          <p:cNvPr id="898" name="Google Shape;898;p70"/>
          <p:cNvSpPr txBox="1"/>
          <p:nvPr>
            <p:ph type="title"/>
          </p:nvPr>
        </p:nvSpPr>
        <p:spPr>
          <a:xfrm>
            <a:off x="675206" y="1302325"/>
            <a:ext cx="2914500" cy="2023800"/>
          </a:xfrm>
          <a:prstGeom prst="rect">
            <a:avLst/>
          </a:prstGeom>
        </p:spPr>
        <p:txBody>
          <a:bodyPr anchorCtr="0" anchor="t" bIns="0" lIns="0" spcFirstLastPara="1" rIns="0" wrap="square" tIns="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cxnSp>
        <p:nvCxnSpPr>
          <p:cNvPr id="899" name="Google Shape;899;p70"/>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900" name="Google Shape;900;p70"/>
          <p:cNvSpPr txBox="1"/>
          <p:nvPr>
            <p:ph idx="3"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Clr>
                <a:schemeClr val="lt1"/>
              </a:buClr>
              <a:buSzPts val="800"/>
              <a:buFont typeface="Red Hat Display Medium"/>
              <a:buNone/>
              <a:defRPr sz="800">
                <a:solidFill>
                  <a:schemeClr val="l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2pPr>
            <a:lvl3pPr lvl="2"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3pPr>
            <a:lvl4pPr lvl="3"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4pPr>
            <a:lvl5pPr lvl="4"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5pPr>
            <a:lvl6pPr lvl="5"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6pPr>
            <a:lvl7pPr lvl="6"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7pPr>
            <a:lvl8pPr lvl="7"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8pPr>
            <a:lvl9pPr lvl="8" rtl="0">
              <a:lnSpc>
                <a:spcPct val="100000"/>
              </a:lnSpc>
              <a:spcBef>
                <a:spcPts val="0"/>
              </a:spcBef>
              <a:spcAft>
                <a:spcPts val="0"/>
              </a:spcAft>
              <a:buClr>
                <a:schemeClr val="lt1"/>
              </a:buClr>
              <a:buSzPts val="800"/>
              <a:buFont typeface="Red Hat Text Medium"/>
              <a:buNone/>
              <a:defRPr sz="800">
                <a:solidFill>
                  <a:schemeClr val="lt1"/>
                </a:solidFill>
                <a:latin typeface="Red Hat Text Medium"/>
                <a:ea typeface="Red Hat Text Medium"/>
                <a:cs typeface="Red Hat Text Medium"/>
                <a:sym typeface="Red Hat Text Medium"/>
              </a:defRPr>
            </a:lvl9pPr>
          </a:lstStyle>
          <a:p/>
        </p:txBody>
      </p:sp>
      <p:cxnSp>
        <p:nvCxnSpPr>
          <p:cNvPr id="901" name="Google Shape;901;p70"/>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pic>
        <p:nvPicPr>
          <p:cNvPr id="902" name="Google Shape;902;p70"/>
          <p:cNvPicPr preferRelativeResize="0"/>
          <p:nvPr/>
        </p:nvPicPr>
        <p:blipFill>
          <a:blip r:embed="rId2">
            <a:alphaModFix/>
          </a:blip>
          <a:stretch>
            <a:fillRect/>
          </a:stretch>
        </p:blipFill>
        <p:spPr>
          <a:xfrm>
            <a:off x="8033460" y="4734378"/>
            <a:ext cx="731888" cy="172209"/>
          </a:xfrm>
          <a:prstGeom prst="rect">
            <a:avLst/>
          </a:prstGeom>
          <a:noFill/>
          <a:ln>
            <a:noFill/>
          </a:ln>
        </p:spPr>
      </p:pic>
      <p:sp>
        <p:nvSpPr>
          <p:cNvPr id="903" name="Google Shape;903;p70"/>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solidFill>
                  <a:schemeClr val="lt1"/>
                </a:solidFill>
                <a:latin typeface="Red Hat Text Medium"/>
                <a:ea typeface="Red Hat Text Medium"/>
                <a:cs typeface="Red Hat Text Medium"/>
                <a:sym typeface="Red Hat Text Medium"/>
              </a:defRPr>
            </a:lvl1pPr>
            <a:lvl2pPr lvl="1" rtl="0" algn="ctr">
              <a:buNone/>
              <a:defRPr sz="600">
                <a:solidFill>
                  <a:schemeClr val="lt1"/>
                </a:solidFill>
                <a:latin typeface="Red Hat Text Medium"/>
                <a:ea typeface="Red Hat Text Medium"/>
                <a:cs typeface="Red Hat Text Medium"/>
                <a:sym typeface="Red Hat Text Medium"/>
              </a:defRPr>
            </a:lvl2pPr>
            <a:lvl3pPr lvl="2" rtl="0" algn="ctr">
              <a:buNone/>
              <a:defRPr sz="600">
                <a:solidFill>
                  <a:schemeClr val="lt1"/>
                </a:solidFill>
                <a:latin typeface="Red Hat Text Medium"/>
                <a:ea typeface="Red Hat Text Medium"/>
                <a:cs typeface="Red Hat Text Medium"/>
                <a:sym typeface="Red Hat Text Medium"/>
              </a:defRPr>
            </a:lvl3pPr>
            <a:lvl4pPr lvl="3" rtl="0" algn="ctr">
              <a:buNone/>
              <a:defRPr sz="600">
                <a:solidFill>
                  <a:schemeClr val="lt1"/>
                </a:solidFill>
                <a:latin typeface="Red Hat Text Medium"/>
                <a:ea typeface="Red Hat Text Medium"/>
                <a:cs typeface="Red Hat Text Medium"/>
                <a:sym typeface="Red Hat Text Medium"/>
              </a:defRPr>
            </a:lvl4pPr>
            <a:lvl5pPr lvl="4" rtl="0" algn="ctr">
              <a:buNone/>
              <a:defRPr sz="600">
                <a:solidFill>
                  <a:schemeClr val="lt1"/>
                </a:solidFill>
                <a:latin typeface="Red Hat Text Medium"/>
                <a:ea typeface="Red Hat Text Medium"/>
                <a:cs typeface="Red Hat Text Medium"/>
                <a:sym typeface="Red Hat Text Medium"/>
              </a:defRPr>
            </a:lvl5pPr>
            <a:lvl6pPr lvl="5" rtl="0" algn="ctr">
              <a:buNone/>
              <a:defRPr sz="600">
                <a:solidFill>
                  <a:schemeClr val="lt1"/>
                </a:solidFill>
                <a:latin typeface="Red Hat Text Medium"/>
                <a:ea typeface="Red Hat Text Medium"/>
                <a:cs typeface="Red Hat Text Medium"/>
                <a:sym typeface="Red Hat Text Medium"/>
              </a:defRPr>
            </a:lvl6pPr>
            <a:lvl7pPr lvl="6" rtl="0" algn="ctr">
              <a:buNone/>
              <a:defRPr sz="600">
                <a:solidFill>
                  <a:schemeClr val="lt1"/>
                </a:solidFill>
                <a:latin typeface="Red Hat Text Medium"/>
                <a:ea typeface="Red Hat Text Medium"/>
                <a:cs typeface="Red Hat Text Medium"/>
                <a:sym typeface="Red Hat Text Medium"/>
              </a:defRPr>
            </a:lvl7pPr>
            <a:lvl8pPr lvl="7" rtl="0" algn="ctr">
              <a:buNone/>
              <a:defRPr sz="600">
                <a:solidFill>
                  <a:schemeClr val="lt1"/>
                </a:solidFill>
                <a:latin typeface="Red Hat Text Medium"/>
                <a:ea typeface="Red Hat Text Medium"/>
                <a:cs typeface="Red Hat Text Medium"/>
                <a:sym typeface="Red Hat Text Medium"/>
              </a:defRPr>
            </a:lvl8pPr>
            <a:lvl9pPr lvl="8" rtl="0" algn="ctr">
              <a:buNone/>
              <a:defRPr sz="600">
                <a:solidFill>
                  <a:schemeClr val="lt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sp>
        <p:nvSpPr>
          <p:cNvPr id="904" name="Google Shape;904;p70"/>
          <p:cNvSpPr txBox="1"/>
          <p:nvPr>
            <p:ph idx="4"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lt1"/>
                </a:solidFill>
              </a:defRPr>
            </a:lvl1pPr>
            <a:lvl2pPr lvl="1" rtl="0">
              <a:lnSpc>
                <a:spcPct val="115000"/>
              </a:lnSpc>
              <a:spcBef>
                <a:spcPts val="0"/>
              </a:spcBef>
              <a:spcAft>
                <a:spcPts val="0"/>
              </a:spcAft>
              <a:buNone/>
              <a:defRPr sz="600">
                <a:solidFill>
                  <a:schemeClr val="lt1"/>
                </a:solidFill>
              </a:defRPr>
            </a:lvl2pPr>
            <a:lvl3pPr lvl="2" rtl="0">
              <a:lnSpc>
                <a:spcPct val="115000"/>
              </a:lnSpc>
              <a:spcBef>
                <a:spcPts val="0"/>
              </a:spcBef>
              <a:spcAft>
                <a:spcPts val="0"/>
              </a:spcAft>
              <a:buNone/>
              <a:defRPr sz="600">
                <a:solidFill>
                  <a:schemeClr val="lt1"/>
                </a:solidFill>
              </a:defRPr>
            </a:lvl3pPr>
            <a:lvl4pPr lvl="3" rtl="0">
              <a:lnSpc>
                <a:spcPct val="115000"/>
              </a:lnSpc>
              <a:spcBef>
                <a:spcPts val="0"/>
              </a:spcBef>
              <a:spcAft>
                <a:spcPts val="0"/>
              </a:spcAft>
              <a:buNone/>
              <a:defRPr sz="600">
                <a:solidFill>
                  <a:schemeClr val="lt1"/>
                </a:solidFill>
              </a:defRPr>
            </a:lvl4pPr>
            <a:lvl5pPr lvl="4" rtl="0">
              <a:lnSpc>
                <a:spcPct val="115000"/>
              </a:lnSpc>
              <a:spcBef>
                <a:spcPts val="0"/>
              </a:spcBef>
              <a:spcAft>
                <a:spcPts val="0"/>
              </a:spcAft>
              <a:buNone/>
              <a:defRPr sz="600">
                <a:solidFill>
                  <a:schemeClr val="lt1"/>
                </a:solidFill>
              </a:defRPr>
            </a:lvl5pPr>
            <a:lvl6pPr lvl="5" rtl="0">
              <a:lnSpc>
                <a:spcPct val="115000"/>
              </a:lnSpc>
              <a:spcBef>
                <a:spcPts val="0"/>
              </a:spcBef>
              <a:spcAft>
                <a:spcPts val="0"/>
              </a:spcAft>
              <a:buNone/>
              <a:defRPr sz="600">
                <a:solidFill>
                  <a:schemeClr val="lt1"/>
                </a:solidFill>
              </a:defRPr>
            </a:lvl6pPr>
            <a:lvl7pPr lvl="6" rtl="0">
              <a:lnSpc>
                <a:spcPct val="115000"/>
              </a:lnSpc>
              <a:spcBef>
                <a:spcPts val="0"/>
              </a:spcBef>
              <a:spcAft>
                <a:spcPts val="0"/>
              </a:spcAft>
              <a:buNone/>
              <a:defRPr sz="600">
                <a:solidFill>
                  <a:schemeClr val="lt1"/>
                </a:solidFill>
              </a:defRPr>
            </a:lvl7pPr>
            <a:lvl8pPr lvl="7" rtl="0">
              <a:lnSpc>
                <a:spcPct val="115000"/>
              </a:lnSpc>
              <a:spcBef>
                <a:spcPts val="0"/>
              </a:spcBef>
              <a:spcAft>
                <a:spcPts val="0"/>
              </a:spcAft>
              <a:buNone/>
              <a:defRPr sz="600">
                <a:solidFill>
                  <a:schemeClr val="lt1"/>
                </a:solidFill>
              </a:defRPr>
            </a:lvl8pPr>
            <a:lvl9pPr lvl="8" rtl="0">
              <a:lnSpc>
                <a:spcPct val="115000"/>
              </a:lnSpc>
              <a:spcBef>
                <a:spcPts val="0"/>
              </a:spcBef>
              <a:spcAft>
                <a:spcPts val="0"/>
              </a:spcAft>
              <a:buNone/>
              <a:defRPr sz="600">
                <a:solidFill>
                  <a:schemeClr val="lt1"/>
                </a:solidFill>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agenda light">
  <p:cSld name="CUSTOM_4_1_1">
    <p:bg>
      <p:bgPr>
        <a:solidFill>
          <a:schemeClr val="lt1"/>
        </a:solidFill>
      </p:bgPr>
    </p:bg>
    <p:spTree>
      <p:nvGrpSpPr>
        <p:cNvPr id="905" name="Shape 905"/>
        <p:cNvGrpSpPr/>
        <p:nvPr/>
      </p:nvGrpSpPr>
      <p:grpSpPr>
        <a:xfrm>
          <a:off x="0" y="0"/>
          <a:ext cx="0" cy="0"/>
          <a:chOff x="0" y="0"/>
          <a:chExt cx="0" cy="0"/>
        </a:xfrm>
      </p:grpSpPr>
      <p:cxnSp>
        <p:nvCxnSpPr>
          <p:cNvPr id="906" name="Google Shape;906;p71"/>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907" name="Google Shape;907;p71"/>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2pPr>
            <a:lvl3pPr lvl="2"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3pPr>
            <a:lvl4pPr lvl="3"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4pPr>
            <a:lvl5pPr lvl="4"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5pPr>
            <a:lvl6pPr lvl="5"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6pPr>
            <a:lvl7pPr lvl="6"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7pPr>
            <a:lvl8pPr lvl="7"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8pPr>
            <a:lvl9pPr lvl="8"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9pPr>
          </a:lstStyle>
          <a:p/>
        </p:txBody>
      </p:sp>
      <p:cxnSp>
        <p:nvCxnSpPr>
          <p:cNvPr id="908" name="Google Shape;908;p71"/>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909" name="Google Shape;909;p71"/>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solidFill>
                  <a:schemeClr val="dk1"/>
                </a:solidFill>
                <a:latin typeface="Red Hat Text Medium"/>
                <a:ea typeface="Red Hat Text Medium"/>
                <a:cs typeface="Red Hat Text Medium"/>
                <a:sym typeface="Red Hat Text Medium"/>
              </a:defRPr>
            </a:lvl1pPr>
            <a:lvl2pPr lvl="1" rtl="0" algn="ctr">
              <a:buNone/>
              <a:defRPr sz="600">
                <a:solidFill>
                  <a:schemeClr val="dk1"/>
                </a:solidFill>
                <a:latin typeface="Red Hat Text Medium"/>
                <a:ea typeface="Red Hat Text Medium"/>
                <a:cs typeface="Red Hat Text Medium"/>
                <a:sym typeface="Red Hat Text Medium"/>
              </a:defRPr>
            </a:lvl2pPr>
            <a:lvl3pPr lvl="2" rtl="0" algn="ctr">
              <a:buNone/>
              <a:defRPr sz="600">
                <a:solidFill>
                  <a:schemeClr val="dk1"/>
                </a:solidFill>
                <a:latin typeface="Red Hat Text Medium"/>
                <a:ea typeface="Red Hat Text Medium"/>
                <a:cs typeface="Red Hat Text Medium"/>
                <a:sym typeface="Red Hat Text Medium"/>
              </a:defRPr>
            </a:lvl3pPr>
            <a:lvl4pPr lvl="3" rtl="0" algn="ctr">
              <a:buNone/>
              <a:defRPr sz="600">
                <a:solidFill>
                  <a:schemeClr val="dk1"/>
                </a:solidFill>
                <a:latin typeface="Red Hat Text Medium"/>
                <a:ea typeface="Red Hat Text Medium"/>
                <a:cs typeface="Red Hat Text Medium"/>
                <a:sym typeface="Red Hat Text Medium"/>
              </a:defRPr>
            </a:lvl4pPr>
            <a:lvl5pPr lvl="4" rtl="0" algn="ctr">
              <a:buNone/>
              <a:defRPr sz="600">
                <a:solidFill>
                  <a:schemeClr val="dk1"/>
                </a:solidFill>
                <a:latin typeface="Red Hat Text Medium"/>
                <a:ea typeface="Red Hat Text Medium"/>
                <a:cs typeface="Red Hat Text Medium"/>
                <a:sym typeface="Red Hat Text Medium"/>
              </a:defRPr>
            </a:lvl5pPr>
            <a:lvl6pPr lvl="5" rtl="0" algn="ctr">
              <a:buNone/>
              <a:defRPr sz="600">
                <a:solidFill>
                  <a:schemeClr val="dk1"/>
                </a:solidFill>
                <a:latin typeface="Red Hat Text Medium"/>
                <a:ea typeface="Red Hat Text Medium"/>
                <a:cs typeface="Red Hat Text Medium"/>
                <a:sym typeface="Red Hat Text Medium"/>
              </a:defRPr>
            </a:lvl6pPr>
            <a:lvl7pPr lvl="6" rtl="0" algn="ctr">
              <a:buNone/>
              <a:defRPr sz="600">
                <a:solidFill>
                  <a:schemeClr val="dk1"/>
                </a:solidFill>
                <a:latin typeface="Red Hat Text Medium"/>
                <a:ea typeface="Red Hat Text Medium"/>
                <a:cs typeface="Red Hat Text Medium"/>
                <a:sym typeface="Red Hat Text Medium"/>
              </a:defRPr>
            </a:lvl7pPr>
            <a:lvl8pPr lvl="7" rtl="0" algn="ctr">
              <a:buNone/>
              <a:defRPr sz="600">
                <a:solidFill>
                  <a:schemeClr val="dk1"/>
                </a:solidFill>
                <a:latin typeface="Red Hat Text Medium"/>
                <a:ea typeface="Red Hat Text Medium"/>
                <a:cs typeface="Red Hat Text Medium"/>
                <a:sym typeface="Red Hat Text Medium"/>
              </a:defRPr>
            </a:lvl8pPr>
            <a:lvl9pPr lvl="8" rtl="0" algn="ctr">
              <a:buNone/>
              <a:defRPr sz="6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910" name="Google Shape;910;p71"/>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911" name="Google Shape;911;p71"/>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912" name="Google Shape;912;p71"/>
          <p:cNvSpPr txBox="1"/>
          <p:nvPr>
            <p:ph idx="3" type="body"/>
          </p:nvPr>
        </p:nvSpPr>
        <p:spPr>
          <a:xfrm>
            <a:off x="6502425" y="1387106"/>
            <a:ext cx="1599000" cy="2250000"/>
          </a:xfrm>
          <a:prstGeom prst="rect">
            <a:avLst/>
          </a:prstGeom>
        </p:spPr>
        <p:txBody>
          <a:bodyPr anchorCtr="0" anchor="t" bIns="0" lIns="0" spcFirstLastPara="1" rIns="0" wrap="square" tIns="0">
            <a:noAutofit/>
          </a:bodyPr>
          <a:lstStyle>
            <a:lvl1pPr indent="-317500" lvl="0" marL="457200" rtl="0">
              <a:lnSpc>
                <a:spcPct val="115000"/>
              </a:lnSpc>
              <a:spcBef>
                <a:spcPts val="0"/>
              </a:spcBef>
              <a:spcAft>
                <a:spcPts val="0"/>
              </a:spcAft>
              <a:buSzPts val="1400"/>
              <a:buChar char="▸"/>
              <a:defRPr/>
            </a:lvl1pPr>
            <a:lvl2pPr indent="-317500" lvl="1" marL="914400" rtl="0">
              <a:lnSpc>
                <a:spcPct val="115000"/>
              </a:lnSpc>
              <a:spcBef>
                <a:spcPts val="1500"/>
              </a:spcBef>
              <a:spcAft>
                <a:spcPts val="0"/>
              </a:spcAft>
              <a:buSzPts val="1400"/>
              <a:buChar char="･"/>
              <a:defRPr/>
            </a:lvl2pPr>
            <a:lvl3pPr indent="-317500" lvl="2" marL="1371600" rtl="0">
              <a:lnSpc>
                <a:spcPct val="115000"/>
              </a:lnSpc>
              <a:spcBef>
                <a:spcPts val="1500"/>
              </a:spcBef>
              <a:spcAft>
                <a:spcPts val="0"/>
              </a:spcAft>
              <a:buSzPts val="1400"/>
              <a:buChar char="･"/>
              <a:defRPr/>
            </a:lvl3pPr>
            <a:lvl4pPr indent="-317500" lvl="3" marL="1828800" rtl="0">
              <a:lnSpc>
                <a:spcPct val="115000"/>
              </a:lnSpc>
              <a:spcBef>
                <a:spcPts val="1500"/>
              </a:spcBef>
              <a:spcAft>
                <a:spcPts val="0"/>
              </a:spcAft>
              <a:buSzPts val="1400"/>
              <a:buChar char="･"/>
              <a:defRPr/>
            </a:lvl4pPr>
            <a:lvl5pPr indent="-317500" lvl="4" marL="2286000" rtl="0">
              <a:lnSpc>
                <a:spcPct val="115000"/>
              </a:lnSpc>
              <a:spcBef>
                <a:spcPts val="1500"/>
              </a:spcBef>
              <a:spcAft>
                <a:spcPts val="0"/>
              </a:spcAft>
              <a:buSzPts val="1400"/>
              <a:buChar char="･"/>
              <a:defRPr/>
            </a:lvl5pPr>
            <a:lvl6pPr indent="-317500" lvl="5" marL="2743200" rtl="0">
              <a:lnSpc>
                <a:spcPct val="115000"/>
              </a:lnSpc>
              <a:spcBef>
                <a:spcPts val="1500"/>
              </a:spcBef>
              <a:spcAft>
                <a:spcPts val="0"/>
              </a:spcAft>
              <a:buSzPts val="1400"/>
              <a:buChar char="･"/>
              <a:defRPr/>
            </a:lvl6pPr>
            <a:lvl7pPr indent="-317500" lvl="6" marL="3200400" rtl="0">
              <a:lnSpc>
                <a:spcPct val="115000"/>
              </a:lnSpc>
              <a:spcBef>
                <a:spcPts val="1500"/>
              </a:spcBef>
              <a:spcAft>
                <a:spcPts val="0"/>
              </a:spcAft>
              <a:buSzPts val="1400"/>
              <a:buChar char="･"/>
              <a:defRPr/>
            </a:lvl7pPr>
            <a:lvl8pPr indent="-317500" lvl="7" marL="3657600" rtl="0">
              <a:lnSpc>
                <a:spcPct val="115000"/>
              </a:lnSpc>
              <a:spcBef>
                <a:spcPts val="1500"/>
              </a:spcBef>
              <a:spcAft>
                <a:spcPts val="0"/>
              </a:spcAft>
              <a:buSzPts val="1400"/>
              <a:buChar char="･"/>
              <a:defRPr/>
            </a:lvl8pPr>
            <a:lvl9pPr indent="-317500" lvl="8" marL="4114800" rtl="0">
              <a:lnSpc>
                <a:spcPct val="115000"/>
              </a:lnSpc>
              <a:spcBef>
                <a:spcPts val="1500"/>
              </a:spcBef>
              <a:spcAft>
                <a:spcPts val="1500"/>
              </a:spcAft>
              <a:buSzPts val="1400"/>
              <a:buChar char="･"/>
              <a:defRPr/>
            </a:lvl9pPr>
          </a:lstStyle>
          <a:p/>
        </p:txBody>
      </p:sp>
      <p:sp>
        <p:nvSpPr>
          <p:cNvPr id="913" name="Google Shape;913;p71"/>
          <p:cNvSpPr txBox="1"/>
          <p:nvPr>
            <p:ph idx="4" type="body"/>
          </p:nvPr>
        </p:nvSpPr>
        <p:spPr>
          <a:xfrm>
            <a:off x="4281525" y="1387106"/>
            <a:ext cx="1599000" cy="2250000"/>
          </a:xfrm>
          <a:prstGeom prst="rect">
            <a:avLst/>
          </a:prstGeom>
        </p:spPr>
        <p:txBody>
          <a:bodyPr anchorCtr="0" anchor="t" bIns="0" lIns="0" spcFirstLastPara="1" rIns="0" wrap="square" tIns="0">
            <a:noAutofit/>
          </a:bodyPr>
          <a:lstStyle>
            <a:lvl1pPr indent="-317500" lvl="0" marL="457200" rtl="0">
              <a:lnSpc>
                <a:spcPct val="115000"/>
              </a:lnSpc>
              <a:spcBef>
                <a:spcPts val="0"/>
              </a:spcBef>
              <a:spcAft>
                <a:spcPts val="0"/>
              </a:spcAft>
              <a:buSzPts val="1400"/>
              <a:buChar char="▸"/>
              <a:defRPr/>
            </a:lvl1pPr>
            <a:lvl2pPr indent="-317500" lvl="1" marL="914400" rtl="0">
              <a:lnSpc>
                <a:spcPct val="115000"/>
              </a:lnSpc>
              <a:spcBef>
                <a:spcPts val="1500"/>
              </a:spcBef>
              <a:spcAft>
                <a:spcPts val="0"/>
              </a:spcAft>
              <a:buSzPts val="1400"/>
              <a:buChar char="･"/>
              <a:defRPr/>
            </a:lvl2pPr>
            <a:lvl3pPr indent="-317500" lvl="2" marL="1371600" rtl="0">
              <a:lnSpc>
                <a:spcPct val="115000"/>
              </a:lnSpc>
              <a:spcBef>
                <a:spcPts val="1500"/>
              </a:spcBef>
              <a:spcAft>
                <a:spcPts val="0"/>
              </a:spcAft>
              <a:buSzPts val="1400"/>
              <a:buChar char="･"/>
              <a:defRPr/>
            </a:lvl3pPr>
            <a:lvl4pPr indent="-317500" lvl="3" marL="1828800" rtl="0">
              <a:lnSpc>
                <a:spcPct val="115000"/>
              </a:lnSpc>
              <a:spcBef>
                <a:spcPts val="1500"/>
              </a:spcBef>
              <a:spcAft>
                <a:spcPts val="0"/>
              </a:spcAft>
              <a:buSzPts val="1400"/>
              <a:buChar char="･"/>
              <a:defRPr/>
            </a:lvl4pPr>
            <a:lvl5pPr indent="-317500" lvl="4" marL="2286000" rtl="0">
              <a:lnSpc>
                <a:spcPct val="115000"/>
              </a:lnSpc>
              <a:spcBef>
                <a:spcPts val="1500"/>
              </a:spcBef>
              <a:spcAft>
                <a:spcPts val="0"/>
              </a:spcAft>
              <a:buSzPts val="1400"/>
              <a:buChar char="･"/>
              <a:defRPr/>
            </a:lvl5pPr>
            <a:lvl6pPr indent="-317500" lvl="5" marL="2743200" rtl="0">
              <a:lnSpc>
                <a:spcPct val="115000"/>
              </a:lnSpc>
              <a:spcBef>
                <a:spcPts val="1500"/>
              </a:spcBef>
              <a:spcAft>
                <a:spcPts val="0"/>
              </a:spcAft>
              <a:buSzPts val="1400"/>
              <a:buChar char="･"/>
              <a:defRPr/>
            </a:lvl6pPr>
            <a:lvl7pPr indent="-317500" lvl="6" marL="3200400" rtl="0">
              <a:lnSpc>
                <a:spcPct val="115000"/>
              </a:lnSpc>
              <a:spcBef>
                <a:spcPts val="1500"/>
              </a:spcBef>
              <a:spcAft>
                <a:spcPts val="0"/>
              </a:spcAft>
              <a:buSzPts val="1400"/>
              <a:buChar char="･"/>
              <a:defRPr/>
            </a:lvl7pPr>
            <a:lvl8pPr indent="-317500" lvl="7" marL="3657600" rtl="0">
              <a:lnSpc>
                <a:spcPct val="115000"/>
              </a:lnSpc>
              <a:spcBef>
                <a:spcPts val="1500"/>
              </a:spcBef>
              <a:spcAft>
                <a:spcPts val="0"/>
              </a:spcAft>
              <a:buSzPts val="1400"/>
              <a:buChar char="･"/>
              <a:defRPr/>
            </a:lvl8pPr>
            <a:lvl9pPr indent="-317500" lvl="8" marL="4114800" rtl="0">
              <a:lnSpc>
                <a:spcPct val="115000"/>
              </a:lnSpc>
              <a:spcBef>
                <a:spcPts val="1500"/>
              </a:spcBef>
              <a:spcAft>
                <a:spcPts val="1500"/>
              </a:spcAft>
              <a:buSzPts val="1400"/>
              <a:buChar char="･"/>
              <a:defRPr/>
            </a:lvl9pPr>
          </a:lstStyle>
          <a:p/>
        </p:txBody>
      </p:sp>
      <p:sp>
        <p:nvSpPr>
          <p:cNvPr id="914" name="Google Shape;914;p71"/>
          <p:cNvSpPr txBox="1"/>
          <p:nvPr>
            <p:ph type="title"/>
          </p:nvPr>
        </p:nvSpPr>
        <p:spPr>
          <a:xfrm>
            <a:off x="675206" y="1302325"/>
            <a:ext cx="2914500" cy="2023800"/>
          </a:xfrm>
          <a:prstGeom prst="rect">
            <a:avLst/>
          </a:prstGeom>
        </p:spPr>
        <p:txBody>
          <a:bodyPr anchorCtr="0" anchor="t" bIns="0" lIns="0" spcFirstLastPara="1" rIns="0" wrap="square" tIns="0">
            <a:noAutofit/>
          </a:bodyPr>
          <a:lstStyle>
            <a:lvl1pPr lvl="0" rtl="0">
              <a:spcBef>
                <a:spcPts val="0"/>
              </a:spcBef>
              <a:spcAft>
                <a:spcPts val="0"/>
              </a:spcAft>
              <a:buClr>
                <a:schemeClr val="accent1"/>
              </a:buClr>
              <a:buSzPts val="3600"/>
              <a:buNone/>
              <a:defRPr sz="3600">
                <a:solidFill>
                  <a:schemeClr val="accent1"/>
                </a:solidFill>
              </a:defRPr>
            </a:lvl1pPr>
            <a:lvl2pPr lvl="1" rtl="0">
              <a:spcBef>
                <a:spcPts val="0"/>
              </a:spcBef>
              <a:spcAft>
                <a:spcPts val="0"/>
              </a:spcAft>
              <a:buClr>
                <a:schemeClr val="accent1"/>
              </a:buClr>
              <a:buSzPts val="3600"/>
              <a:buNone/>
              <a:defRPr sz="3600">
                <a:solidFill>
                  <a:schemeClr val="accent1"/>
                </a:solidFill>
              </a:defRPr>
            </a:lvl2pPr>
            <a:lvl3pPr lvl="2" rtl="0">
              <a:spcBef>
                <a:spcPts val="0"/>
              </a:spcBef>
              <a:spcAft>
                <a:spcPts val="0"/>
              </a:spcAft>
              <a:buClr>
                <a:schemeClr val="accent1"/>
              </a:buClr>
              <a:buSzPts val="3600"/>
              <a:buNone/>
              <a:defRPr sz="3600">
                <a:solidFill>
                  <a:schemeClr val="accent1"/>
                </a:solidFill>
              </a:defRPr>
            </a:lvl3pPr>
            <a:lvl4pPr lvl="3" rtl="0">
              <a:spcBef>
                <a:spcPts val="0"/>
              </a:spcBef>
              <a:spcAft>
                <a:spcPts val="0"/>
              </a:spcAft>
              <a:buClr>
                <a:schemeClr val="accent1"/>
              </a:buClr>
              <a:buSzPts val="3600"/>
              <a:buNone/>
              <a:defRPr sz="3600">
                <a:solidFill>
                  <a:schemeClr val="accent1"/>
                </a:solidFill>
              </a:defRPr>
            </a:lvl4pPr>
            <a:lvl5pPr lvl="4" rtl="0">
              <a:spcBef>
                <a:spcPts val="0"/>
              </a:spcBef>
              <a:spcAft>
                <a:spcPts val="0"/>
              </a:spcAft>
              <a:buClr>
                <a:schemeClr val="accent1"/>
              </a:buClr>
              <a:buSzPts val="3600"/>
              <a:buNone/>
              <a:defRPr sz="3600">
                <a:solidFill>
                  <a:schemeClr val="accent1"/>
                </a:solidFill>
              </a:defRPr>
            </a:lvl5pPr>
            <a:lvl6pPr lvl="5" rtl="0">
              <a:spcBef>
                <a:spcPts val="0"/>
              </a:spcBef>
              <a:spcAft>
                <a:spcPts val="0"/>
              </a:spcAft>
              <a:buClr>
                <a:schemeClr val="accent1"/>
              </a:buClr>
              <a:buSzPts val="3600"/>
              <a:buNone/>
              <a:defRPr sz="3600">
                <a:solidFill>
                  <a:schemeClr val="accent1"/>
                </a:solidFill>
              </a:defRPr>
            </a:lvl6pPr>
            <a:lvl7pPr lvl="6" rtl="0">
              <a:spcBef>
                <a:spcPts val="0"/>
              </a:spcBef>
              <a:spcAft>
                <a:spcPts val="0"/>
              </a:spcAft>
              <a:buClr>
                <a:schemeClr val="accent1"/>
              </a:buClr>
              <a:buSzPts val="3600"/>
              <a:buNone/>
              <a:defRPr sz="3600">
                <a:solidFill>
                  <a:schemeClr val="accent1"/>
                </a:solidFill>
              </a:defRPr>
            </a:lvl7pPr>
            <a:lvl8pPr lvl="7" rtl="0">
              <a:spcBef>
                <a:spcPts val="0"/>
              </a:spcBef>
              <a:spcAft>
                <a:spcPts val="0"/>
              </a:spcAft>
              <a:buClr>
                <a:schemeClr val="accent1"/>
              </a:buClr>
              <a:buSzPts val="3600"/>
              <a:buNone/>
              <a:defRPr sz="3600">
                <a:solidFill>
                  <a:schemeClr val="accent1"/>
                </a:solidFill>
              </a:defRPr>
            </a:lvl8pPr>
            <a:lvl9pPr lvl="8" rtl="0">
              <a:spcBef>
                <a:spcPts val="0"/>
              </a:spcBef>
              <a:spcAft>
                <a:spcPts val="0"/>
              </a:spcAft>
              <a:buClr>
                <a:schemeClr val="accent1"/>
              </a:buClr>
              <a:buSzPts val="3600"/>
              <a:buNone/>
              <a:defRPr sz="3600">
                <a:solidFill>
                  <a:schemeClr val="accent1"/>
                </a:solidFill>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overview">
  <p:cSld name="CUSTOM_4_1_1_1">
    <p:bg>
      <p:bgPr>
        <a:solidFill>
          <a:schemeClr val="lt1"/>
        </a:solidFill>
      </p:bgPr>
    </p:bg>
    <p:spTree>
      <p:nvGrpSpPr>
        <p:cNvPr id="915" name="Shape 915"/>
        <p:cNvGrpSpPr/>
        <p:nvPr/>
      </p:nvGrpSpPr>
      <p:grpSpPr>
        <a:xfrm>
          <a:off x="0" y="0"/>
          <a:ext cx="0" cy="0"/>
          <a:chOff x="0" y="0"/>
          <a:chExt cx="0" cy="0"/>
        </a:xfrm>
      </p:grpSpPr>
      <p:cxnSp>
        <p:nvCxnSpPr>
          <p:cNvPr id="916" name="Google Shape;916;p72"/>
          <p:cNvCxnSpPr/>
          <p:nvPr/>
        </p:nvCxnSpPr>
        <p:spPr>
          <a:xfrm rot="10800000">
            <a:off x="335831" y="150"/>
            <a:ext cx="0" cy="664800"/>
          </a:xfrm>
          <a:prstGeom prst="straightConnector1">
            <a:avLst/>
          </a:prstGeom>
          <a:noFill/>
          <a:ln cap="flat" cmpd="sng" w="9525">
            <a:solidFill>
              <a:srgbClr val="EE0000"/>
            </a:solidFill>
            <a:prstDash val="solid"/>
            <a:round/>
            <a:headEnd len="med" w="med" type="none"/>
            <a:tailEnd len="med" w="med" type="none"/>
          </a:ln>
        </p:spPr>
      </p:cxnSp>
      <p:sp>
        <p:nvSpPr>
          <p:cNvPr id="917" name="Google Shape;917;p72"/>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lvl1pPr lvl="0" rtl="0">
              <a:lnSpc>
                <a:spcPct val="100000"/>
              </a:lnSpc>
              <a:spcBef>
                <a:spcPts val="0"/>
              </a:spcBef>
              <a:spcAft>
                <a:spcPts val="0"/>
              </a:spcAft>
              <a:buSzPts val="800"/>
              <a:buFont typeface="Red Hat Display Medium"/>
              <a:buNone/>
              <a:defRPr sz="800">
                <a:solidFill>
                  <a:schemeClr val="accent1"/>
                </a:solidFill>
                <a:latin typeface="Red Hat Display Medium"/>
                <a:ea typeface="Red Hat Display Medium"/>
                <a:cs typeface="Red Hat Display Medium"/>
                <a:sym typeface="Red Hat Display Medium"/>
              </a:defRPr>
            </a:lvl1pPr>
            <a:lvl2pPr lvl="1"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2pPr>
            <a:lvl3pPr lvl="2"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3pPr>
            <a:lvl4pPr lvl="3"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4pPr>
            <a:lvl5pPr lvl="4"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5pPr>
            <a:lvl6pPr lvl="5"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6pPr>
            <a:lvl7pPr lvl="6"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7pPr>
            <a:lvl8pPr lvl="7"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8pPr>
            <a:lvl9pPr lvl="8" rtl="0">
              <a:lnSpc>
                <a:spcPct val="100000"/>
              </a:lnSpc>
              <a:spcBef>
                <a:spcPts val="0"/>
              </a:spcBef>
              <a:spcAft>
                <a:spcPts val="0"/>
              </a:spcAft>
              <a:buClr>
                <a:srgbClr val="141414"/>
              </a:buClr>
              <a:buSzPts val="800"/>
              <a:buFont typeface="Red Hat Text Medium"/>
              <a:buNone/>
              <a:defRPr sz="800">
                <a:solidFill>
                  <a:srgbClr val="141414"/>
                </a:solidFill>
                <a:latin typeface="Red Hat Text Medium"/>
                <a:ea typeface="Red Hat Text Medium"/>
                <a:cs typeface="Red Hat Text Medium"/>
                <a:sym typeface="Red Hat Text Medium"/>
              </a:defRPr>
            </a:lvl9pPr>
          </a:lstStyle>
          <a:p/>
        </p:txBody>
      </p:sp>
      <p:cxnSp>
        <p:nvCxnSpPr>
          <p:cNvPr id="918" name="Google Shape;918;p72"/>
          <p:cNvCxnSpPr/>
          <p:nvPr/>
        </p:nvCxnSpPr>
        <p:spPr>
          <a:xfrm rot="10800000">
            <a:off x="335825" y="4801200"/>
            <a:ext cx="0" cy="342300"/>
          </a:xfrm>
          <a:prstGeom prst="straightConnector1">
            <a:avLst/>
          </a:prstGeom>
          <a:noFill/>
          <a:ln cap="flat" cmpd="sng" w="9525">
            <a:solidFill>
              <a:srgbClr val="EE0000"/>
            </a:solidFill>
            <a:prstDash val="solid"/>
            <a:round/>
            <a:headEnd len="med" w="med" type="none"/>
            <a:tailEnd len="med" w="med" type="none"/>
          </a:ln>
        </p:spPr>
      </p:cxnSp>
      <p:sp>
        <p:nvSpPr>
          <p:cNvPr id="919" name="Google Shape;919;p72"/>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lvl1pPr lvl="0" rtl="0" algn="ctr">
              <a:buNone/>
              <a:defRPr sz="600">
                <a:solidFill>
                  <a:schemeClr val="dk1"/>
                </a:solidFill>
                <a:latin typeface="Red Hat Text Medium"/>
                <a:ea typeface="Red Hat Text Medium"/>
                <a:cs typeface="Red Hat Text Medium"/>
                <a:sym typeface="Red Hat Text Medium"/>
              </a:defRPr>
            </a:lvl1pPr>
            <a:lvl2pPr lvl="1" rtl="0" algn="ctr">
              <a:buNone/>
              <a:defRPr sz="600">
                <a:solidFill>
                  <a:schemeClr val="dk1"/>
                </a:solidFill>
                <a:latin typeface="Red Hat Text Medium"/>
                <a:ea typeface="Red Hat Text Medium"/>
                <a:cs typeface="Red Hat Text Medium"/>
                <a:sym typeface="Red Hat Text Medium"/>
              </a:defRPr>
            </a:lvl2pPr>
            <a:lvl3pPr lvl="2" rtl="0" algn="ctr">
              <a:buNone/>
              <a:defRPr sz="600">
                <a:solidFill>
                  <a:schemeClr val="dk1"/>
                </a:solidFill>
                <a:latin typeface="Red Hat Text Medium"/>
                <a:ea typeface="Red Hat Text Medium"/>
                <a:cs typeface="Red Hat Text Medium"/>
                <a:sym typeface="Red Hat Text Medium"/>
              </a:defRPr>
            </a:lvl3pPr>
            <a:lvl4pPr lvl="3" rtl="0" algn="ctr">
              <a:buNone/>
              <a:defRPr sz="600">
                <a:solidFill>
                  <a:schemeClr val="dk1"/>
                </a:solidFill>
                <a:latin typeface="Red Hat Text Medium"/>
                <a:ea typeface="Red Hat Text Medium"/>
                <a:cs typeface="Red Hat Text Medium"/>
                <a:sym typeface="Red Hat Text Medium"/>
              </a:defRPr>
            </a:lvl4pPr>
            <a:lvl5pPr lvl="4" rtl="0" algn="ctr">
              <a:buNone/>
              <a:defRPr sz="600">
                <a:solidFill>
                  <a:schemeClr val="dk1"/>
                </a:solidFill>
                <a:latin typeface="Red Hat Text Medium"/>
                <a:ea typeface="Red Hat Text Medium"/>
                <a:cs typeface="Red Hat Text Medium"/>
                <a:sym typeface="Red Hat Text Medium"/>
              </a:defRPr>
            </a:lvl5pPr>
            <a:lvl6pPr lvl="5" rtl="0" algn="ctr">
              <a:buNone/>
              <a:defRPr sz="600">
                <a:solidFill>
                  <a:schemeClr val="dk1"/>
                </a:solidFill>
                <a:latin typeface="Red Hat Text Medium"/>
                <a:ea typeface="Red Hat Text Medium"/>
                <a:cs typeface="Red Hat Text Medium"/>
                <a:sym typeface="Red Hat Text Medium"/>
              </a:defRPr>
            </a:lvl6pPr>
            <a:lvl7pPr lvl="6" rtl="0" algn="ctr">
              <a:buNone/>
              <a:defRPr sz="600">
                <a:solidFill>
                  <a:schemeClr val="dk1"/>
                </a:solidFill>
                <a:latin typeface="Red Hat Text Medium"/>
                <a:ea typeface="Red Hat Text Medium"/>
                <a:cs typeface="Red Hat Text Medium"/>
                <a:sym typeface="Red Hat Text Medium"/>
              </a:defRPr>
            </a:lvl7pPr>
            <a:lvl8pPr lvl="7" rtl="0" algn="ctr">
              <a:buNone/>
              <a:defRPr sz="600">
                <a:solidFill>
                  <a:schemeClr val="dk1"/>
                </a:solidFill>
                <a:latin typeface="Red Hat Text Medium"/>
                <a:ea typeface="Red Hat Text Medium"/>
                <a:cs typeface="Red Hat Text Medium"/>
                <a:sym typeface="Red Hat Text Medium"/>
              </a:defRPr>
            </a:lvl8pPr>
            <a:lvl9pPr lvl="8" rtl="0" algn="ctr">
              <a:buNone/>
              <a:defRPr sz="600">
                <a:solidFill>
                  <a:schemeClr val="dk1"/>
                </a:solidFill>
                <a:latin typeface="Red Hat Text Medium"/>
                <a:ea typeface="Red Hat Text Medium"/>
                <a:cs typeface="Red Hat Text Medium"/>
                <a:sym typeface="Red Hat Text Medium"/>
              </a:defRPr>
            </a:lvl9pPr>
          </a:lstStyle>
          <a:p>
            <a:pPr indent="0" lvl="0" marL="0" rtl="0" algn="ctr">
              <a:spcBef>
                <a:spcPts val="0"/>
              </a:spcBef>
              <a:spcAft>
                <a:spcPts val="0"/>
              </a:spcAft>
              <a:buNone/>
            </a:pPr>
            <a:fld id="{00000000-1234-1234-1234-123412341234}" type="slidenum">
              <a:rPr lang="de"/>
              <a:t>‹#›</a:t>
            </a:fld>
            <a:endParaRPr/>
          </a:p>
        </p:txBody>
      </p:sp>
      <p:pic>
        <p:nvPicPr>
          <p:cNvPr id="920" name="Google Shape;920;p72"/>
          <p:cNvPicPr preferRelativeResize="0"/>
          <p:nvPr/>
        </p:nvPicPr>
        <p:blipFill rotWithShape="1">
          <a:blip r:embed="rId2">
            <a:alphaModFix/>
          </a:blip>
          <a:srcRect b="317" l="0" r="0" t="327"/>
          <a:stretch/>
        </p:blipFill>
        <p:spPr>
          <a:xfrm>
            <a:off x="8033460" y="4734938"/>
            <a:ext cx="731888" cy="171091"/>
          </a:xfrm>
          <a:prstGeom prst="rect">
            <a:avLst/>
          </a:prstGeom>
          <a:noFill/>
          <a:ln>
            <a:noFill/>
          </a:ln>
        </p:spPr>
      </p:pic>
      <p:sp>
        <p:nvSpPr>
          <p:cNvPr id="921" name="Google Shape;921;p72"/>
          <p:cNvSpPr txBox="1"/>
          <p:nvPr>
            <p:ph idx="2" type="subTitle"/>
          </p:nvPr>
        </p:nvSpPr>
        <p:spPr>
          <a:xfrm>
            <a:off x="663788" y="4627163"/>
            <a:ext cx="6001800" cy="420000"/>
          </a:xfrm>
          <a:prstGeom prst="rect">
            <a:avLst/>
          </a:prstGeom>
        </p:spPr>
        <p:txBody>
          <a:bodyPr anchorCtr="0" anchor="b" bIns="0" lIns="0" spcFirstLastPara="1" rIns="0" wrap="square" tIns="0">
            <a:noAutofit/>
          </a:bodyPr>
          <a:lstStyle>
            <a:lvl1pPr lvl="0" rtl="0">
              <a:lnSpc>
                <a:spcPct val="115000"/>
              </a:lnSpc>
              <a:spcBef>
                <a:spcPts val="0"/>
              </a:spcBef>
              <a:spcAft>
                <a:spcPts val="0"/>
              </a:spcAft>
              <a:buNone/>
              <a:defRPr sz="600">
                <a:solidFill>
                  <a:schemeClr val="dk1"/>
                </a:solidFill>
              </a:defRPr>
            </a:lvl1pPr>
            <a:lvl2pPr lvl="1" rtl="0">
              <a:lnSpc>
                <a:spcPct val="115000"/>
              </a:lnSpc>
              <a:spcBef>
                <a:spcPts val="0"/>
              </a:spcBef>
              <a:spcAft>
                <a:spcPts val="0"/>
              </a:spcAft>
              <a:buNone/>
              <a:defRPr sz="600">
                <a:solidFill>
                  <a:schemeClr val="dk1"/>
                </a:solidFill>
              </a:defRPr>
            </a:lvl2pPr>
            <a:lvl3pPr lvl="2" rtl="0">
              <a:lnSpc>
                <a:spcPct val="115000"/>
              </a:lnSpc>
              <a:spcBef>
                <a:spcPts val="0"/>
              </a:spcBef>
              <a:spcAft>
                <a:spcPts val="0"/>
              </a:spcAft>
              <a:buNone/>
              <a:defRPr sz="600">
                <a:solidFill>
                  <a:schemeClr val="dk1"/>
                </a:solidFill>
              </a:defRPr>
            </a:lvl3pPr>
            <a:lvl4pPr lvl="3" rtl="0">
              <a:lnSpc>
                <a:spcPct val="115000"/>
              </a:lnSpc>
              <a:spcBef>
                <a:spcPts val="0"/>
              </a:spcBef>
              <a:spcAft>
                <a:spcPts val="0"/>
              </a:spcAft>
              <a:buNone/>
              <a:defRPr sz="600">
                <a:solidFill>
                  <a:schemeClr val="dk1"/>
                </a:solidFill>
              </a:defRPr>
            </a:lvl4pPr>
            <a:lvl5pPr lvl="4" rtl="0">
              <a:lnSpc>
                <a:spcPct val="115000"/>
              </a:lnSpc>
              <a:spcBef>
                <a:spcPts val="0"/>
              </a:spcBef>
              <a:spcAft>
                <a:spcPts val="0"/>
              </a:spcAft>
              <a:buNone/>
              <a:defRPr sz="600">
                <a:solidFill>
                  <a:schemeClr val="dk1"/>
                </a:solidFill>
              </a:defRPr>
            </a:lvl5pPr>
            <a:lvl6pPr lvl="5" rtl="0">
              <a:lnSpc>
                <a:spcPct val="115000"/>
              </a:lnSpc>
              <a:spcBef>
                <a:spcPts val="0"/>
              </a:spcBef>
              <a:spcAft>
                <a:spcPts val="0"/>
              </a:spcAft>
              <a:buNone/>
              <a:defRPr sz="600">
                <a:solidFill>
                  <a:schemeClr val="dk1"/>
                </a:solidFill>
              </a:defRPr>
            </a:lvl6pPr>
            <a:lvl7pPr lvl="6" rtl="0">
              <a:lnSpc>
                <a:spcPct val="115000"/>
              </a:lnSpc>
              <a:spcBef>
                <a:spcPts val="0"/>
              </a:spcBef>
              <a:spcAft>
                <a:spcPts val="0"/>
              </a:spcAft>
              <a:buNone/>
              <a:defRPr sz="600">
                <a:solidFill>
                  <a:schemeClr val="dk1"/>
                </a:solidFill>
              </a:defRPr>
            </a:lvl7pPr>
            <a:lvl8pPr lvl="7" rtl="0">
              <a:lnSpc>
                <a:spcPct val="115000"/>
              </a:lnSpc>
              <a:spcBef>
                <a:spcPts val="0"/>
              </a:spcBef>
              <a:spcAft>
                <a:spcPts val="0"/>
              </a:spcAft>
              <a:buNone/>
              <a:defRPr sz="600">
                <a:solidFill>
                  <a:schemeClr val="dk1"/>
                </a:solidFill>
              </a:defRPr>
            </a:lvl8pPr>
            <a:lvl9pPr lvl="8" rtl="0">
              <a:lnSpc>
                <a:spcPct val="115000"/>
              </a:lnSpc>
              <a:spcBef>
                <a:spcPts val="0"/>
              </a:spcBef>
              <a:spcAft>
                <a:spcPts val="0"/>
              </a:spcAft>
              <a:buNone/>
              <a:defRPr sz="600">
                <a:solidFill>
                  <a:schemeClr val="dk1"/>
                </a:solidFill>
              </a:defRPr>
            </a:lvl9pPr>
          </a:lstStyle>
          <a:p/>
        </p:txBody>
      </p:sp>
      <p:sp>
        <p:nvSpPr>
          <p:cNvPr id="922" name="Google Shape;922;p72"/>
          <p:cNvSpPr txBox="1"/>
          <p:nvPr>
            <p:ph idx="3" type="body"/>
          </p:nvPr>
        </p:nvSpPr>
        <p:spPr>
          <a:xfrm>
            <a:off x="675206" y="2331975"/>
            <a:ext cx="3783000" cy="2250000"/>
          </a:xfrm>
          <a:prstGeom prst="rect">
            <a:avLst/>
          </a:prstGeom>
        </p:spPr>
        <p:txBody>
          <a:bodyPr anchorCtr="0" anchor="t" bIns="68575" lIns="685800" spcFirstLastPara="1" rIns="68575" wrap="square" tIns="68575">
            <a:noAutofit/>
          </a:bodyPr>
          <a:lstStyle>
            <a:lvl1pPr indent="-317500" lvl="0" marL="457200" rtl="0">
              <a:lnSpc>
                <a:spcPct val="115000"/>
              </a:lnSpc>
              <a:spcBef>
                <a:spcPts val="0"/>
              </a:spcBef>
              <a:spcAft>
                <a:spcPts val="0"/>
              </a:spcAft>
              <a:buSzPts val="1400"/>
              <a:buChar char="▸"/>
              <a:defRPr/>
            </a:lvl1pPr>
            <a:lvl2pPr indent="-317500" lvl="1" marL="914400" rtl="0">
              <a:lnSpc>
                <a:spcPct val="115000"/>
              </a:lnSpc>
              <a:spcBef>
                <a:spcPts val="1500"/>
              </a:spcBef>
              <a:spcAft>
                <a:spcPts val="0"/>
              </a:spcAft>
              <a:buSzPts val="1400"/>
              <a:buChar char="･"/>
              <a:defRPr/>
            </a:lvl2pPr>
            <a:lvl3pPr indent="-317500" lvl="2" marL="1371600" rtl="0">
              <a:lnSpc>
                <a:spcPct val="115000"/>
              </a:lnSpc>
              <a:spcBef>
                <a:spcPts val="1500"/>
              </a:spcBef>
              <a:spcAft>
                <a:spcPts val="0"/>
              </a:spcAft>
              <a:buSzPts val="1400"/>
              <a:buChar char="･"/>
              <a:defRPr/>
            </a:lvl3pPr>
            <a:lvl4pPr indent="-317500" lvl="3" marL="1828800" rtl="0">
              <a:lnSpc>
                <a:spcPct val="115000"/>
              </a:lnSpc>
              <a:spcBef>
                <a:spcPts val="1500"/>
              </a:spcBef>
              <a:spcAft>
                <a:spcPts val="0"/>
              </a:spcAft>
              <a:buSzPts val="1400"/>
              <a:buChar char="･"/>
              <a:defRPr/>
            </a:lvl4pPr>
            <a:lvl5pPr indent="-317500" lvl="4" marL="2286000" rtl="0">
              <a:lnSpc>
                <a:spcPct val="115000"/>
              </a:lnSpc>
              <a:spcBef>
                <a:spcPts val="1500"/>
              </a:spcBef>
              <a:spcAft>
                <a:spcPts val="0"/>
              </a:spcAft>
              <a:buSzPts val="1400"/>
              <a:buChar char="･"/>
              <a:defRPr/>
            </a:lvl5pPr>
            <a:lvl6pPr indent="-317500" lvl="5" marL="2743200" rtl="0">
              <a:lnSpc>
                <a:spcPct val="115000"/>
              </a:lnSpc>
              <a:spcBef>
                <a:spcPts val="1500"/>
              </a:spcBef>
              <a:spcAft>
                <a:spcPts val="0"/>
              </a:spcAft>
              <a:buSzPts val="1400"/>
              <a:buChar char="･"/>
              <a:defRPr/>
            </a:lvl6pPr>
            <a:lvl7pPr indent="-317500" lvl="6" marL="3200400" rtl="0">
              <a:lnSpc>
                <a:spcPct val="115000"/>
              </a:lnSpc>
              <a:spcBef>
                <a:spcPts val="1500"/>
              </a:spcBef>
              <a:spcAft>
                <a:spcPts val="0"/>
              </a:spcAft>
              <a:buSzPts val="1400"/>
              <a:buChar char="･"/>
              <a:defRPr/>
            </a:lvl7pPr>
            <a:lvl8pPr indent="-317500" lvl="7" marL="3657600" rtl="0">
              <a:lnSpc>
                <a:spcPct val="115000"/>
              </a:lnSpc>
              <a:spcBef>
                <a:spcPts val="1500"/>
              </a:spcBef>
              <a:spcAft>
                <a:spcPts val="0"/>
              </a:spcAft>
              <a:buSzPts val="1400"/>
              <a:buChar char="･"/>
              <a:defRPr/>
            </a:lvl8pPr>
            <a:lvl9pPr indent="-317500" lvl="8" marL="4114800" rtl="0">
              <a:lnSpc>
                <a:spcPct val="115000"/>
              </a:lnSpc>
              <a:spcBef>
                <a:spcPts val="1500"/>
              </a:spcBef>
              <a:spcAft>
                <a:spcPts val="1500"/>
              </a:spcAft>
              <a:buSzPts val="1400"/>
              <a:buChar char="･"/>
              <a:defRPr/>
            </a:lvl9pPr>
          </a:lstStyle>
          <a:p/>
        </p:txBody>
      </p:sp>
      <p:sp>
        <p:nvSpPr>
          <p:cNvPr id="923" name="Google Shape;923;p72"/>
          <p:cNvSpPr txBox="1"/>
          <p:nvPr>
            <p:ph type="title"/>
          </p:nvPr>
        </p:nvSpPr>
        <p:spPr>
          <a:xfrm>
            <a:off x="675206" y="893241"/>
            <a:ext cx="2914500" cy="1095900"/>
          </a:xfrm>
          <a:prstGeom prst="rect">
            <a:avLst/>
          </a:prstGeom>
        </p:spPr>
        <p:txBody>
          <a:bodyPr anchorCtr="0" anchor="b" bIns="0" lIns="0" spcFirstLastPara="1" rIns="0" wrap="square" tIns="0">
            <a:noAutofit/>
          </a:bodyPr>
          <a:lstStyle>
            <a:lvl1pPr lvl="0" rtl="0">
              <a:spcBef>
                <a:spcPts val="0"/>
              </a:spcBef>
              <a:spcAft>
                <a:spcPts val="0"/>
              </a:spcAft>
              <a:buClr>
                <a:schemeClr val="accent1"/>
              </a:buClr>
              <a:buSzPts val="3600"/>
              <a:buNone/>
              <a:defRPr sz="3600">
                <a:solidFill>
                  <a:schemeClr val="accent1"/>
                </a:solidFill>
              </a:defRPr>
            </a:lvl1pPr>
            <a:lvl2pPr lvl="1" rtl="0">
              <a:spcBef>
                <a:spcPts val="0"/>
              </a:spcBef>
              <a:spcAft>
                <a:spcPts val="0"/>
              </a:spcAft>
              <a:buClr>
                <a:schemeClr val="accent1"/>
              </a:buClr>
              <a:buSzPts val="3600"/>
              <a:buNone/>
              <a:defRPr sz="3600">
                <a:solidFill>
                  <a:schemeClr val="accent1"/>
                </a:solidFill>
              </a:defRPr>
            </a:lvl2pPr>
            <a:lvl3pPr lvl="2" rtl="0">
              <a:spcBef>
                <a:spcPts val="0"/>
              </a:spcBef>
              <a:spcAft>
                <a:spcPts val="0"/>
              </a:spcAft>
              <a:buClr>
                <a:schemeClr val="accent1"/>
              </a:buClr>
              <a:buSzPts val="3600"/>
              <a:buNone/>
              <a:defRPr sz="3600">
                <a:solidFill>
                  <a:schemeClr val="accent1"/>
                </a:solidFill>
              </a:defRPr>
            </a:lvl3pPr>
            <a:lvl4pPr lvl="3" rtl="0">
              <a:spcBef>
                <a:spcPts val="0"/>
              </a:spcBef>
              <a:spcAft>
                <a:spcPts val="0"/>
              </a:spcAft>
              <a:buClr>
                <a:schemeClr val="accent1"/>
              </a:buClr>
              <a:buSzPts val="3600"/>
              <a:buNone/>
              <a:defRPr sz="3600">
                <a:solidFill>
                  <a:schemeClr val="accent1"/>
                </a:solidFill>
              </a:defRPr>
            </a:lvl4pPr>
            <a:lvl5pPr lvl="4" rtl="0">
              <a:spcBef>
                <a:spcPts val="0"/>
              </a:spcBef>
              <a:spcAft>
                <a:spcPts val="0"/>
              </a:spcAft>
              <a:buClr>
                <a:schemeClr val="accent1"/>
              </a:buClr>
              <a:buSzPts val="3600"/>
              <a:buNone/>
              <a:defRPr sz="3600">
                <a:solidFill>
                  <a:schemeClr val="accent1"/>
                </a:solidFill>
              </a:defRPr>
            </a:lvl5pPr>
            <a:lvl6pPr lvl="5" rtl="0">
              <a:spcBef>
                <a:spcPts val="0"/>
              </a:spcBef>
              <a:spcAft>
                <a:spcPts val="0"/>
              </a:spcAft>
              <a:buClr>
                <a:schemeClr val="accent1"/>
              </a:buClr>
              <a:buSzPts val="3600"/>
              <a:buNone/>
              <a:defRPr sz="3600">
                <a:solidFill>
                  <a:schemeClr val="accent1"/>
                </a:solidFill>
              </a:defRPr>
            </a:lvl6pPr>
            <a:lvl7pPr lvl="6" rtl="0">
              <a:spcBef>
                <a:spcPts val="0"/>
              </a:spcBef>
              <a:spcAft>
                <a:spcPts val="0"/>
              </a:spcAft>
              <a:buClr>
                <a:schemeClr val="accent1"/>
              </a:buClr>
              <a:buSzPts val="3600"/>
              <a:buNone/>
              <a:defRPr sz="3600">
                <a:solidFill>
                  <a:schemeClr val="accent1"/>
                </a:solidFill>
              </a:defRPr>
            </a:lvl7pPr>
            <a:lvl8pPr lvl="7" rtl="0">
              <a:spcBef>
                <a:spcPts val="0"/>
              </a:spcBef>
              <a:spcAft>
                <a:spcPts val="0"/>
              </a:spcAft>
              <a:buClr>
                <a:schemeClr val="accent1"/>
              </a:buClr>
              <a:buSzPts val="3600"/>
              <a:buNone/>
              <a:defRPr sz="3600">
                <a:solidFill>
                  <a:schemeClr val="accent1"/>
                </a:solidFill>
              </a:defRPr>
            </a:lvl8pPr>
            <a:lvl9pPr lvl="8" rtl="0">
              <a:spcBef>
                <a:spcPts val="0"/>
              </a:spcBef>
              <a:spcAft>
                <a:spcPts val="0"/>
              </a:spcAft>
              <a:buClr>
                <a:schemeClr val="accent1"/>
              </a:buClr>
              <a:buSzPts val="3600"/>
              <a:buNone/>
              <a:defRPr sz="3600">
                <a:solidFill>
                  <a:schemeClr val="accent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64.xml"/><Relationship Id="rId20" Type="http://schemas.openxmlformats.org/officeDocument/2006/relationships/slideLayout" Target="../slideLayouts/slideLayout44.xml"/><Relationship Id="rId42" Type="http://schemas.openxmlformats.org/officeDocument/2006/relationships/slideLayout" Target="../slideLayouts/slideLayout66.xml"/><Relationship Id="rId41" Type="http://schemas.openxmlformats.org/officeDocument/2006/relationships/slideLayout" Target="../slideLayouts/slideLayout65.xml"/><Relationship Id="rId22" Type="http://schemas.openxmlformats.org/officeDocument/2006/relationships/slideLayout" Target="../slideLayouts/slideLayout46.xml"/><Relationship Id="rId44" Type="http://schemas.openxmlformats.org/officeDocument/2006/relationships/slideLayout" Target="../slideLayouts/slideLayout68.xml"/><Relationship Id="rId21" Type="http://schemas.openxmlformats.org/officeDocument/2006/relationships/slideLayout" Target="../slideLayouts/slideLayout45.xml"/><Relationship Id="rId43" Type="http://schemas.openxmlformats.org/officeDocument/2006/relationships/slideLayout" Target="../slideLayouts/slideLayout67.xml"/><Relationship Id="rId24" Type="http://schemas.openxmlformats.org/officeDocument/2006/relationships/slideLayout" Target="../slideLayouts/slideLayout48.xml"/><Relationship Id="rId46" Type="http://schemas.openxmlformats.org/officeDocument/2006/relationships/theme" Target="../theme/theme2.xml"/><Relationship Id="rId23" Type="http://schemas.openxmlformats.org/officeDocument/2006/relationships/slideLayout" Target="../slideLayouts/slideLayout47.xml"/><Relationship Id="rId45" Type="http://schemas.openxmlformats.org/officeDocument/2006/relationships/slideLayout" Target="../slideLayouts/slideLayout69.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26" Type="http://schemas.openxmlformats.org/officeDocument/2006/relationships/slideLayout" Target="../slideLayouts/slideLayout50.xml"/><Relationship Id="rId25" Type="http://schemas.openxmlformats.org/officeDocument/2006/relationships/slideLayout" Target="../slideLayouts/slideLayout49.xml"/><Relationship Id="rId28" Type="http://schemas.openxmlformats.org/officeDocument/2006/relationships/slideLayout" Target="../slideLayouts/slideLayout52.xml"/><Relationship Id="rId27" Type="http://schemas.openxmlformats.org/officeDocument/2006/relationships/slideLayout" Target="../slideLayouts/slideLayout51.xml"/><Relationship Id="rId5" Type="http://schemas.openxmlformats.org/officeDocument/2006/relationships/slideLayout" Target="../slideLayouts/slideLayout29.xml"/><Relationship Id="rId6" Type="http://schemas.openxmlformats.org/officeDocument/2006/relationships/slideLayout" Target="../slideLayouts/slideLayout30.xml"/><Relationship Id="rId29" Type="http://schemas.openxmlformats.org/officeDocument/2006/relationships/slideLayout" Target="../slideLayouts/slideLayout53.xml"/><Relationship Id="rId7" Type="http://schemas.openxmlformats.org/officeDocument/2006/relationships/slideLayout" Target="../slideLayouts/slideLayout31.xml"/><Relationship Id="rId8" Type="http://schemas.openxmlformats.org/officeDocument/2006/relationships/slideLayout" Target="../slideLayouts/slideLayout32.xml"/><Relationship Id="rId31" Type="http://schemas.openxmlformats.org/officeDocument/2006/relationships/slideLayout" Target="../slideLayouts/slideLayout55.xml"/><Relationship Id="rId30" Type="http://schemas.openxmlformats.org/officeDocument/2006/relationships/slideLayout" Target="../slideLayouts/slideLayout54.xml"/><Relationship Id="rId11" Type="http://schemas.openxmlformats.org/officeDocument/2006/relationships/slideLayout" Target="../slideLayouts/slideLayout35.xml"/><Relationship Id="rId33" Type="http://schemas.openxmlformats.org/officeDocument/2006/relationships/slideLayout" Target="../slideLayouts/slideLayout57.xml"/><Relationship Id="rId10" Type="http://schemas.openxmlformats.org/officeDocument/2006/relationships/slideLayout" Target="../slideLayouts/slideLayout34.xml"/><Relationship Id="rId32" Type="http://schemas.openxmlformats.org/officeDocument/2006/relationships/slideLayout" Target="../slideLayouts/slideLayout56.xml"/><Relationship Id="rId13" Type="http://schemas.openxmlformats.org/officeDocument/2006/relationships/slideLayout" Target="../slideLayouts/slideLayout37.xml"/><Relationship Id="rId35" Type="http://schemas.openxmlformats.org/officeDocument/2006/relationships/slideLayout" Target="../slideLayouts/slideLayout59.xml"/><Relationship Id="rId12" Type="http://schemas.openxmlformats.org/officeDocument/2006/relationships/slideLayout" Target="../slideLayouts/slideLayout36.xml"/><Relationship Id="rId34" Type="http://schemas.openxmlformats.org/officeDocument/2006/relationships/slideLayout" Target="../slideLayouts/slideLayout58.xml"/><Relationship Id="rId15" Type="http://schemas.openxmlformats.org/officeDocument/2006/relationships/slideLayout" Target="../slideLayouts/slideLayout39.xml"/><Relationship Id="rId37" Type="http://schemas.openxmlformats.org/officeDocument/2006/relationships/slideLayout" Target="../slideLayouts/slideLayout61.xml"/><Relationship Id="rId14" Type="http://schemas.openxmlformats.org/officeDocument/2006/relationships/slideLayout" Target="../slideLayouts/slideLayout38.xml"/><Relationship Id="rId36" Type="http://schemas.openxmlformats.org/officeDocument/2006/relationships/slideLayout" Target="../slideLayouts/slideLayout60.xml"/><Relationship Id="rId17" Type="http://schemas.openxmlformats.org/officeDocument/2006/relationships/slideLayout" Target="../slideLayouts/slideLayout41.xml"/><Relationship Id="rId39" Type="http://schemas.openxmlformats.org/officeDocument/2006/relationships/slideLayout" Target="../slideLayouts/slideLayout63.xml"/><Relationship Id="rId16" Type="http://schemas.openxmlformats.org/officeDocument/2006/relationships/slideLayout" Target="../slideLayouts/slideLayout40.xml"/><Relationship Id="rId38" Type="http://schemas.openxmlformats.org/officeDocument/2006/relationships/slideLayout" Target="../slideLayouts/slideLayout62.xml"/><Relationship Id="rId19" Type="http://schemas.openxmlformats.org/officeDocument/2006/relationships/slideLayout" Target="../slideLayouts/slideLayout43.xml"/><Relationship Id="rId1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3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1pPr>
            <a:lvl2pPr lvl="1"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2pPr>
            <a:lvl3pPr lvl="2"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3pPr>
            <a:lvl4pPr lvl="3"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4pPr>
            <a:lvl5pPr lvl="4"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5pPr>
            <a:lvl6pPr lvl="5"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6pPr>
            <a:lvl7pPr lvl="6"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7pPr>
            <a:lvl8pPr lvl="7"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8pPr>
            <a:lvl9pPr lvl="8" rtl="0">
              <a:spcBef>
                <a:spcPts val="0"/>
              </a:spcBef>
              <a:spcAft>
                <a:spcPts val="0"/>
              </a:spcAft>
              <a:buClr>
                <a:schemeClr val="dk1"/>
              </a:buClr>
              <a:buSzPts val="2600"/>
              <a:buFont typeface="Overpass Light"/>
              <a:buNone/>
              <a:defRPr sz="2600">
                <a:solidFill>
                  <a:schemeClr val="dk1"/>
                </a:solidFill>
                <a:latin typeface="Overpass Light"/>
                <a:ea typeface="Overpass Light"/>
                <a:cs typeface="Overpass Light"/>
                <a:sym typeface="Overpass Light"/>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330200" lvl="0" marL="457200" rtl="0">
              <a:lnSpc>
                <a:spcPct val="115000"/>
              </a:lnSpc>
              <a:spcBef>
                <a:spcPts val="0"/>
              </a:spcBef>
              <a:spcAft>
                <a:spcPts val="0"/>
              </a:spcAft>
              <a:buSzPts val="1600"/>
              <a:buFont typeface="Overpass Light"/>
              <a:buChar char="●"/>
              <a:defRPr sz="1600">
                <a:latin typeface="Overpass Light"/>
                <a:ea typeface="Overpass Light"/>
                <a:cs typeface="Overpass Light"/>
                <a:sym typeface="Overpass Light"/>
              </a:defRPr>
            </a:lvl1pPr>
            <a:lvl2pPr indent="-304800" lvl="1" marL="9144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2pPr>
            <a:lvl3pPr indent="-304800" lvl="2" marL="13716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3pPr>
            <a:lvl4pPr indent="-304800" lvl="3" marL="18288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4pPr>
            <a:lvl5pPr indent="-304800" lvl="4" marL="22860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5pPr>
            <a:lvl6pPr indent="-304800" lvl="5" marL="27432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6pPr>
            <a:lvl7pPr indent="-304800" lvl="6" marL="32004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7pPr>
            <a:lvl8pPr indent="-304800" lvl="7" marL="3657600" rtl="0">
              <a:lnSpc>
                <a:spcPct val="115000"/>
              </a:lnSpc>
              <a:spcBef>
                <a:spcPts val="1600"/>
              </a:spcBef>
              <a:spcAft>
                <a:spcPts val="0"/>
              </a:spcAft>
              <a:buSzPts val="1200"/>
              <a:buFont typeface="Overpass Light"/>
              <a:buChar char="○"/>
              <a:defRPr sz="1200">
                <a:latin typeface="Overpass Light"/>
                <a:ea typeface="Overpass Light"/>
                <a:cs typeface="Overpass Light"/>
                <a:sym typeface="Overpass Light"/>
              </a:defRPr>
            </a:lvl8pPr>
            <a:lvl9pPr indent="-304800" lvl="8" marL="4114800" rtl="0">
              <a:lnSpc>
                <a:spcPct val="115000"/>
              </a:lnSpc>
              <a:spcBef>
                <a:spcPts val="1600"/>
              </a:spcBef>
              <a:spcAft>
                <a:spcPts val="1600"/>
              </a:spcAft>
              <a:buSzPts val="1200"/>
              <a:buFont typeface="Overpass Light"/>
              <a:buChar char="■"/>
              <a:defRPr sz="1200">
                <a:latin typeface="Overpass Light"/>
                <a:ea typeface="Overpass Light"/>
                <a:cs typeface="Overpass Light"/>
                <a:sym typeface="Overpass Light"/>
              </a:defRPr>
            </a:lvl9pPr>
          </a:lstStyle>
          <a:p/>
        </p:txBody>
      </p:sp>
      <p:sp>
        <p:nvSpPr>
          <p:cNvPr id="53" name="Google Shape;53;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latin typeface="Overpass Light"/>
                <a:ea typeface="Overpass Light"/>
                <a:cs typeface="Overpass Light"/>
                <a:sym typeface="Overpass Light"/>
              </a:defRPr>
            </a:lvl1pPr>
            <a:lvl2pPr lvl="1" algn="r">
              <a:buNone/>
              <a:defRPr sz="1300">
                <a:latin typeface="Overpass Light"/>
                <a:ea typeface="Overpass Light"/>
                <a:cs typeface="Overpass Light"/>
                <a:sym typeface="Overpass Light"/>
              </a:defRPr>
            </a:lvl2pPr>
            <a:lvl3pPr lvl="2" algn="r">
              <a:buNone/>
              <a:defRPr sz="1300">
                <a:latin typeface="Overpass Light"/>
                <a:ea typeface="Overpass Light"/>
                <a:cs typeface="Overpass Light"/>
                <a:sym typeface="Overpass Light"/>
              </a:defRPr>
            </a:lvl3pPr>
            <a:lvl4pPr lvl="3" algn="r">
              <a:buNone/>
              <a:defRPr sz="1300">
                <a:latin typeface="Overpass Light"/>
                <a:ea typeface="Overpass Light"/>
                <a:cs typeface="Overpass Light"/>
                <a:sym typeface="Overpass Light"/>
              </a:defRPr>
            </a:lvl4pPr>
            <a:lvl5pPr lvl="4" algn="r">
              <a:buNone/>
              <a:defRPr sz="1300">
                <a:latin typeface="Overpass Light"/>
                <a:ea typeface="Overpass Light"/>
                <a:cs typeface="Overpass Light"/>
                <a:sym typeface="Overpass Light"/>
              </a:defRPr>
            </a:lvl5pPr>
            <a:lvl6pPr lvl="5" algn="r">
              <a:buNone/>
              <a:defRPr sz="1300">
                <a:latin typeface="Overpass Light"/>
                <a:ea typeface="Overpass Light"/>
                <a:cs typeface="Overpass Light"/>
                <a:sym typeface="Overpass Light"/>
              </a:defRPr>
            </a:lvl6pPr>
            <a:lvl7pPr lvl="6" algn="r">
              <a:buNone/>
              <a:defRPr sz="1300">
                <a:latin typeface="Overpass Light"/>
                <a:ea typeface="Overpass Light"/>
                <a:cs typeface="Overpass Light"/>
                <a:sym typeface="Overpass Light"/>
              </a:defRPr>
            </a:lvl7pPr>
            <a:lvl8pPr lvl="7" algn="r">
              <a:buNone/>
              <a:defRPr sz="1300">
                <a:latin typeface="Overpass Light"/>
                <a:ea typeface="Overpass Light"/>
                <a:cs typeface="Overpass Light"/>
                <a:sym typeface="Overpass Light"/>
              </a:defRPr>
            </a:lvl8pPr>
            <a:lvl9pPr lvl="8" algn="r">
              <a:buNone/>
              <a:defRPr sz="1300">
                <a:latin typeface="Overpass Light"/>
                <a:ea typeface="Overpass Light"/>
                <a:cs typeface="Overpass Light"/>
                <a:sym typeface="Overpass Light"/>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87" name="Shape 187"/>
        <p:cNvGrpSpPr/>
        <p:nvPr/>
      </p:nvGrpSpPr>
      <p:grpSpPr>
        <a:xfrm>
          <a:off x="0" y="0"/>
          <a:ext cx="0" cy="0"/>
          <a:chOff x="0" y="0"/>
          <a:chExt cx="0" cy="0"/>
        </a:xfrm>
      </p:grpSpPr>
      <p:sp>
        <p:nvSpPr>
          <p:cNvPr id="188" name="Google Shape;188;p27"/>
          <p:cNvSpPr txBox="1"/>
          <p:nvPr>
            <p:ph type="title"/>
          </p:nvPr>
        </p:nvSpPr>
        <p:spPr>
          <a:xfrm>
            <a:off x="311700" y="445025"/>
            <a:ext cx="8520600" cy="5730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1pPr>
            <a:lvl2pPr lvl="1"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2pPr>
            <a:lvl3pPr lvl="2"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3pPr>
            <a:lvl4pPr lvl="3"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4pPr>
            <a:lvl5pPr lvl="4"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5pPr>
            <a:lvl6pPr lvl="5"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6pPr>
            <a:lvl7pPr lvl="6"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7pPr>
            <a:lvl8pPr lvl="7"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8pPr>
            <a:lvl9pPr lvl="8" rtl="0">
              <a:spcBef>
                <a:spcPts val="0"/>
              </a:spcBef>
              <a:spcAft>
                <a:spcPts val="0"/>
              </a:spcAft>
              <a:buClr>
                <a:schemeClr val="dk1"/>
              </a:buClr>
              <a:buSzPts val="2600"/>
              <a:buFont typeface="Red Hat Display"/>
              <a:buNone/>
              <a:defRPr sz="2600">
                <a:solidFill>
                  <a:schemeClr val="dk1"/>
                </a:solidFill>
                <a:latin typeface="Red Hat Display"/>
                <a:ea typeface="Red Hat Display"/>
                <a:cs typeface="Red Hat Display"/>
                <a:sym typeface="Red Hat Display"/>
              </a:defRPr>
            </a:lvl9pPr>
          </a:lstStyle>
          <a:p/>
        </p:txBody>
      </p:sp>
      <p:sp>
        <p:nvSpPr>
          <p:cNvPr id="189" name="Google Shape;189;p27"/>
          <p:cNvSpPr txBox="1"/>
          <p:nvPr>
            <p:ph idx="1" type="body"/>
          </p:nvPr>
        </p:nvSpPr>
        <p:spPr>
          <a:xfrm>
            <a:off x="311700" y="1152475"/>
            <a:ext cx="8520600" cy="3416400"/>
          </a:xfrm>
          <a:prstGeom prst="rect">
            <a:avLst/>
          </a:prstGeom>
          <a:noFill/>
          <a:ln>
            <a:noFill/>
          </a:ln>
        </p:spPr>
        <p:txBody>
          <a:bodyPr anchorCtr="0" anchor="t" bIns="0" lIns="0" spcFirstLastPara="1" rIns="0" wrap="square" tIns="0">
            <a:noAutofit/>
          </a:bodyPr>
          <a:lstStyle>
            <a:lvl1pPr indent="-317500" lvl="0" marL="457200" rtl="0">
              <a:lnSpc>
                <a:spcPct val="140000"/>
              </a:lnSpc>
              <a:spcBef>
                <a:spcPts val="0"/>
              </a:spcBef>
              <a:spcAft>
                <a:spcPts val="0"/>
              </a:spcAft>
              <a:buClr>
                <a:schemeClr val="accent1"/>
              </a:buClr>
              <a:buSzPts val="1400"/>
              <a:buFont typeface="Red Hat Display"/>
              <a:buChar char="▸"/>
              <a:defRPr sz="1400">
                <a:latin typeface="Red Hat Display"/>
                <a:ea typeface="Red Hat Display"/>
                <a:cs typeface="Red Hat Display"/>
                <a:sym typeface="Red Hat Display"/>
              </a:defRPr>
            </a:lvl1pPr>
            <a:lvl2pPr indent="-317500" lvl="1" marL="914400" rtl="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2pPr>
            <a:lvl3pPr indent="-317500" lvl="2" marL="1371600" rtl="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3pPr>
            <a:lvl4pPr indent="-317500" lvl="3" marL="1828800" rtl="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4pPr>
            <a:lvl5pPr indent="-317500" lvl="4" marL="2286000" rtl="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5pPr>
            <a:lvl6pPr indent="-317500" lvl="5" marL="2743200" rtl="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6pPr>
            <a:lvl7pPr indent="-317500" lvl="6" marL="3200400" rtl="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7pPr>
            <a:lvl8pPr indent="-317500" lvl="7" marL="3657600" rtl="0">
              <a:lnSpc>
                <a:spcPct val="140000"/>
              </a:lnSpc>
              <a:spcBef>
                <a:spcPts val="400"/>
              </a:spcBef>
              <a:spcAft>
                <a:spcPts val="0"/>
              </a:spcAft>
              <a:buSzPts val="1400"/>
              <a:buFont typeface="Red Hat Display"/>
              <a:buChar char="･"/>
              <a:defRPr sz="1400">
                <a:latin typeface="Red Hat Display"/>
                <a:ea typeface="Red Hat Display"/>
                <a:cs typeface="Red Hat Display"/>
                <a:sym typeface="Red Hat Display"/>
              </a:defRPr>
            </a:lvl8pPr>
            <a:lvl9pPr indent="-317500" lvl="8" marL="4114800" rtl="0">
              <a:lnSpc>
                <a:spcPct val="140000"/>
              </a:lnSpc>
              <a:spcBef>
                <a:spcPts val="400"/>
              </a:spcBef>
              <a:spcAft>
                <a:spcPts val="400"/>
              </a:spcAft>
              <a:buSzPts val="1400"/>
              <a:buFont typeface="Red Hat Display"/>
              <a:buChar char="･"/>
              <a:defRPr sz="1400">
                <a:latin typeface="Red Hat Display"/>
                <a:ea typeface="Red Hat Display"/>
                <a:cs typeface="Red Hat Display"/>
                <a:sym typeface="Red Hat Display"/>
              </a:defRPr>
            </a:lvl9pPr>
          </a:lstStyle>
          <a:p/>
        </p:txBody>
      </p:sp>
      <p:sp>
        <p:nvSpPr>
          <p:cNvPr id="190" name="Google Shape;190;p2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latin typeface="Red Hat Display"/>
                <a:ea typeface="Red Hat Display"/>
                <a:cs typeface="Red Hat Display"/>
                <a:sym typeface="Red Hat Display"/>
              </a:defRPr>
            </a:lvl1pPr>
            <a:lvl2pPr lvl="1" algn="r">
              <a:buNone/>
              <a:defRPr sz="1300">
                <a:latin typeface="Red Hat Display"/>
                <a:ea typeface="Red Hat Display"/>
                <a:cs typeface="Red Hat Display"/>
                <a:sym typeface="Red Hat Display"/>
              </a:defRPr>
            </a:lvl2pPr>
            <a:lvl3pPr lvl="2" algn="r">
              <a:buNone/>
              <a:defRPr sz="1300">
                <a:latin typeface="Red Hat Display"/>
                <a:ea typeface="Red Hat Display"/>
                <a:cs typeface="Red Hat Display"/>
                <a:sym typeface="Red Hat Display"/>
              </a:defRPr>
            </a:lvl3pPr>
            <a:lvl4pPr lvl="3" algn="r">
              <a:buNone/>
              <a:defRPr sz="1300">
                <a:latin typeface="Red Hat Display"/>
                <a:ea typeface="Red Hat Display"/>
                <a:cs typeface="Red Hat Display"/>
                <a:sym typeface="Red Hat Display"/>
              </a:defRPr>
            </a:lvl4pPr>
            <a:lvl5pPr lvl="4" algn="r">
              <a:buNone/>
              <a:defRPr sz="1300">
                <a:latin typeface="Red Hat Display"/>
                <a:ea typeface="Red Hat Display"/>
                <a:cs typeface="Red Hat Display"/>
                <a:sym typeface="Red Hat Display"/>
              </a:defRPr>
            </a:lvl5pPr>
            <a:lvl6pPr lvl="5" algn="r">
              <a:buNone/>
              <a:defRPr sz="1300">
                <a:latin typeface="Red Hat Display"/>
                <a:ea typeface="Red Hat Display"/>
                <a:cs typeface="Red Hat Display"/>
                <a:sym typeface="Red Hat Display"/>
              </a:defRPr>
            </a:lvl6pPr>
            <a:lvl7pPr lvl="6" algn="r">
              <a:buNone/>
              <a:defRPr sz="1300">
                <a:latin typeface="Red Hat Display"/>
                <a:ea typeface="Red Hat Display"/>
                <a:cs typeface="Red Hat Display"/>
                <a:sym typeface="Red Hat Display"/>
              </a:defRPr>
            </a:lvl7pPr>
            <a:lvl8pPr lvl="7" algn="r">
              <a:buNone/>
              <a:defRPr sz="1300">
                <a:latin typeface="Red Hat Display"/>
                <a:ea typeface="Red Hat Display"/>
                <a:cs typeface="Red Hat Display"/>
                <a:sym typeface="Red Hat Display"/>
              </a:defRPr>
            </a:lvl8pPr>
            <a:lvl9pPr lvl="8" algn="r">
              <a:buNone/>
              <a:defRPr sz="1300">
                <a:latin typeface="Red Hat Display"/>
                <a:ea typeface="Red Hat Display"/>
                <a:cs typeface="Red Hat Display"/>
                <a:sym typeface="Red Hat Display"/>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 id="2147483713" r:id="rId42"/>
    <p:sldLayoutId id="2147483714" r:id="rId43"/>
    <p:sldLayoutId id="2147483715" r:id="rId44"/>
    <p:sldLayoutId id="2147483716" r:id="rId4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49.png"/><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73"/>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de"/>
              <a:t>‹#›</a:t>
            </a:fld>
            <a:endParaRPr/>
          </a:p>
        </p:txBody>
      </p:sp>
      <p:sp>
        <p:nvSpPr>
          <p:cNvPr id="929" name="Google Shape;929;p73"/>
          <p:cNvSpPr txBox="1"/>
          <p:nvPr>
            <p:ph type="title"/>
          </p:nvPr>
        </p:nvSpPr>
        <p:spPr>
          <a:xfrm>
            <a:off x="1080575" y="996300"/>
            <a:ext cx="6594600" cy="2168100"/>
          </a:xfrm>
          <a:prstGeom prst="rect">
            <a:avLst/>
          </a:prstGeom>
        </p:spPr>
        <p:txBody>
          <a:bodyPr anchorCtr="0" anchor="t" bIns="0" lIns="0" spcFirstLastPara="1" rIns="0" wrap="square" tIns="0">
            <a:noAutofit/>
          </a:bodyPr>
          <a:lstStyle/>
          <a:p>
            <a:pPr indent="0" lvl="0" marL="0" rtl="0" algn="ctr">
              <a:lnSpc>
                <a:spcPct val="100000"/>
              </a:lnSpc>
              <a:spcBef>
                <a:spcPts val="0"/>
              </a:spcBef>
              <a:spcAft>
                <a:spcPts val="0"/>
              </a:spcAft>
              <a:buClr>
                <a:schemeClr val="lt1"/>
              </a:buClr>
              <a:buSzPts val="1400"/>
              <a:buFont typeface="Proxima Nova"/>
              <a:buNone/>
            </a:pPr>
            <a:r>
              <a:rPr lang="de" sz="4000">
                <a:latin typeface="Red Hat Display"/>
                <a:ea typeface="Red Hat Display"/>
                <a:cs typeface="Red Hat Display"/>
                <a:sym typeface="Red Hat Display"/>
              </a:rPr>
              <a:t>AUDI Container Meetup</a:t>
            </a:r>
            <a:endParaRPr sz="4000">
              <a:latin typeface="Red Hat Display"/>
              <a:ea typeface="Red Hat Display"/>
              <a:cs typeface="Red Hat Display"/>
              <a:sym typeface="Red Hat Display"/>
            </a:endParaRPr>
          </a:p>
          <a:p>
            <a:pPr indent="0" lvl="0" marL="457200" rtl="0" algn="ctr">
              <a:lnSpc>
                <a:spcPct val="100000"/>
              </a:lnSpc>
              <a:spcBef>
                <a:spcPts val="0"/>
              </a:spcBef>
              <a:spcAft>
                <a:spcPts val="0"/>
              </a:spcAft>
              <a:buNone/>
            </a:pPr>
            <a:r>
              <a:t/>
            </a:r>
            <a:endParaRPr sz="2100">
              <a:latin typeface="Red Hat Display"/>
              <a:ea typeface="Red Hat Display"/>
              <a:cs typeface="Red Hat Display"/>
              <a:sym typeface="Red Hat Display"/>
            </a:endParaRPr>
          </a:p>
          <a:p>
            <a:pPr indent="0" lvl="0" marL="0" rtl="0" algn="ctr">
              <a:lnSpc>
                <a:spcPct val="100000"/>
              </a:lnSpc>
              <a:spcBef>
                <a:spcPts val="0"/>
              </a:spcBef>
              <a:spcAft>
                <a:spcPts val="0"/>
              </a:spcAft>
              <a:buNone/>
            </a:pPr>
            <a:r>
              <a:rPr b="1" lang="de" sz="2700">
                <a:latin typeface="Red Hat Display"/>
                <a:ea typeface="Red Hat Display"/>
                <a:cs typeface="Red Hat Display"/>
                <a:sym typeface="Red Hat Display"/>
              </a:rPr>
              <a:t>Container-Technologie Vorantreiben</a:t>
            </a:r>
            <a:endParaRPr sz="1100">
              <a:solidFill>
                <a:srgbClr val="374151"/>
              </a:solidFill>
              <a:highlight>
                <a:srgbClr val="F7F7F8"/>
              </a:highlight>
              <a:latin typeface="Roboto"/>
              <a:ea typeface="Roboto"/>
              <a:cs typeface="Roboto"/>
              <a:sym typeface="Roboto"/>
            </a:endParaRPr>
          </a:p>
          <a:p>
            <a:pPr indent="0" lvl="0" marL="0" rtl="0" algn="ctr">
              <a:lnSpc>
                <a:spcPct val="100000"/>
              </a:lnSpc>
              <a:spcBef>
                <a:spcPts val="0"/>
              </a:spcBef>
              <a:spcAft>
                <a:spcPts val="0"/>
              </a:spcAft>
              <a:buNone/>
            </a:pPr>
            <a:r>
              <a:t/>
            </a:r>
            <a:endParaRPr i="1" sz="200" strike="sngStrike">
              <a:solidFill>
                <a:srgbClr val="EE0000"/>
              </a:solidFill>
              <a:latin typeface="Red Hat Display"/>
              <a:ea typeface="Red Hat Display"/>
              <a:cs typeface="Red Hat Display"/>
              <a:sym typeface="Red Hat Display"/>
            </a:endParaRPr>
          </a:p>
          <a:p>
            <a:pPr indent="0" lvl="0" marL="0" rtl="0" algn="ctr">
              <a:lnSpc>
                <a:spcPct val="100000"/>
              </a:lnSpc>
              <a:spcBef>
                <a:spcPts val="0"/>
              </a:spcBef>
              <a:spcAft>
                <a:spcPts val="0"/>
              </a:spcAft>
              <a:buClr>
                <a:schemeClr val="dk1"/>
              </a:buClr>
              <a:buSzPts val="1400"/>
              <a:buFont typeface="Arial"/>
              <a:buNone/>
            </a:pPr>
            <a:r>
              <a:t/>
            </a:r>
            <a:endParaRPr sz="1200" strike="sngStrike">
              <a:latin typeface="Red Hat Display"/>
              <a:ea typeface="Red Hat Display"/>
              <a:cs typeface="Red Hat Display"/>
              <a:sym typeface="Red Hat Display"/>
            </a:endParaRPr>
          </a:p>
          <a:p>
            <a:pPr indent="0" lvl="0" marL="0" rtl="0" algn="ctr">
              <a:lnSpc>
                <a:spcPct val="100000"/>
              </a:lnSpc>
              <a:spcBef>
                <a:spcPts val="0"/>
              </a:spcBef>
              <a:spcAft>
                <a:spcPts val="0"/>
              </a:spcAft>
              <a:buClr>
                <a:schemeClr val="dk1"/>
              </a:buClr>
              <a:buSzPts val="1400"/>
              <a:buFont typeface="Arial"/>
              <a:buNone/>
            </a:pPr>
            <a:r>
              <a:t/>
            </a:r>
            <a:endParaRPr sz="1200">
              <a:latin typeface="Red Hat Display"/>
              <a:ea typeface="Red Hat Display"/>
              <a:cs typeface="Red Hat Display"/>
              <a:sym typeface="Red Hat Display"/>
            </a:endParaRPr>
          </a:p>
          <a:p>
            <a:pPr indent="0" lvl="0" marL="0" rtl="0" algn="ctr">
              <a:lnSpc>
                <a:spcPct val="100000"/>
              </a:lnSpc>
              <a:spcBef>
                <a:spcPts val="0"/>
              </a:spcBef>
              <a:spcAft>
                <a:spcPts val="0"/>
              </a:spcAft>
              <a:buClr>
                <a:schemeClr val="dk1"/>
              </a:buClr>
              <a:buSzPts val="1400"/>
              <a:buFont typeface="Arial"/>
              <a:buNone/>
            </a:pPr>
            <a:r>
              <a:t/>
            </a:r>
            <a:endParaRPr sz="1200">
              <a:latin typeface="Red Hat Display"/>
              <a:ea typeface="Red Hat Display"/>
              <a:cs typeface="Red Hat Display"/>
              <a:sym typeface="Red Hat Display"/>
            </a:endParaRPr>
          </a:p>
          <a:p>
            <a:pPr indent="0" lvl="0" marL="0" rtl="0" algn="ctr">
              <a:lnSpc>
                <a:spcPct val="100000"/>
              </a:lnSpc>
              <a:spcBef>
                <a:spcPts val="0"/>
              </a:spcBef>
              <a:spcAft>
                <a:spcPts val="0"/>
              </a:spcAft>
              <a:buClr>
                <a:schemeClr val="dk1"/>
              </a:buClr>
              <a:buSzPts val="1400"/>
              <a:buFont typeface="Arial"/>
              <a:buNone/>
            </a:pPr>
            <a:r>
              <a:rPr lang="de" sz="1600">
                <a:latin typeface="Red Hat Display"/>
                <a:ea typeface="Red Hat Display"/>
                <a:cs typeface="Red Hat Display"/>
                <a:sym typeface="Red Hat Display"/>
              </a:rPr>
              <a:t>Q2/3 2025 ( 16.07 )</a:t>
            </a:r>
            <a:endParaRPr sz="1600">
              <a:latin typeface="Red Hat Display"/>
              <a:ea typeface="Red Hat Display"/>
              <a:cs typeface="Red Hat Display"/>
              <a:sym typeface="Red Hat Display"/>
            </a:endParaRPr>
          </a:p>
          <a:p>
            <a:pPr indent="0" lvl="0" marL="0" rtl="0" algn="ctr">
              <a:lnSpc>
                <a:spcPct val="100000"/>
              </a:lnSpc>
              <a:spcBef>
                <a:spcPts val="0"/>
              </a:spcBef>
              <a:spcAft>
                <a:spcPts val="0"/>
              </a:spcAft>
              <a:buClr>
                <a:schemeClr val="dk1"/>
              </a:buClr>
              <a:buSzPts val="1400"/>
              <a:buFont typeface="Arial"/>
              <a:buNone/>
            </a:pPr>
            <a:r>
              <a:t/>
            </a:r>
            <a:endParaRPr sz="1600">
              <a:latin typeface="Red Hat Display"/>
              <a:ea typeface="Red Hat Display"/>
              <a:cs typeface="Red Hat Display"/>
              <a:sym typeface="Red Hat Display"/>
            </a:endParaRPr>
          </a:p>
          <a:p>
            <a:pPr indent="0" lvl="0" marL="0" rtl="0" algn="ctr">
              <a:lnSpc>
                <a:spcPct val="100000"/>
              </a:lnSpc>
              <a:spcBef>
                <a:spcPts val="0"/>
              </a:spcBef>
              <a:spcAft>
                <a:spcPts val="0"/>
              </a:spcAft>
              <a:buClr>
                <a:schemeClr val="dk1"/>
              </a:buClr>
              <a:buSzPts val="1400"/>
              <a:buFont typeface="Arial"/>
              <a:buNone/>
            </a:pPr>
            <a:r>
              <a:rPr lang="de" sz="1600">
                <a:latin typeface="Red Hat Display"/>
                <a:ea typeface="Red Hat Display"/>
                <a:cs typeface="Red Hat Display"/>
                <a:sym typeface="Red Hat Display"/>
              </a:rPr>
              <a:t>Serge Pagop (Red Hat)</a:t>
            </a:r>
            <a:endParaRPr sz="1600">
              <a:latin typeface="Red Hat Display"/>
              <a:ea typeface="Red Hat Display"/>
              <a:cs typeface="Red Hat Display"/>
              <a:sym typeface="Red Hat Display"/>
            </a:endParaRPr>
          </a:p>
          <a:p>
            <a:pPr indent="0" lvl="0" marL="0" rtl="0" algn="ctr">
              <a:lnSpc>
                <a:spcPct val="100000"/>
              </a:lnSpc>
              <a:spcBef>
                <a:spcPts val="0"/>
              </a:spcBef>
              <a:spcAft>
                <a:spcPts val="0"/>
              </a:spcAft>
              <a:buClr>
                <a:schemeClr val="dk1"/>
              </a:buClr>
              <a:buSzPts val="1400"/>
              <a:buFont typeface="Arial"/>
              <a:buNone/>
            </a:pPr>
            <a:br>
              <a:rPr lang="de" sz="1200">
                <a:latin typeface="Red Hat Display"/>
                <a:ea typeface="Red Hat Display"/>
                <a:cs typeface="Red Hat Display"/>
                <a:sym typeface="Red Hat Display"/>
              </a:rPr>
            </a:br>
            <a:endParaRPr sz="1200">
              <a:latin typeface="Red Hat Display"/>
              <a:ea typeface="Red Hat Display"/>
              <a:cs typeface="Red Hat Display"/>
              <a:sym typeface="Red Hat Display"/>
            </a:endParaRPr>
          </a:p>
          <a:p>
            <a:pPr indent="0" lvl="0" marL="0" rtl="0" algn="ctr">
              <a:spcBef>
                <a:spcPts val="0"/>
              </a:spcBef>
              <a:spcAft>
                <a:spcPts val="0"/>
              </a:spcAft>
              <a:buNone/>
            </a:pPr>
            <a:r>
              <a:t/>
            </a:r>
            <a:endParaRPr>
              <a:latin typeface="Red Hat Display"/>
              <a:ea typeface="Red Hat Display"/>
              <a:cs typeface="Red Hat Display"/>
              <a:sym typeface="Red Hat Dis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74"/>
          <p:cNvSpPr txBox="1"/>
          <p:nvPr>
            <p:ph type="title"/>
          </p:nvPr>
        </p:nvSpPr>
        <p:spPr>
          <a:xfrm>
            <a:off x="1314450" y="176100"/>
            <a:ext cx="6515100" cy="572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de" sz="2100">
                <a:latin typeface="Red Hat Text"/>
                <a:ea typeface="Red Hat Text"/>
                <a:cs typeface="Red Hat Text"/>
                <a:sym typeface="Red Hat Text"/>
              </a:rPr>
              <a:t>AUDI Container Meetup events</a:t>
            </a:r>
            <a:endParaRPr sz="2100">
              <a:latin typeface="Red Hat Text"/>
              <a:ea typeface="Red Hat Text"/>
              <a:cs typeface="Red Hat Text"/>
              <a:sym typeface="Red Hat Text"/>
            </a:endParaRPr>
          </a:p>
        </p:txBody>
      </p:sp>
      <p:sp>
        <p:nvSpPr>
          <p:cNvPr id="935" name="Google Shape;935;p74"/>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de" sz="1400">
                <a:solidFill>
                  <a:srgbClr val="EE0000"/>
                </a:solidFill>
                <a:latin typeface="Red Hat Display Medium"/>
                <a:ea typeface="Red Hat Display Medium"/>
                <a:cs typeface="Red Hat Display Medium"/>
                <a:sym typeface="Red Hat Display Medium"/>
              </a:rPr>
              <a:t>About</a:t>
            </a:r>
            <a:endParaRPr sz="1300">
              <a:solidFill>
                <a:srgbClr val="EE0000"/>
              </a:solidFill>
            </a:endParaRPr>
          </a:p>
        </p:txBody>
      </p:sp>
      <p:sp>
        <p:nvSpPr>
          <p:cNvPr id="936" name="Google Shape;936;p74"/>
          <p:cNvSpPr txBox="1"/>
          <p:nvPr/>
        </p:nvSpPr>
        <p:spPr>
          <a:xfrm>
            <a:off x="825825" y="1213825"/>
            <a:ext cx="63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verpass Light"/>
              <a:ea typeface="Overpass Light"/>
              <a:cs typeface="Overpass Light"/>
              <a:sym typeface="Overpass Light"/>
            </a:endParaRPr>
          </a:p>
        </p:txBody>
      </p:sp>
      <p:sp>
        <p:nvSpPr>
          <p:cNvPr id="937" name="Google Shape;937;p74"/>
          <p:cNvSpPr txBox="1"/>
          <p:nvPr/>
        </p:nvSpPr>
        <p:spPr>
          <a:xfrm>
            <a:off x="555450" y="528025"/>
            <a:ext cx="7575900" cy="461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de" sz="1200">
                <a:solidFill>
                  <a:srgbClr val="EE0000"/>
                </a:solidFill>
                <a:latin typeface="Red Hat Text"/>
                <a:ea typeface="Red Hat Text"/>
                <a:cs typeface="Red Hat Text"/>
                <a:sym typeface="Red Hat Text"/>
              </a:rPr>
              <a:t>Datum</a:t>
            </a:r>
            <a:r>
              <a:rPr lang="de" sz="1200">
                <a:solidFill>
                  <a:srgbClr val="EE0000"/>
                </a:solidFill>
                <a:latin typeface="Red Hat Text"/>
                <a:ea typeface="Red Hat Text"/>
                <a:cs typeface="Red Hat Text"/>
                <a:sym typeface="Red Hat Text"/>
              </a:rPr>
              <a:t>: 16.07.2025 - Q2/3 2025</a:t>
            </a:r>
            <a:endParaRPr sz="1200">
              <a:solidFill>
                <a:srgbClr val="EE0000"/>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EE0000"/>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rPr b="1" lang="de" sz="1200">
                <a:solidFill>
                  <a:schemeClr val="dk1"/>
                </a:solidFill>
                <a:latin typeface="Red Hat Text"/>
                <a:ea typeface="Red Hat Text"/>
                <a:cs typeface="Red Hat Text"/>
                <a:sym typeface="Red Hat Text"/>
              </a:rPr>
              <a:t>Ziel</a:t>
            </a:r>
            <a:r>
              <a:rPr lang="de" sz="1200">
                <a:solidFill>
                  <a:schemeClr val="dk1"/>
                </a:solidFill>
                <a:latin typeface="Red Hat Text"/>
                <a:ea typeface="Red Hat Text"/>
                <a:cs typeface="Red Hat Text"/>
                <a:sym typeface="Red Hat Text"/>
              </a:rPr>
              <a:t>: Wie man eine vom Kubika-Team verwaltete Container- und Kubernetes-Plattform nutzt, um die Sichtbarkeit, Geschwindigkeit und Produktivität für die Containerisierung zu erhöhen</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rPr b="1" lang="de" sz="1200">
                <a:solidFill>
                  <a:schemeClr val="dk1"/>
                </a:solidFill>
                <a:latin typeface="Red Hat Text"/>
                <a:ea typeface="Red Hat Text"/>
                <a:cs typeface="Red Hat Text"/>
                <a:sym typeface="Red Hat Text"/>
              </a:rPr>
              <a:t>Ort</a:t>
            </a:r>
            <a:r>
              <a:rPr lang="de" sz="1200">
                <a:solidFill>
                  <a:schemeClr val="dk1"/>
                </a:solidFill>
                <a:latin typeface="Red Hat Text"/>
                <a:ea typeface="Red Hat Text"/>
                <a:cs typeface="Red Hat Text"/>
                <a:sym typeface="Red Hat Text"/>
              </a:rPr>
              <a:t>: Meetup-Events (hybrid!) in Ingolstadt</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rPr b="1" lang="de" sz="1200">
                <a:solidFill>
                  <a:schemeClr val="dk1"/>
                </a:solidFill>
                <a:latin typeface="Red Hat Text"/>
                <a:ea typeface="Red Hat Text"/>
                <a:cs typeface="Red Hat Text"/>
                <a:sym typeface="Red Hat Text"/>
              </a:rPr>
              <a:t>Zwecktyp</a:t>
            </a:r>
            <a:r>
              <a:rPr lang="de" sz="1200">
                <a:solidFill>
                  <a:schemeClr val="dk1"/>
                </a:solidFill>
                <a:latin typeface="Red Hat Text"/>
                <a:ea typeface="Red Hat Text"/>
                <a:cs typeface="Red Hat Text"/>
                <a:sym typeface="Red Hat Text"/>
              </a:rPr>
              <a:t>: OpenShift-Adoptionsreihe für Entwickler und Betrieb</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rPr b="1" lang="de" sz="1200">
                <a:solidFill>
                  <a:schemeClr val="dk1"/>
                </a:solidFill>
                <a:latin typeface="Red Hat Text"/>
                <a:ea typeface="Red Hat Text"/>
                <a:cs typeface="Red Hat Text"/>
                <a:sym typeface="Red Hat Text"/>
              </a:rPr>
              <a:t>Dauer</a:t>
            </a:r>
            <a:r>
              <a:rPr lang="de" sz="1200">
                <a:solidFill>
                  <a:schemeClr val="dk1"/>
                </a:solidFill>
                <a:latin typeface="Red Hat Text"/>
                <a:ea typeface="Red Hat Text"/>
                <a:cs typeface="Red Hat Text"/>
                <a:sym typeface="Red Hat Text"/>
              </a:rPr>
              <a:t>: 4 Stunden</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rPr b="1" lang="de" sz="1200">
                <a:solidFill>
                  <a:schemeClr val="dk1"/>
                </a:solidFill>
                <a:latin typeface="Red Hat Text"/>
                <a:ea typeface="Red Hat Text"/>
                <a:cs typeface="Red Hat Text"/>
                <a:sym typeface="Red Hat Text"/>
              </a:rPr>
              <a:t>Produkt</a:t>
            </a:r>
            <a:r>
              <a:rPr lang="de" sz="1200">
                <a:solidFill>
                  <a:schemeClr val="dk1"/>
                </a:solidFill>
                <a:latin typeface="Red Hat Text"/>
                <a:ea typeface="Red Hat Text"/>
                <a:cs typeface="Red Hat Text"/>
                <a:sym typeface="Red Hat Text"/>
              </a:rPr>
              <a:t>: Red Hat OpenShift-Produkte</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rPr b="1" lang="de" sz="1200">
                <a:solidFill>
                  <a:schemeClr val="dk1"/>
                </a:solidFill>
                <a:latin typeface="Red Hat Text"/>
                <a:ea typeface="Red Hat Text"/>
                <a:cs typeface="Red Hat Text"/>
                <a:sym typeface="Red Hat Text"/>
              </a:rPr>
              <a:t>Kosten</a:t>
            </a:r>
            <a:r>
              <a:rPr lang="de" sz="1200">
                <a:solidFill>
                  <a:schemeClr val="dk1"/>
                </a:solidFill>
                <a:latin typeface="Red Hat Text"/>
                <a:ea typeface="Red Hat Text"/>
                <a:cs typeface="Red Hat Text"/>
                <a:sym typeface="Red Hat Text"/>
              </a:rPr>
              <a:t>: Kostenlos</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rPr b="1" lang="de" sz="1200">
                <a:solidFill>
                  <a:schemeClr val="dk1"/>
                </a:solidFill>
                <a:latin typeface="Red Hat Text"/>
                <a:ea typeface="Red Hat Text"/>
                <a:cs typeface="Red Hat Text"/>
                <a:sym typeface="Red Hat Text"/>
              </a:rPr>
              <a:t>Sprache</a:t>
            </a:r>
            <a:r>
              <a:rPr lang="de" sz="1200">
                <a:solidFill>
                  <a:schemeClr val="dk1"/>
                </a:solidFill>
                <a:latin typeface="Red Hat Text"/>
                <a:ea typeface="Red Hat Text"/>
                <a:cs typeface="Red Hat Text"/>
                <a:sym typeface="Red Hat Text"/>
              </a:rPr>
              <a:t>: Deutsch &amp; Englisch</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rPr b="1" lang="de" sz="1200">
                <a:solidFill>
                  <a:schemeClr val="dk1"/>
                </a:solidFill>
                <a:latin typeface="Red Hat Text"/>
                <a:ea typeface="Red Hat Text"/>
                <a:cs typeface="Red Hat Text"/>
                <a:sym typeface="Red Hat Text"/>
              </a:rPr>
              <a:t>Zielgruppe</a:t>
            </a:r>
            <a:r>
              <a:rPr lang="de" sz="1200">
                <a:solidFill>
                  <a:schemeClr val="dk1"/>
                </a:solidFill>
                <a:latin typeface="Red Hat Text"/>
                <a:ea typeface="Red Hat Text"/>
                <a:cs typeface="Red Hat Text"/>
                <a:sym typeface="Red Hat Text"/>
              </a:rPr>
              <a:t>: absolute Anfänger. Audi-Projektteam (O54, IT-Plattformen) ca. 200 Personen. Wir erwarten, dass ⅓ an der Veranstaltung teilnehmen werden.</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Red Hat Text"/>
              <a:ea typeface="Red Hat Text"/>
              <a:cs typeface="Red Hat Text"/>
              <a:sym typeface="Red Hat Text"/>
            </a:endParaRPr>
          </a:p>
          <a:p>
            <a:pPr indent="0" lvl="0" marL="0" rtl="0" algn="l">
              <a:lnSpc>
                <a:spcPct val="115000"/>
              </a:lnSpc>
              <a:spcBef>
                <a:spcPts val="0"/>
              </a:spcBef>
              <a:spcAft>
                <a:spcPts val="0"/>
              </a:spcAft>
              <a:buClr>
                <a:schemeClr val="dk1"/>
              </a:buClr>
              <a:buSzPts val="1100"/>
              <a:buFont typeface="Arial"/>
              <a:buNone/>
            </a:pPr>
            <a:r>
              <a:rPr b="1" lang="de" sz="1200">
                <a:solidFill>
                  <a:schemeClr val="dk1"/>
                </a:solidFill>
                <a:latin typeface="Red Hat Text"/>
                <a:ea typeface="Red Hat Text"/>
                <a:cs typeface="Red Hat Text"/>
                <a:sym typeface="Red Hat Text"/>
              </a:rPr>
              <a:t>Add-on</a:t>
            </a:r>
            <a:r>
              <a:rPr lang="de" sz="1200">
                <a:solidFill>
                  <a:schemeClr val="dk1"/>
                </a:solidFill>
                <a:latin typeface="Red Hat Text"/>
                <a:ea typeface="Red Hat Text"/>
                <a:cs typeface="Red Hat Text"/>
                <a:sym typeface="Red Hat Text"/>
              </a:rPr>
              <a:t>: Das Publikum kann über Folgethemen für das nächste Meetup-Event abstimmen.</a:t>
            </a:r>
            <a:endParaRPr sz="1200">
              <a:solidFill>
                <a:schemeClr val="dk1"/>
              </a:solidFill>
              <a:latin typeface="Red Hat Text"/>
              <a:ea typeface="Red Hat Text"/>
              <a:cs typeface="Red Hat Text"/>
              <a:sym typeface="Red Hat Text"/>
            </a:endParaRPr>
          </a:p>
        </p:txBody>
      </p:sp>
      <p:sp>
        <p:nvSpPr>
          <p:cNvPr id="938" name="Google Shape;938;p74"/>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de"/>
              <a:t>‹#›</a:t>
            </a:fld>
            <a:endParaRPr/>
          </a:p>
        </p:txBody>
      </p:sp>
      <p:pic>
        <p:nvPicPr>
          <p:cNvPr id="939" name="Google Shape;939;p74"/>
          <p:cNvPicPr preferRelativeResize="0"/>
          <p:nvPr/>
        </p:nvPicPr>
        <p:blipFill>
          <a:blip r:embed="rId3">
            <a:alphaModFix/>
          </a:blip>
          <a:stretch>
            <a:fillRect/>
          </a:stretch>
        </p:blipFill>
        <p:spPr>
          <a:xfrm>
            <a:off x="5331425" y="1519488"/>
            <a:ext cx="3512900" cy="26346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75"/>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de"/>
              <a:t>‹#›</a:t>
            </a:fld>
            <a:endParaRPr/>
          </a:p>
        </p:txBody>
      </p:sp>
      <p:graphicFrame>
        <p:nvGraphicFramePr>
          <p:cNvPr id="945" name="Google Shape;945;p75"/>
          <p:cNvGraphicFramePr/>
          <p:nvPr/>
        </p:nvGraphicFramePr>
        <p:xfrm>
          <a:off x="663738" y="613090"/>
          <a:ext cx="3000000" cy="3000000"/>
        </p:xfrm>
        <a:graphic>
          <a:graphicData uri="http://schemas.openxmlformats.org/drawingml/2006/table">
            <a:tbl>
              <a:tblPr>
                <a:noFill/>
                <a:tableStyleId>{3EEB6F12-0FB9-4C5B-B4E9-6005AB63B1DE}</a:tableStyleId>
              </a:tblPr>
              <a:tblGrid>
                <a:gridCol w="978825"/>
                <a:gridCol w="3138725"/>
                <a:gridCol w="1006075"/>
                <a:gridCol w="3090600"/>
              </a:tblGrid>
              <a:tr h="323950">
                <a:tc>
                  <a:txBody>
                    <a:bodyPr/>
                    <a:lstStyle/>
                    <a:p>
                      <a:pPr indent="0" lvl="0" marL="0" rtl="0" algn="l">
                        <a:spcBef>
                          <a:spcPts val="0"/>
                        </a:spcBef>
                        <a:spcAft>
                          <a:spcPts val="0"/>
                        </a:spcAft>
                        <a:buNone/>
                      </a:pPr>
                      <a:r>
                        <a:rPr b="1" lang="de" sz="900">
                          <a:latin typeface="Red Hat Text"/>
                          <a:ea typeface="Red Hat Text"/>
                          <a:cs typeface="Red Hat Text"/>
                          <a:sym typeface="Red Hat Text"/>
                        </a:rPr>
                        <a:t>Zeit</a:t>
                      </a:r>
                      <a:endParaRPr b="1" sz="900">
                        <a:latin typeface="Red Hat Text"/>
                        <a:ea typeface="Red Hat Text"/>
                        <a:cs typeface="Red Hat Text"/>
                        <a:sym typeface="Red Hat Text"/>
                      </a:endParaRPr>
                    </a:p>
                  </a:txBody>
                  <a:tcPr marT="68575" marB="68575" marR="68575" marL="6857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EBEBEB"/>
                      </a:solidFill>
                      <a:prstDash val="solid"/>
                      <a:round/>
                      <a:headEnd len="sm" w="sm" type="none"/>
                      <a:tailEnd len="sm" w="sm" type="none"/>
                    </a:lnB>
                  </a:tcPr>
                </a:tc>
                <a:tc>
                  <a:txBody>
                    <a:bodyPr/>
                    <a:lstStyle/>
                    <a:p>
                      <a:pPr indent="0" lvl="0" marL="0" rtl="0" algn="l">
                        <a:spcBef>
                          <a:spcPts val="0"/>
                        </a:spcBef>
                        <a:spcAft>
                          <a:spcPts val="0"/>
                        </a:spcAft>
                        <a:buNone/>
                      </a:pPr>
                      <a:r>
                        <a:rPr b="1" lang="de" sz="900">
                          <a:latin typeface="Red Hat Text"/>
                          <a:ea typeface="Red Hat Text"/>
                          <a:cs typeface="Red Hat Text"/>
                          <a:sym typeface="Red Hat Text"/>
                        </a:rPr>
                        <a:t>Präsentationstitel</a:t>
                      </a:r>
                      <a:endParaRPr b="1" sz="900">
                        <a:latin typeface="Red Hat Text"/>
                        <a:ea typeface="Red Hat Text"/>
                        <a:cs typeface="Red Hat Text"/>
                        <a:sym typeface="Red Hat Text"/>
                      </a:endParaRPr>
                    </a:p>
                  </a:txBody>
                  <a:tcPr marT="68575" marB="68575" marR="68575" marL="6857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EBEBEB"/>
                      </a:solidFill>
                      <a:prstDash val="solid"/>
                      <a:round/>
                      <a:headEnd len="sm" w="sm" type="none"/>
                      <a:tailEnd len="sm" w="sm" type="none"/>
                    </a:lnB>
                  </a:tcPr>
                </a:tc>
                <a:tc>
                  <a:txBody>
                    <a:bodyPr/>
                    <a:lstStyle/>
                    <a:p>
                      <a:pPr indent="0" lvl="0" marL="0" rtl="0" algn="l">
                        <a:spcBef>
                          <a:spcPts val="0"/>
                        </a:spcBef>
                        <a:spcAft>
                          <a:spcPts val="0"/>
                        </a:spcAft>
                        <a:buNone/>
                      </a:pPr>
                      <a:r>
                        <a:rPr b="1" lang="de" sz="900">
                          <a:latin typeface="Red Hat Text"/>
                          <a:ea typeface="Red Hat Text"/>
                          <a:cs typeface="Red Hat Text"/>
                          <a:sym typeface="Red Hat Text"/>
                        </a:rPr>
                        <a:t>Technisches Niveau</a:t>
                      </a:r>
                      <a:endParaRPr b="1" sz="900">
                        <a:latin typeface="Red Hat Text"/>
                        <a:ea typeface="Red Hat Text"/>
                        <a:cs typeface="Red Hat Text"/>
                        <a:sym typeface="Red Hat Text"/>
                      </a:endParaRPr>
                    </a:p>
                  </a:txBody>
                  <a:tcPr marT="68575" marB="68575" marR="68575" marL="6857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EBEBEB"/>
                      </a:solidFill>
                      <a:prstDash val="solid"/>
                      <a:round/>
                      <a:headEnd len="sm" w="sm" type="none"/>
                      <a:tailEnd len="sm" w="sm" type="none"/>
                    </a:lnB>
                  </a:tcPr>
                </a:tc>
                <a:tc>
                  <a:txBody>
                    <a:bodyPr/>
                    <a:lstStyle/>
                    <a:p>
                      <a:pPr indent="0" lvl="0" marL="0" rtl="0" algn="l">
                        <a:spcBef>
                          <a:spcPts val="0"/>
                        </a:spcBef>
                        <a:spcAft>
                          <a:spcPts val="0"/>
                        </a:spcAft>
                        <a:buNone/>
                      </a:pPr>
                      <a:r>
                        <a:rPr b="1" lang="de" sz="900">
                          <a:solidFill>
                            <a:schemeClr val="dk1"/>
                          </a:solidFill>
                          <a:latin typeface="Red Hat Text"/>
                          <a:ea typeface="Red Hat Text"/>
                          <a:cs typeface="Red Hat Text"/>
                          <a:sym typeface="Red Hat Text"/>
                        </a:rPr>
                        <a:t>Sprecher</a:t>
                      </a:r>
                      <a:endParaRPr b="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EBEBEB"/>
                      </a:solidFill>
                      <a:prstDash val="solid"/>
                      <a:round/>
                      <a:headEnd len="sm" w="sm" type="none"/>
                      <a:tailEnd len="sm" w="sm" type="none"/>
                    </a:lnB>
                  </a:tcPr>
                </a:tc>
              </a:tr>
              <a:tr h="321725">
                <a:tc>
                  <a:txBody>
                    <a:bodyPr/>
                    <a:lstStyle/>
                    <a:p>
                      <a:pPr indent="0" lvl="0" marL="0" rtl="0" algn="l">
                        <a:lnSpc>
                          <a:spcPct val="115000"/>
                        </a:lnSpc>
                        <a:spcBef>
                          <a:spcPts val="0"/>
                        </a:spcBef>
                        <a:spcAft>
                          <a:spcPts val="0"/>
                        </a:spcAft>
                        <a:buNone/>
                      </a:pPr>
                      <a:r>
                        <a:rPr i="1" lang="de" sz="900">
                          <a:solidFill>
                            <a:schemeClr val="dk1"/>
                          </a:solidFill>
                          <a:latin typeface="Red Hat Text"/>
                          <a:ea typeface="Red Hat Text"/>
                          <a:cs typeface="Red Hat Text"/>
                          <a:sym typeface="Red Hat Text"/>
                        </a:rPr>
                        <a:t>9:00 - 9:30</a:t>
                      </a:r>
                      <a:endParaRPr i="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9E9E9E">
                          <a:alpha val="0"/>
                        </a:srgbClr>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7F7F7"/>
                    </a:solidFill>
                  </a:tcPr>
                </a:tc>
                <a:tc>
                  <a:txBody>
                    <a:bodyPr/>
                    <a:lstStyle/>
                    <a:p>
                      <a:pPr indent="0" lvl="0" marL="0" rtl="0" algn="l">
                        <a:lnSpc>
                          <a:spcPct val="115000"/>
                        </a:lnSpc>
                        <a:spcBef>
                          <a:spcPts val="0"/>
                        </a:spcBef>
                        <a:spcAft>
                          <a:spcPts val="0"/>
                        </a:spcAft>
                        <a:buNone/>
                      </a:pPr>
                      <a:r>
                        <a:rPr i="1" lang="de" sz="900">
                          <a:solidFill>
                            <a:schemeClr val="dk1"/>
                          </a:solidFill>
                          <a:latin typeface="Red Hat Text"/>
                          <a:ea typeface="Red Hat Text"/>
                          <a:cs typeface="Red Hat Text"/>
                          <a:sym typeface="Red Hat Text"/>
                        </a:rPr>
                        <a:t>Technischer Check / DRY RUN</a:t>
                      </a:r>
                      <a:endParaRPr i="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7F7F7"/>
                    </a:solidFill>
                  </a:tcPr>
                </a:tc>
                <a:tc>
                  <a:txBody>
                    <a:bodyPr/>
                    <a:lstStyle/>
                    <a:p>
                      <a:pPr indent="0" lvl="0" marL="0" rtl="0" algn="l">
                        <a:lnSpc>
                          <a:spcPct val="115000"/>
                        </a:lnSpc>
                        <a:spcBef>
                          <a:spcPts val="0"/>
                        </a:spcBef>
                        <a:spcAft>
                          <a:spcPts val="0"/>
                        </a:spcAft>
                        <a:buNone/>
                      </a:pPr>
                      <a:r>
                        <a:t/>
                      </a:r>
                      <a:endParaRPr i="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7F7F7"/>
                    </a:solidFill>
                  </a:tcPr>
                </a:tc>
                <a:tc>
                  <a:txBody>
                    <a:bodyPr/>
                    <a:lstStyle/>
                    <a:p>
                      <a:pPr indent="0" lvl="0" marL="0" rtl="0" algn="l">
                        <a:spcBef>
                          <a:spcPts val="0"/>
                        </a:spcBef>
                        <a:spcAft>
                          <a:spcPts val="0"/>
                        </a:spcAft>
                        <a:buNone/>
                      </a:pPr>
                      <a:r>
                        <a:rPr i="1" lang="de" sz="900">
                          <a:solidFill>
                            <a:schemeClr val="dk1"/>
                          </a:solidFill>
                          <a:latin typeface="Red Hat Text"/>
                          <a:ea typeface="Red Hat Text"/>
                          <a:cs typeface="Red Hat Text"/>
                          <a:sym typeface="Red Hat Text"/>
                        </a:rPr>
                        <a:t>Audi &amp; Red Hat </a:t>
                      </a:r>
                      <a:endParaRPr i="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7F7F7"/>
                    </a:solidFill>
                  </a:tcPr>
                </a:tc>
              </a:tr>
              <a:tr h="639350">
                <a:tc>
                  <a:txBody>
                    <a:bodyPr/>
                    <a:lstStyle/>
                    <a:p>
                      <a:pPr indent="0" lvl="0" marL="0" rtl="0" algn="l">
                        <a:lnSpc>
                          <a:spcPct val="115000"/>
                        </a:lnSpc>
                        <a:spcBef>
                          <a:spcPts val="0"/>
                        </a:spcBef>
                        <a:spcAft>
                          <a:spcPts val="0"/>
                        </a:spcAft>
                        <a:buNone/>
                      </a:pPr>
                      <a:r>
                        <a:rPr lang="de" sz="900">
                          <a:solidFill>
                            <a:schemeClr val="dk1"/>
                          </a:solidFill>
                          <a:latin typeface="Red Hat Text"/>
                          <a:ea typeface="Red Hat Text"/>
                          <a:cs typeface="Red Hat Text"/>
                          <a:sym typeface="Red Hat Text"/>
                        </a:rPr>
                        <a:t>9:30 - 9:45</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9E9E9E">
                          <a:alpha val="0"/>
                        </a:srgbClr>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b="1" lang="de" sz="900">
                          <a:solidFill>
                            <a:schemeClr val="dk1"/>
                          </a:solidFill>
                          <a:latin typeface="Red Hat Text"/>
                          <a:ea typeface="Red Hat Text"/>
                          <a:cs typeface="Red Hat Text"/>
                          <a:sym typeface="Red Hat Text"/>
                        </a:rPr>
                        <a:t>Begrüßung und Eröffnung</a:t>
                      </a:r>
                      <a:endParaRPr b="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i="1" lang="de" sz="900">
                          <a:solidFill>
                            <a:schemeClr val="dk1"/>
                          </a:solidFill>
                          <a:latin typeface="Red Hat Text"/>
                          <a:ea typeface="Red Hat Text"/>
                          <a:cs typeface="Red Hat Text"/>
                          <a:sym typeface="Red Hat Text"/>
                        </a:rPr>
                        <a:t>Sebastian Kister, Product Team Lead KCC (Audi)</a:t>
                      </a:r>
                      <a:endParaRPr i="1" sz="900">
                        <a:solidFill>
                          <a:schemeClr val="dk1"/>
                        </a:solidFill>
                        <a:latin typeface="Red Hat Text"/>
                        <a:ea typeface="Red Hat Text"/>
                        <a:cs typeface="Red Hat Text"/>
                        <a:sym typeface="Red Hat Text"/>
                      </a:endParaRPr>
                    </a:p>
                    <a:p>
                      <a:pPr indent="0" lvl="0" marL="0" rtl="0" algn="l">
                        <a:spcBef>
                          <a:spcPts val="0"/>
                        </a:spcBef>
                        <a:spcAft>
                          <a:spcPts val="0"/>
                        </a:spcAft>
                        <a:buNone/>
                      </a:pPr>
                      <a:r>
                        <a:rPr i="1" lang="de" sz="900">
                          <a:solidFill>
                            <a:schemeClr val="dk1"/>
                          </a:solidFill>
                          <a:latin typeface="Red Hat Text"/>
                          <a:ea typeface="Red Hat Text"/>
                          <a:cs typeface="Red Hat Text"/>
                          <a:sym typeface="Red Hat Text"/>
                        </a:rPr>
                        <a:t>Oleg Nissen, Account Manager (Red Hat)</a:t>
                      </a:r>
                      <a:endParaRPr i="1" sz="900">
                        <a:solidFill>
                          <a:schemeClr val="dk1"/>
                        </a:solidFill>
                        <a:latin typeface="Red Hat Text"/>
                        <a:ea typeface="Red Hat Text"/>
                        <a:cs typeface="Red Hat Text"/>
                        <a:sym typeface="Red Hat Text"/>
                      </a:endParaRPr>
                    </a:p>
                    <a:p>
                      <a:pPr indent="0" lvl="0" marL="0" rtl="0" algn="l">
                        <a:spcBef>
                          <a:spcPts val="0"/>
                        </a:spcBef>
                        <a:spcAft>
                          <a:spcPts val="0"/>
                        </a:spcAft>
                        <a:buNone/>
                      </a:pPr>
                      <a:r>
                        <a:rPr i="1" lang="de" sz="900">
                          <a:solidFill>
                            <a:schemeClr val="dk1"/>
                          </a:solidFill>
                          <a:latin typeface="Red Hat Text"/>
                          <a:ea typeface="Red Hat Text"/>
                          <a:cs typeface="Red Hat Text"/>
                          <a:sym typeface="Red Hat Text"/>
                        </a:rPr>
                        <a:t>Serge Pagop (Red Hat)</a:t>
                      </a:r>
                      <a:endParaRPr i="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FFFFF"/>
                    </a:solidFill>
                  </a:tcPr>
                </a:tc>
              </a:tr>
              <a:tr h="396500">
                <a:tc>
                  <a:txBody>
                    <a:bodyPr/>
                    <a:lstStyle/>
                    <a:p>
                      <a:pPr indent="0" lvl="0" marL="0" rtl="0" algn="l">
                        <a:lnSpc>
                          <a:spcPct val="115000"/>
                        </a:lnSpc>
                        <a:spcBef>
                          <a:spcPts val="0"/>
                        </a:spcBef>
                        <a:spcAft>
                          <a:spcPts val="0"/>
                        </a:spcAft>
                        <a:buNone/>
                      </a:pPr>
                      <a:r>
                        <a:rPr lang="de" sz="900">
                          <a:solidFill>
                            <a:schemeClr val="dk1"/>
                          </a:solidFill>
                          <a:latin typeface="Red Hat Text"/>
                          <a:ea typeface="Red Hat Text"/>
                          <a:cs typeface="Red Hat Text"/>
                          <a:sym typeface="Red Hat Text"/>
                        </a:rPr>
                        <a:t>9:45 - 10:55</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9E9E9E">
                          <a:alpha val="0"/>
                        </a:srgbClr>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7F7F7"/>
                    </a:solidFill>
                  </a:tcPr>
                </a:tc>
                <a:tc>
                  <a:txBody>
                    <a:bodyPr/>
                    <a:lstStyle/>
                    <a:p>
                      <a:pPr indent="0" lvl="0" marL="0" rtl="0" algn="l">
                        <a:lnSpc>
                          <a:spcPct val="115000"/>
                        </a:lnSpc>
                        <a:spcBef>
                          <a:spcPts val="0"/>
                        </a:spcBef>
                        <a:spcAft>
                          <a:spcPts val="0"/>
                        </a:spcAft>
                        <a:buClr>
                          <a:schemeClr val="dk1"/>
                        </a:buClr>
                        <a:buSzPts val="1100"/>
                        <a:buFont typeface="Arial"/>
                        <a:buNone/>
                      </a:pPr>
                      <a:r>
                        <a:rPr b="1" lang="de" sz="900">
                          <a:solidFill>
                            <a:srgbClr val="222222"/>
                          </a:solidFill>
                          <a:latin typeface="Red Hat Text"/>
                          <a:ea typeface="Red Hat Text"/>
                          <a:cs typeface="Red Hat Text"/>
                          <a:sym typeface="Red Hat Text"/>
                        </a:rPr>
                        <a:t>OpenShift AI Deployment Introduction</a:t>
                      </a:r>
                      <a:endParaRPr b="1" sz="900">
                        <a:solidFill>
                          <a:srgbClr val="4A86E8"/>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7F7F7"/>
                    </a:solidFill>
                  </a:tcPr>
                </a:tc>
                <a:tc>
                  <a:txBody>
                    <a:bodyPr/>
                    <a:lstStyle/>
                    <a:p>
                      <a:pPr indent="0" lvl="0" marL="0" rtl="0" algn="l">
                        <a:lnSpc>
                          <a:spcPct val="115000"/>
                        </a:lnSpc>
                        <a:spcBef>
                          <a:spcPts val="0"/>
                        </a:spcBef>
                        <a:spcAft>
                          <a:spcPts val="0"/>
                        </a:spcAft>
                        <a:buNone/>
                      </a:pPr>
                      <a:r>
                        <a:rPr lang="de" sz="900">
                          <a:solidFill>
                            <a:schemeClr val="dk1"/>
                          </a:solidFill>
                          <a:latin typeface="Red Hat Text"/>
                          <a:ea typeface="Red Hat Text"/>
                          <a:cs typeface="Red Hat Text"/>
                          <a:sym typeface="Red Hat Text"/>
                        </a:rPr>
                        <a:t>Anfänger</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7F7F7"/>
                    </a:solidFill>
                  </a:tcPr>
                </a:tc>
                <a:tc>
                  <a:txBody>
                    <a:bodyPr/>
                    <a:lstStyle/>
                    <a:p>
                      <a:pPr indent="0" lvl="0" marL="0" rtl="0" algn="l">
                        <a:spcBef>
                          <a:spcPts val="0"/>
                        </a:spcBef>
                        <a:spcAft>
                          <a:spcPts val="0"/>
                        </a:spcAft>
                        <a:buClr>
                          <a:schemeClr val="dk1"/>
                        </a:buClr>
                        <a:buSzPts val="1100"/>
                        <a:buFont typeface="Arial"/>
                        <a:buNone/>
                      </a:pPr>
                      <a:r>
                        <a:rPr i="1" lang="de" sz="900">
                          <a:solidFill>
                            <a:schemeClr val="dk1"/>
                          </a:solidFill>
                          <a:latin typeface="Red Hat Text"/>
                          <a:ea typeface="Red Hat Text"/>
                          <a:cs typeface="Red Hat Text"/>
                          <a:sym typeface="Red Hat Text"/>
                        </a:rPr>
                        <a:t>Georg Modzelewski &amp; Ruben Verma </a:t>
                      </a:r>
                      <a:r>
                        <a:rPr i="1" lang="de" sz="900">
                          <a:solidFill>
                            <a:schemeClr val="dk1"/>
                          </a:solidFill>
                          <a:latin typeface="Red Hat Text"/>
                          <a:ea typeface="Red Hat Text"/>
                          <a:cs typeface="Red Hat Text"/>
                          <a:sym typeface="Red Hat Text"/>
                        </a:rPr>
                        <a:t>Red Hat</a:t>
                      </a:r>
                      <a:endParaRPr i="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7F7F7"/>
                    </a:solidFill>
                  </a:tcPr>
                </a:tc>
              </a:tr>
              <a:tr h="331975">
                <a:tc>
                  <a:txBody>
                    <a:bodyPr/>
                    <a:lstStyle/>
                    <a:p>
                      <a:pPr indent="0" lvl="0" marL="0" rtl="0" algn="l">
                        <a:spcBef>
                          <a:spcPts val="0"/>
                        </a:spcBef>
                        <a:spcAft>
                          <a:spcPts val="0"/>
                        </a:spcAft>
                        <a:buClr>
                          <a:schemeClr val="dk1"/>
                        </a:buClr>
                        <a:buSzPts val="1100"/>
                        <a:buFont typeface="Arial"/>
                        <a:buNone/>
                      </a:pPr>
                      <a:r>
                        <a:rPr lang="de" sz="900">
                          <a:solidFill>
                            <a:schemeClr val="dk1"/>
                          </a:solidFill>
                          <a:latin typeface="Red Hat Text"/>
                          <a:ea typeface="Red Hat Text"/>
                          <a:cs typeface="Red Hat Text"/>
                          <a:sym typeface="Red Hat Text"/>
                        </a:rPr>
                        <a:t>10</a:t>
                      </a:r>
                      <a:r>
                        <a:rPr lang="de" sz="900">
                          <a:solidFill>
                            <a:schemeClr val="dk1"/>
                          </a:solidFill>
                          <a:latin typeface="Red Hat Text"/>
                          <a:ea typeface="Red Hat Text"/>
                          <a:cs typeface="Red Hat Text"/>
                          <a:sym typeface="Red Hat Text"/>
                        </a:rPr>
                        <a:t>:55- 11:05</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9E9E9E">
                          <a:alpha val="0"/>
                        </a:srgbClr>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de" sz="900">
                          <a:solidFill>
                            <a:schemeClr val="dk1"/>
                          </a:solidFill>
                          <a:latin typeface="Red Hat Text"/>
                          <a:ea typeface="Red Hat Text"/>
                          <a:cs typeface="Red Hat Text"/>
                          <a:sym typeface="Red Hat Text"/>
                        </a:rPr>
                        <a:t>Kaffeepause</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i="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FFFFF"/>
                    </a:solidFill>
                  </a:tcPr>
                </a:tc>
              </a:tr>
              <a:tr h="516400">
                <a:tc>
                  <a:txBody>
                    <a:bodyPr/>
                    <a:lstStyle/>
                    <a:p>
                      <a:pPr indent="0" lvl="0" marL="0" rtl="0" algn="l">
                        <a:lnSpc>
                          <a:spcPct val="115000"/>
                        </a:lnSpc>
                        <a:spcBef>
                          <a:spcPts val="0"/>
                        </a:spcBef>
                        <a:spcAft>
                          <a:spcPts val="0"/>
                        </a:spcAft>
                        <a:buClr>
                          <a:schemeClr val="dk1"/>
                        </a:buClr>
                        <a:buSzPts val="1100"/>
                        <a:buFont typeface="Arial"/>
                        <a:buNone/>
                      </a:pPr>
                      <a:r>
                        <a:rPr lang="de" sz="900">
                          <a:solidFill>
                            <a:schemeClr val="dk1"/>
                          </a:solidFill>
                          <a:latin typeface="Red Hat Text"/>
                          <a:ea typeface="Red Hat Text"/>
                          <a:cs typeface="Red Hat Text"/>
                          <a:sym typeface="Red Hat Text"/>
                        </a:rPr>
                        <a:t>11</a:t>
                      </a:r>
                      <a:r>
                        <a:rPr lang="de" sz="900">
                          <a:solidFill>
                            <a:schemeClr val="dk1"/>
                          </a:solidFill>
                          <a:latin typeface="Red Hat Text"/>
                          <a:ea typeface="Red Hat Text"/>
                          <a:cs typeface="Red Hat Text"/>
                          <a:sym typeface="Red Hat Text"/>
                        </a:rPr>
                        <a:t>:05 - 12:</a:t>
                      </a:r>
                      <a:r>
                        <a:rPr lang="de" sz="900">
                          <a:solidFill>
                            <a:schemeClr val="dk1"/>
                          </a:solidFill>
                          <a:latin typeface="Red Hat Text"/>
                          <a:ea typeface="Red Hat Text"/>
                          <a:cs typeface="Red Hat Text"/>
                          <a:sym typeface="Red Hat Text"/>
                        </a:rPr>
                        <a:t>05</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9E9E9E">
                          <a:alpha val="0"/>
                        </a:srgbClr>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EEEEEE"/>
                    </a:solidFill>
                  </a:tcPr>
                </a:tc>
                <a:tc>
                  <a:txBody>
                    <a:bodyPr/>
                    <a:lstStyle/>
                    <a:p>
                      <a:pPr indent="0" lvl="0" marL="0" rtl="0" algn="l">
                        <a:lnSpc>
                          <a:spcPct val="115000"/>
                        </a:lnSpc>
                        <a:spcBef>
                          <a:spcPts val="0"/>
                        </a:spcBef>
                        <a:spcAft>
                          <a:spcPts val="0"/>
                        </a:spcAft>
                        <a:buClr>
                          <a:schemeClr val="dk1"/>
                        </a:buClr>
                        <a:buSzPts val="1100"/>
                        <a:buFont typeface="Arial"/>
                        <a:buNone/>
                      </a:pPr>
                      <a:r>
                        <a:rPr b="1" lang="de" sz="900">
                          <a:solidFill>
                            <a:srgbClr val="404040"/>
                          </a:solidFill>
                          <a:latin typeface="Red Hat Text"/>
                          <a:ea typeface="Red Hat Text"/>
                          <a:cs typeface="Red Hat Text"/>
                          <a:sym typeface="Red Hat Text"/>
                        </a:rPr>
                        <a:t>Building Images for OpenShift – Key Considerations (Best Practices)</a:t>
                      </a:r>
                      <a:endParaRPr b="1" sz="900">
                        <a:solidFill>
                          <a:srgbClr val="4A86E8"/>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EEEEEE"/>
                    </a:solidFill>
                  </a:tcPr>
                </a:tc>
                <a:tc>
                  <a:txBody>
                    <a:bodyPr/>
                    <a:lstStyle/>
                    <a:p>
                      <a:pPr indent="0" lvl="0" marL="0" rtl="0" algn="l">
                        <a:lnSpc>
                          <a:spcPct val="115000"/>
                        </a:lnSpc>
                        <a:spcBef>
                          <a:spcPts val="0"/>
                        </a:spcBef>
                        <a:spcAft>
                          <a:spcPts val="0"/>
                        </a:spcAft>
                        <a:buClr>
                          <a:schemeClr val="dk1"/>
                        </a:buClr>
                        <a:buSzPts val="1100"/>
                        <a:buFont typeface="Arial"/>
                        <a:buNone/>
                      </a:pPr>
                      <a:r>
                        <a:rPr lang="de" sz="900">
                          <a:solidFill>
                            <a:schemeClr val="dk1"/>
                          </a:solidFill>
                          <a:latin typeface="Red Hat Text"/>
                          <a:ea typeface="Red Hat Text"/>
                          <a:cs typeface="Red Hat Text"/>
                          <a:sym typeface="Red Hat Text"/>
                        </a:rPr>
                        <a:t>Anfänger</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EEEEEE"/>
                    </a:solidFill>
                  </a:tcPr>
                </a:tc>
                <a:tc>
                  <a:txBody>
                    <a:bodyPr/>
                    <a:lstStyle/>
                    <a:p>
                      <a:pPr indent="0" lvl="0" marL="0" rtl="0" algn="l">
                        <a:spcBef>
                          <a:spcPts val="0"/>
                        </a:spcBef>
                        <a:spcAft>
                          <a:spcPts val="0"/>
                        </a:spcAft>
                        <a:buClr>
                          <a:schemeClr val="dk1"/>
                        </a:buClr>
                        <a:buSzPts val="1100"/>
                        <a:buFont typeface="Arial"/>
                        <a:buNone/>
                      </a:pPr>
                      <a:r>
                        <a:rPr i="1" lang="de" sz="900">
                          <a:solidFill>
                            <a:schemeClr val="dk1"/>
                          </a:solidFill>
                          <a:latin typeface="Red Hat Text"/>
                          <a:ea typeface="Red Hat Text"/>
                          <a:cs typeface="Red Hat Text"/>
                          <a:sym typeface="Red Hat Text"/>
                        </a:rPr>
                        <a:t>Alexandra Cretu &amp; Abel Palma (</a:t>
                      </a:r>
                      <a:r>
                        <a:rPr i="1" lang="de" sz="900">
                          <a:solidFill>
                            <a:schemeClr val="dk1"/>
                          </a:solidFill>
                          <a:latin typeface="Red Hat Text"/>
                          <a:ea typeface="Red Hat Text"/>
                          <a:cs typeface="Red Hat Text"/>
                          <a:sym typeface="Red Hat Text"/>
                        </a:rPr>
                        <a:t>Red Hat)</a:t>
                      </a:r>
                      <a:endParaRPr i="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EEEEEE"/>
                    </a:solidFill>
                  </a:tcPr>
                </a:tc>
              </a:tr>
              <a:tr h="311475">
                <a:tc>
                  <a:txBody>
                    <a:bodyPr/>
                    <a:lstStyle/>
                    <a:p>
                      <a:pPr indent="0" lvl="0" marL="0" rtl="0" algn="l">
                        <a:spcBef>
                          <a:spcPts val="0"/>
                        </a:spcBef>
                        <a:spcAft>
                          <a:spcPts val="0"/>
                        </a:spcAft>
                        <a:buNone/>
                      </a:pPr>
                      <a:r>
                        <a:rPr lang="de" sz="900">
                          <a:solidFill>
                            <a:schemeClr val="dk1"/>
                          </a:solidFill>
                          <a:latin typeface="Red Hat Text"/>
                          <a:ea typeface="Red Hat Text"/>
                          <a:cs typeface="Red Hat Text"/>
                          <a:sym typeface="Red Hat Text"/>
                        </a:rPr>
                        <a:t>12:05 - 13:05</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9E9E9E">
                          <a:alpha val="0"/>
                        </a:srgbClr>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tcPr>
                </a:tc>
                <a:tc>
                  <a:txBody>
                    <a:bodyPr/>
                    <a:lstStyle/>
                    <a:p>
                      <a:pPr indent="0" lvl="0" marL="0" rtl="0" algn="l">
                        <a:spcBef>
                          <a:spcPts val="0"/>
                        </a:spcBef>
                        <a:spcAft>
                          <a:spcPts val="0"/>
                        </a:spcAft>
                        <a:buNone/>
                      </a:pPr>
                      <a:r>
                        <a:rPr lang="de" sz="900">
                          <a:solidFill>
                            <a:schemeClr val="dk1"/>
                          </a:solidFill>
                          <a:latin typeface="Red Hat Text"/>
                          <a:ea typeface="Red Hat Text"/>
                          <a:cs typeface="Red Hat Text"/>
                          <a:sym typeface="Red Hat Text"/>
                        </a:rPr>
                        <a:t>Mittagspause</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tcPr>
                </a:tc>
                <a:tc>
                  <a:txBody>
                    <a:bodyPr/>
                    <a:lstStyle/>
                    <a:p>
                      <a:pPr indent="0" lvl="0" marL="0" rtl="0" algn="l">
                        <a:spcBef>
                          <a:spcPts val="0"/>
                        </a:spcBef>
                        <a:spcAft>
                          <a:spcPts val="0"/>
                        </a:spcAft>
                        <a:buNone/>
                      </a:pPr>
                      <a:r>
                        <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tcPr>
                </a:tc>
                <a:tc>
                  <a:txBody>
                    <a:bodyPr/>
                    <a:lstStyle/>
                    <a:p>
                      <a:pPr indent="0" lvl="0" marL="0" rtl="0" algn="l">
                        <a:spcBef>
                          <a:spcPts val="0"/>
                        </a:spcBef>
                        <a:spcAft>
                          <a:spcPts val="0"/>
                        </a:spcAft>
                        <a:buNone/>
                      </a:pPr>
                      <a:r>
                        <a:t/>
                      </a:r>
                      <a:endParaRPr i="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tcPr>
                </a:tc>
              </a:tr>
              <a:tr h="331975">
                <a:tc>
                  <a:txBody>
                    <a:bodyPr/>
                    <a:lstStyle/>
                    <a:p>
                      <a:pPr indent="0" lvl="0" marL="0" rtl="0" algn="l">
                        <a:lnSpc>
                          <a:spcPct val="115000"/>
                        </a:lnSpc>
                        <a:spcBef>
                          <a:spcPts val="0"/>
                        </a:spcBef>
                        <a:spcAft>
                          <a:spcPts val="0"/>
                        </a:spcAft>
                        <a:buClr>
                          <a:schemeClr val="dk1"/>
                        </a:buClr>
                        <a:buSzPts val="1100"/>
                        <a:buFont typeface="Arial"/>
                        <a:buNone/>
                      </a:pPr>
                      <a:r>
                        <a:rPr lang="de" sz="900">
                          <a:solidFill>
                            <a:schemeClr val="dk1"/>
                          </a:solidFill>
                          <a:latin typeface="Red Hat Text"/>
                          <a:ea typeface="Red Hat Text"/>
                          <a:cs typeface="Red Hat Text"/>
                          <a:sym typeface="Red Hat Text"/>
                        </a:rPr>
                        <a:t>13</a:t>
                      </a:r>
                      <a:r>
                        <a:rPr lang="de" sz="900">
                          <a:solidFill>
                            <a:schemeClr val="dk1"/>
                          </a:solidFill>
                          <a:latin typeface="Red Hat Text"/>
                          <a:ea typeface="Red Hat Text"/>
                          <a:cs typeface="Red Hat Text"/>
                          <a:sym typeface="Red Hat Text"/>
                        </a:rPr>
                        <a:t>:05 - 14:</a:t>
                      </a:r>
                      <a:r>
                        <a:rPr lang="de" sz="900">
                          <a:solidFill>
                            <a:schemeClr val="dk1"/>
                          </a:solidFill>
                          <a:latin typeface="Red Hat Text"/>
                          <a:ea typeface="Red Hat Text"/>
                          <a:cs typeface="Red Hat Text"/>
                          <a:sym typeface="Red Hat Text"/>
                        </a:rPr>
                        <a:t>10</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9E9E9E">
                          <a:alpha val="0"/>
                        </a:srgbClr>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7F7F7"/>
                    </a:solidFill>
                  </a:tcPr>
                </a:tc>
                <a:tc>
                  <a:txBody>
                    <a:bodyPr/>
                    <a:lstStyle/>
                    <a:p>
                      <a:pPr indent="0" lvl="0" marL="0" rtl="0" algn="l">
                        <a:lnSpc>
                          <a:spcPct val="115000"/>
                        </a:lnSpc>
                        <a:spcBef>
                          <a:spcPts val="0"/>
                        </a:spcBef>
                        <a:spcAft>
                          <a:spcPts val="0"/>
                        </a:spcAft>
                        <a:buNone/>
                      </a:pPr>
                      <a:r>
                        <a:rPr b="1" lang="de" sz="900">
                          <a:solidFill>
                            <a:schemeClr val="dk1"/>
                          </a:solidFill>
                          <a:latin typeface="Red Hat Text"/>
                          <a:ea typeface="Red Hat Text"/>
                          <a:cs typeface="Red Hat Text"/>
                          <a:sym typeface="Red Hat Text"/>
                        </a:rPr>
                        <a:t>Container Security Best Practices</a:t>
                      </a:r>
                      <a:endParaRPr b="1" sz="900">
                        <a:solidFill>
                          <a:srgbClr val="4A86E8"/>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7F7F7"/>
                    </a:solidFill>
                  </a:tcPr>
                </a:tc>
                <a:tc>
                  <a:txBody>
                    <a:bodyPr/>
                    <a:lstStyle/>
                    <a:p>
                      <a:pPr indent="0" lvl="0" marL="0" rtl="0" algn="l">
                        <a:lnSpc>
                          <a:spcPct val="115000"/>
                        </a:lnSpc>
                        <a:spcBef>
                          <a:spcPts val="0"/>
                        </a:spcBef>
                        <a:spcAft>
                          <a:spcPts val="0"/>
                        </a:spcAft>
                        <a:buClr>
                          <a:schemeClr val="dk1"/>
                        </a:buClr>
                        <a:buSzPts val="1100"/>
                        <a:buFont typeface="Arial"/>
                        <a:buNone/>
                      </a:pPr>
                      <a:r>
                        <a:rPr lang="de" sz="900">
                          <a:solidFill>
                            <a:schemeClr val="dk1"/>
                          </a:solidFill>
                          <a:latin typeface="Red Hat Text"/>
                          <a:ea typeface="Red Hat Text"/>
                          <a:cs typeface="Red Hat Text"/>
                          <a:sym typeface="Red Hat Text"/>
                        </a:rPr>
                        <a:t>Anfänger</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7F7F7"/>
                    </a:solidFill>
                  </a:tcPr>
                </a:tc>
                <a:tc>
                  <a:txBody>
                    <a:bodyPr/>
                    <a:lstStyle/>
                    <a:p>
                      <a:pPr indent="0" lvl="0" marL="0" rtl="0" algn="l">
                        <a:spcBef>
                          <a:spcPts val="0"/>
                        </a:spcBef>
                        <a:spcAft>
                          <a:spcPts val="0"/>
                        </a:spcAft>
                        <a:buClr>
                          <a:schemeClr val="dk1"/>
                        </a:buClr>
                        <a:buSzPts val="1100"/>
                        <a:buFont typeface="Arial"/>
                        <a:buNone/>
                      </a:pPr>
                      <a:r>
                        <a:rPr i="1" lang="de" sz="900">
                          <a:solidFill>
                            <a:schemeClr val="dk1"/>
                          </a:solidFill>
                          <a:latin typeface="Red Hat Text"/>
                          <a:ea typeface="Red Hat Text"/>
                          <a:cs typeface="Red Hat Text"/>
                          <a:sym typeface="Red Hat Text"/>
                        </a:rPr>
                        <a:t>Alexandra Cretu &amp; Abel Palma (Red Hat)</a:t>
                      </a:r>
                      <a:endParaRPr i="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rgbClr val="F7F7F7"/>
                    </a:solidFill>
                  </a:tcPr>
                </a:tc>
              </a:tr>
              <a:tr h="354650">
                <a:tc>
                  <a:txBody>
                    <a:bodyPr/>
                    <a:lstStyle/>
                    <a:p>
                      <a:pPr indent="0" lvl="0" marL="0" rtl="0" algn="l">
                        <a:lnSpc>
                          <a:spcPct val="115000"/>
                        </a:lnSpc>
                        <a:spcBef>
                          <a:spcPts val="0"/>
                        </a:spcBef>
                        <a:spcAft>
                          <a:spcPts val="0"/>
                        </a:spcAft>
                        <a:buNone/>
                      </a:pPr>
                      <a:r>
                        <a:rPr lang="de" sz="900">
                          <a:solidFill>
                            <a:schemeClr val="dk1"/>
                          </a:solidFill>
                          <a:latin typeface="Red Hat Text"/>
                          <a:ea typeface="Red Hat Text"/>
                          <a:cs typeface="Red Hat Text"/>
                          <a:sym typeface="Red Hat Text"/>
                        </a:rPr>
                        <a:t>14:10 - 14:30</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9E9E9E">
                          <a:alpha val="0"/>
                        </a:srgbClr>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Clr>
                          <a:schemeClr val="dk1"/>
                        </a:buClr>
                        <a:buSzPts val="1100"/>
                        <a:buFont typeface="Arial"/>
                        <a:buNone/>
                      </a:pPr>
                      <a:r>
                        <a:rPr lang="de" sz="900">
                          <a:solidFill>
                            <a:schemeClr val="dk1"/>
                          </a:solidFill>
                          <a:latin typeface="Red Hat Text"/>
                          <a:ea typeface="Red Hat Text"/>
                          <a:cs typeface="Red Hat Text"/>
                          <a:sym typeface="Red Hat Text"/>
                        </a:rPr>
                        <a:t>Abschluss &amp; Feedback &amp; Voting</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t/>
                      </a:r>
                      <a:endParaRPr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i="1" lang="de" sz="900">
                          <a:solidFill>
                            <a:schemeClr val="dk1"/>
                          </a:solidFill>
                          <a:latin typeface="Red Hat Text"/>
                          <a:ea typeface="Red Hat Text"/>
                          <a:cs typeface="Red Hat Text"/>
                          <a:sym typeface="Red Hat Text"/>
                        </a:rPr>
                        <a:t>Audi &amp; Red Hat </a:t>
                      </a:r>
                      <a:endParaRPr i="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solidFill>
                      <a:schemeClr val="lt1"/>
                    </a:solidFill>
                  </a:tcPr>
                </a:tc>
              </a:tr>
            </a:tbl>
          </a:graphicData>
        </a:graphic>
      </p:graphicFrame>
      <p:sp>
        <p:nvSpPr>
          <p:cNvPr id="946" name="Google Shape;946;p75"/>
          <p:cNvSpPr txBox="1"/>
          <p:nvPr>
            <p:ph type="title"/>
          </p:nvPr>
        </p:nvSpPr>
        <p:spPr>
          <a:xfrm>
            <a:off x="1488124" y="-12925"/>
            <a:ext cx="6992100" cy="414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de"/>
              <a:t>Agenda -</a:t>
            </a:r>
            <a:r>
              <a:rPr b="1" lang="de"/>
              <a:t> Ingolstadt</a:t>
            </a:r>
            <a:endParaRPr b="1"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76"/>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de" sz="1400"/>
              <a:t>Part II</a:t>
            </a:r>
            <a:endParaRPr sz="1400"/>
          </a:p>
        </p:txBody>
      </p:sp>
      <p:sp>
        <p:nvSpPr>
          <p:cNvPr id="952" name="Google Shape;952;p76"/>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de"/>
              <a:t>‹#›</a:t>
            </a:fld>
            <a:endParaRPr/>
          </a:p>
        </p:txBody>
      </p:sp>
      <p:graphicFrame>
        <p:nvGraphicFramePr>
          <p:cNvPr id="953" name="Google Shape;953;p76"/>
          <p:cNvGraphicFramePr/>
          <p:nvPr/>
        </p:nvGraphicFramePr>
        <p:xfrm>
          <a:off x="610175" y="604168"/>
          <a:ext cx="3000000" cy="3000000"/>
        </p:xfrm>
        <a:graphic>
          <a:graphicData uri="http://schemas.openxmlformats.org/drawingml/2006/table">
            <a:tbl>
              <a:tblPr>
                <a:noFill/>
                <a:tableStyleId>{3EEB6F12-0FB9-4C5B-B4E9-6005AB63B1DE}</a:tableStyleId>
              </a:tblPr>
              <a:tblGrid>
                <a:gridCol w="2486575"/>
                <a:gridCol w="4446350"/>
                <a:gridCol w="1057950"/>
              </a:tblGrid>
              <a:tr h="380350">
                <a:tc>
                  <a:txBody>
                    <a:bodyPr/>
                    <a:lstStyle/>
                    <a:p>
                      <a:pPr indent="0" lvl="0" marL="0" rtl="0" algn="l">
                        <a:spcBef>
                          <a:spcPts val="0"/>
                        </a:spcBef>
                        <a:spcAft>
                          <a:spcPts val="0"/>
                        </a:spcAft>
                        <a:buClr>
                          <a:schemeClr val="dk1"/>
                        </a:buClr>
                        <a:buSzPts val="1100"/>
                        <a:buFont typeface="Arial"/>
                        <a:buNone/>
                      </a:pPr>
                      <a:r>
                        <a:rPr b="1" lang="de" sz="900">
                          <a:solidFill>
                            <a:schemeClr val="dk1"/>
                          </a:solidFill>
                          <a:latin typeface="Red Hat Text"/>
                          <a:ea typeface="Red Hat Text"/>
                          <a:cs typeface="Red Hat Text"/>
                          <a:sym typeface="Red Hat Text"/>
                        </a:rPr>
                        <a:t>Präsentationstitel</a:t>
                      </a:r>
                      <a:endParaRPr b="1" sz="900">
                        <a:solidFill>
                          <a:schemeClr val="dk1"/>
                        </a:solidFill>
                        <a:latin typeface="Red Hat Text"/>
                        <a:ea typeface="Red Hat Text"/>
                        <a:cs typeface="Red Hat Text"/>
                        <a:sym typeface="Red Hat Text"/>
                      </a:endParaRPr>
                    </a:p>
                  </a:txBody>
                  <a:tcPr marT="68575" marB="68575" marR="68575" marL="6857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de" sz="900">
                          <a:solidFill>
                            <a:schemeClr val="dk1"/>
                          </a:solidFill>
                          <a:latin typeface="Red Hat Text"/>
                          <a:ea typeface="Red Hat Text"/>
                          <a:cs typeface="Red Hat Text"/>
                          <a:sym typeface="Red Hat Text"/>
                        </a:rPr>
                        <a:t>Abstract</a:t>
                      </a:r>
                      <a:endParaRPr b="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de" sz="900">
                          <a:solidFill>
                            <a:schemeClr val="dk1"/>
                          </a:solidFill>
                          <a:latin typeface="Red Hat Text"/>
                          <a:ea typeface="Red Hat Text"/>
                          <a:cs typeface="Red Hat Text"/>
                          <a:sym typeface="Red Hat Text"/>
                        </a:rPr>
                        <a:t>Technisches Niveau</a:t>
                      </a:r>
                      <a:endParaRPr b="1" sz="900">
                        <a:solidFill>
                          <a:schemeClr val="dk1"/>
                        </a:solidFill>
                        <a:latin typeface="Red Hat Text"/>
                        <a:ea typeface="Red Hat Text"/>
                        <a:cs typeface="Red Hat Text"/>
                        <a:sym typeface="Red Hat Text"/>
                      </a:endParaRPr>
                    </a:p>
                  </a:txBody>
                  <a:tcPr marT="68575" marB="68575" marR="102875" marL="10287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28575">
                      <a:solidFill>
                        <a:srgbClr val="000000"/>
                      </a:solidFill>
                      <a:prstDash val="solid"/>
                      <a:round/>
                      <a:headEnd len="sm" w="sm" type="none"/>
                      <a:tailEnd len="sm" w="sm" type="none"/>
                    </a:lnB>
                  </a:tcPr>
                </a:tc>
              </a:tr>
              <a:tr h="380350">
                <a:tc>
                  <a:txBody>
                    <a:bodyPr/>
                    <a:lstStyle/>
                    <a:p>
                      <a:pPr indent="0" lvl="0" marL="0" rtl="0" algn="l">
                        <a:lnSpc>
                          <a:spcPct val="115000"/>
                        </a:lnSpc>
                        <a:spcBef>
                          <a:spcPts val="0"/>
                        </a:spcBef>
                        <a:spcAft>
                          <a:spcPts val="0"/>
                        </a:spcAft>
                        <a:buClr>
                          <a:schemeClr val="dk1"/>
                        </a:buClr>
                        <a:buSzPts val="1100"/>
                        <a:buFont typeface="Arial"/>
                        <a:buNone/>
                      </a:pPr>
                      <a:r>
                        <a:rPr b="1" lang="de" sz="800">
                          <a:solidFill>
                            <a:schemeClr val="dk1"/>
                          </a:solidFill>
                          <a:latin typeface="Red Hat Text"/>
                          <a:ea typeface="Red Hat Text"/>
                          <a:cs typeface="Red Hat Text"/>
                          <a:sym typeface="Red Hat Text"/>
                        </a:rPr>
                        <a:t>Begrüßung und Eröffnung</a:t>
                      </a:r>
                      <a:endParaRPr b="1" sz="800">
                        <a:solidFill>
                          <a:schemeClr val="dk1"/>
                        </a:solidFill>
                        <a:latin typeface="Red Hat Text"/>
                        <a:ea typeface="Red Hat Text"/>
                        <a:cs typeface="Red Hat Text"/>
                        <a:sym typeface="Red Hat Text"/>
                      </a:endParaRPr>
                    </a:p>
                  </a:txBody>
                  <a:tcPr marT="68575" marB="68575" marR="102875" marL="102875">
                    <a:lnL cap="flat" cmpd="sng" w="9525">
                      <a:solidFill>
                        <a:srgbClr val="9E9E9E">
                          <a:alpha val="0"/>
                        </a:srgbClr>
                      </a:solidFill>
                      <a:prstDash val="solid"/>
                      <a:round/>
                      <a:headEnd len="sm" w="sm" type="none"/>
                      <a:tailEnd len="sm" w="sm" type="none"/>
                    </a:lnL>
                    <a:lnR cap="flat" cmpd="sng" w="9525">
                      <a:solidFill>
                        <a:srgbClr val="EBEBEB"/>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rPr lang="de" sz="800">
                          <a:solidFill>
                            <a:schemeClr val="dk1"/>
                          </a:solidFill>
                          <a:latin typeface="Red Hat Text"/>
                          <a:ea typeface="Red Hat Text"/>
                          <a:cs typeface="Red Hat Text"/>
                          <a:sym typeface="Red Hat Text"/>
                        </a:rPr>
                        <a:t>Willkommen, Einführung in die Tagesordnung und Ziele</a:t>
                      </a:r>
                      <a:endParaRPr sz="8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l">
                        <a:spcBef>
                          <a:spcPts val="0"/>
                        </a:spcBef>
                        <a:spcAft>
                          <a:spcPts val="0"/>
                        </a:spcAft>
                        <a:buNone/>
                      </a:pPr>
                      <a:r>
                        <a:t/>
                      </a:r>
                      <a:endParaRPr sz="800">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chemeClr val="accent5"/>
                      </a:solidFill>
                      <a:prstDash val="solid"/>
                      <a:round/>
                      <a:headEnd len="sm" w="sm" type="none"/>
                      <a:tailEnd len="sm" w="sm" type="none"/>
                    </a:lnB>
                  </a:tcPr>
                </a:tc>
              </a:tr>
              <a:tr h="380350">
                <a:tc>
                  <a:txBody>
                    <a:bodyPr/>
                    <a:lstStyle/>
                    <a:p>
                      <a:pPr indent="0" lvl="0" marL="0" rtl="0" algn="l">
                        <a:lnSpc>
                          <a:spcPct val="115000"/>
                        </a:lnSpc>
                        <a:spcBef>
                          <a:spcPts val="0"/>
                        </a:spcBef>
                        <a:spcAft>
                          <a:spcPts val="0"/>
                        </a:spcAft>
                        <a:buClr>
                          <a:schemeClr val="dk1"/>
                        </a:buClr>
                        <a:buSzPts val="1100"/>
                        <a:buFont typeface="Arial"/>
                        <a:buNone/>
                      </a:pPr>
                      <a:r>
                        <a:rPr b="1" lang="de" sz="800">
                          <a:solidFill>
                            <a:srgbClr val="222222"/>
                          </a:solidFill>
                          <a:latin typeface="Red Hat Text"/>
                          <a:ea typeface="Red Hat Text"/>
                          <a:cs typeface="Red Hat Text"/>
                          <a:sym typeface="Red Hat Text"/>
                        </a:rPr>
                        <a:t>OpenShift AI Deployment Introduction</a:t>
                      </a:r>
                      <a:endParaRPr b="1" sz="800">
                        <a:solidFill>
                          <a:srgbClr val="4A86E8"/>
                        </a:solidFill>
                        <a:latin typeface="Red Hat Text"/>
                        <a:ea typeface="Red Hat Text"/>
                        <a:cs typeface="Red Hat Text"/>
                        <a:sym typeface="Red Hat Text"/>
                      </a:endParaRPr>
                    </a:p>
                  </a:txBody>
                  <a:tcPr marT="68575" marB="68575" marR="102875" marL="102875">
                    <a:lnL cap="flat" cmpd="sng" w="9525">
                      <a:solidFill>
                        <a:srgbClr val="9E9E9E">
                          <a:alpha val="0"/>
                        </a:srgbClr>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rgbClr val="EBEBEB"/>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de" sz="800">
                          <a:solidFill>
                            <a:schemeClr val="dk1"/>
                          </a:solidFill>
                          <a:latin typeface="Red Hat Text"/>
                          <a:ea typeface="Red Hat Text"/>
                          <a:cs typeface="Red Hat Text"/>
                          <a:sym typeface="Red Hat Text"/>
                        </a:rPr>
                        <a:t>This session explores key topics for deploying AI/ML applications: interactive development, model training/serving, and implementing MLOps with automated data science pipelines for efficient, scalable workflows. We will show how OpenShift AI takes advantage of the underlying OpenShift technologies to faster go-to-market.</a:t>
                      </a:r>
                      <a:endParaRPr sz="800">
                        <a:solidFill>
                          <a:schemeClr val="dk1"/>
                        </a:solidFill>
                        <a:latin typeface="Red Hat Text"/>
                        <a:ea typeface="Red Hat Text"/>
                        <a:cs typeface="Red Hat Text"/>
                        <a:sym typeface="Red Hat Text"/>
                      </a:endParaRPr>
                    </a:p>
                    <a:p>
                      <a:pPr indent="0" lvl="0" marL="0" rtl="0" algn="l">
                        <a:spcBef>
                          <a:spcPts val="0"/>
                        </a:spcBef>
                        <a:spcAft>
                          <a:spcPts val="0"/>
                        </a:spcAft>
                        <a:buNone/>
                      </a:pPr>
                      <a:r>
                        <a:t/>
                      </a:r>
                      <a:endParaRPr sz="8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rgbClr val="EBEBEB"/>
                      </a:solidFill>
                      <a:prstDash val="solid"/>
                      <a:round/>
                      <a:headEnd len="sm" w="sm" type="none"/>
                      <a:tailEnd len="sm" w="sm" type="none"/>
                    </a:lnB>
                  </a:tcPr>
                </a:tc>
                <a:tc>
                  <a:txBody>
                    <a:bodyPr/>
                    <a:lstStyle/>
                    <a:p>
                      <a:pPr indent="0" lvl="0" marL="0" rtl="0" algn="l">
                        <a:spcBef>
                          <a:spcPts val="0"/>
                        </a:spcBef>
                        <a:spcAft>
                          <a:spcPts val="0"/>
                        </a:spcAft>
                        <a:buNone/>
                      </a:pPr>
                      <a:r>
                        <a:rPr lang="de" sz="800">
                          <a:latin typeface="Red Hat Text"/>
                          <a:ea typeface="Red Hat Text"/>
                          <a:cs typeface="Red Hat Text"/>
                          <a:sym typeface="Red Hat Text"/>
                        </a:rPr>
                        <a:t>Anfänger</a:t>
                      </a:r>
                      <a:endParaRPr sz="800">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rgbClr val="EBEBEB"/>
                      </a:solidFill>
                      <a:prstDash val="solid"/>
                      <a:round/>
                      <a:headEnd len="sm" w="sm" type="none"/>
                      <a:tailEnd len="sm" w="sm" type="none"/>
                    </a:lnB>
                  </a:tcPr>
                </a:tc>
              </a:tr>
              <a:tr h="380350">
                <a:tc>
                  <a:txBody>
                    <a:bodyPr/>
                    <a:lstStyle/>
                    <a:p>
                      <a:pPr indent="0" lvl="0" marL="0" rtl="0" algn="l">
                        <a:lnSpc>
                          <a:spcPct val="115000"/>
                        </a:lnSpc>
                        <a:spcBef>
                          <a:spcPts val="0"/>
                        </a:spcBef>
                        <a:spcAft>
                          <a:spcPts val="0"/>
                        </a:spcAft>
                        <a:buClr>
                          <a:schemeClr val="dk1"/>
                        </a:buClr>
                        <a:buSzPts val="1100"/>
                        <a:buFont typeface="Arial"/>
                        <a:buNone/>
                      </a:pPr>
                      <a:r>
                        <a:rPr b="1" lang="de" sz="800">
                          <a:solidFill>
                            <a:srgbClr val="404040"/>
                          </a:solidFill>
                          <a:latin typeface="Red Hat Text"/>
                          <a:ea typeface="Red Hat Text"/>
                          <a:cs typeface="Red Hat Text"/>
                          <a:sym typeface="Red Hat Text"/>
                        </a:rPr>
                        <a:t>Building Images for OpenShift – Key Considerations (Best Practices)</a:t>
                      </a:r>
                      <a:endParaRPr b="1" sz="800">
                        <a:solidFill>
                          <a:srgbClr val="4A86E8"/>
                        </a:solidFill>
                        <a:latin typeface="Red Hat Text"/>
                        <a:ea typeface="Red Hat Text"/>
                        <a:cs typeface="Red Hat Text"/>
                        <a:sym typeface="Red Hat Text"/>
                      </a:endParaRPr>
                    </a:p>
                  </a:txBody>
                  <a:tcPr marT="68575" marB="68575" marR="102875" marL="102875">
                    <a:lnL cap="flat" cmpd="sng" w="9525">
                      <a:solidFill>
                        <a:srgbClr val="9E9E9E">
                          <a:alpha val="0"/>
                        </a:srgbClr>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tcPr>
                </a:tc>
                <a:tc>
                  <a:txBody>
                    <a:bodyPr/>
                    <a:lstStyle/>
                    <a:p>
                      <a:pPr indent="0" lvl="0" marL="0" rtl="0" algn="l">
                        <a:lnSpc>
                          <a:spcPct val="115000"/>
                        </a:lnSpc>
                        <a:spcBef>
                          <a:spcPts val="1200"/>
                        </a:spcBef>
                        <a:spcAft>
                          <a:spcPts val="1200"/>
                        </a:spcAft>
                        <a:buNone/>
                      </a:pPr>
                      <a:r>
                        <a:rPr lang="de" sz="800">
                          <a:solidFill>
                            <a:schemeClr val="dk1"/>
                          </a:solidFill>
                          <a:latin typeface="Red Hat Text"/>
                          <a:ea typeface="Red Hat Text"/>
                          <a:cs typeface="Red Hat Text"/>
                          <a:sym typeface="Red Hat Text"/>
                        </a:rPr>
                        <a:t>This session explores best practices and key considerations for building efficient, secure, and production-ready container images tailored for OpenShift deployments.</a:t>
                      </a:r>
                      <a:endParaRPr sz="800">
                        <a:solidFill>
                          <a:schemeClr val="dk1"/>
                        </a:solidFill>
                        <a:latin typeface="Red Hat Text"/>
                        <a:ea typeface="Red Hat Text"/>
                        <a:cs typeface="Red Hat Text"/>
                        <a:sym typeface="Red Hat Text"/>
                      </a:endParaRPr>
                    </a:p>
                  </a:txBody>
                  <a:tcPr marT="68575" marB="68575" marR="102875" marL="102875">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de" sz="800">
                          <a:solidFill>
                            <a:schemeClr val="dk1"/>
                          </a:solidFill>
                          <a:latin typeface="Red Hat Text"/>
                          <a:ea typeface="Red Hat Text"/>
                          <a:cs typeface="Red Hat Text"/>
                          <a:sym typeface="Red Hat Text"/>
                        </a:rPr>
                        <a:t>Anfänger</a:t>
                      </a:r>
                      <a:endParaRPr sz="800">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tcPr>
                </a:tc>
              </a:tr>
              <a:tr h="380350">
                <a:tc>
                  <a:txBody>
                    <a:bodyPr/>
                    <a:lstStyle/>
                    <a:p>
                      <a:pPr indent="0" lvl="0" marL="0" rtl="0" algn="l">
                        <a:lnSpc>
                          <a:spcPct val="115000"/>
                        </a:lnSpc>
                        <a:spcBef>
                          <a:spcPts val="0"/>
                        </a:spcBef>
                        <a:spcAft>
                          <a:spcPts val="0"/>
                        </a:spcAft>
                        <a:buClr>
                          <a:schemeClr val="dk1"/>
                        </a:buClr>
                        <a:buSzPts val="1100"/>
                        <a:buFont typeface="Arial"/>
                        <a:buNone/>
                      </a:pPr>
                      <a:r>
                        <a:rPr b="1" lang="de" sz="800">
                          <a:solidFill>
                            <a:schemeClr val="dk1"/>
                          </a:solidFill>
                          <a:latin typeface="Red Hat Text"/>
                          <a:ea typeface="Red Hat Text"/>
                          <a:cs typeface="Red Hat Text"/>
                          <a:sym typeface="Red Hat Text"/>
                        </a:rPr>
                        <a:t>Container Security Best Practices</a:t>
                      </a:r>
                      <a:endParaRPr b="1" sz="800">
                        <a:solidFill>
                          <a:srgbClr val="4A86E8"/>
                        </a:solidFill>
                        <a:latin typeface="Red Hat Text"/>
                        <a:ea typeface="Red Hat Text"/>
                        <a:cs typeface="Red Hat Text"/>
                        <a:sym typeface="Red Hat Text"/>
                      </a:endParaRPr>
                    </a:p>
                  </a:txBody>
                  <a:tcPr marT="68575" marB="68575" marR="102875" marL="102875">
                    <a:lnL cap="flat" cmpd="sng" w="9525">
                      <a:solidFill>
                        <a:srgbClr val="9E9E9E">
                          <a:alpha val="0"/>
                        </a:srgbClr>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de" sz="800">
                          <a:solidFill>
                            <a:schemeClr val="dk1"/>
                          </a:solidFill>
                          <a:latin typeface="Red Hat Text"/>
                          <a:ea typeface="Red Hat Text"/>
                          <a:cs typeface="Red Hat Text"/>
                          <a:sym typeface="Red Hat Text"/>
                        </a:rPr>
                        <a:t>This session covers best practices and security for containers within OpenShift. Key topics include building efficient containers, user accounts and security contexts. Secrets management, network policies, and overall security considerations will be addressed. Red Hat Universal Base Images (UBI) and various Image-Registries are discussed. Practical guidance and examples are provided throughout the presentation.</a:t>
                      </a:r>
                      <a:endParaRPr sz="800">
                        <a:solidFill>
                          <a:schemeClr val="dk1"/>
                        </a:solidFill>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de" sz="800">
                          <a:solidFill>
                            <a:schemeClr val="dk1"/>
                          </a:solidFill>
                          <a:latin typeface="Red Hat Text"/>
                          <a:ea typeface="Red Hat Text"/>
                          <a:cs typeface="Red Hat Text"/>
                          <a:sym typeface="Red Hat Text"/>
                        </a:rPr>
                        <a:t>Anfänger</a:t>
                      </a:r>
                      <a:endParaRPr>
                        <a:latin typeface="Red Hat Text"/>
                        <a:ea typeface="Red Hat Text"/>
                        <a:cs typeface="Red Hat Text"/>
                        <a:sym typeface="Red Hat Text"/>
                      </a:endParaRPr>
                    </a:p>
                  </a:txBody>
                  <a:tcPr marT="68575" marB="68575" marR="102875" marL="102875" anchor="ctr">
                    <a:lnL cap="flat" cmpd="sng" w="9525">
                      <a:solidFill>
                        <a:srgbClr val="EBEBEB"/>
                      </a:solidFill>
                      <a:prstDash val="solid"/>
                      <a:round/>
                      <a:headEnd len="sm" w="sm" type="none"/>
                      <a:tailEnd len="sm" w="sm" type="none"/>
                    </a:lnL>
                    <a:lnR cap="flat" cmpd="sng" w="9525">
                      <a:solidFill>
                        <a:srgbClr val="EBEBEB"/>
                      </a:solidFill>
                      <a:prstDash val="solid"/>
                      <a:round/>
                      <a:headEnd len="sm" w="sm" type="none"/>
                      <a:tailEnd len="sm" w="sm" type="none"/>
                    </a:lnR>
                    <a:lnT cap="flat" cmpd="sng" w="9525">
                      <a:solidFill>
                        <a:srgbClr val="EBEBEB"/>
                      </a:solidFill>
                      <a:prstDash val="solid"/>
                      <a:round/>
                      <a:headEnd len="sm" w="sm" type="none"/>
                      <a:tailEnd len="sm" w="sm" type="none"/>
                    </a:lnT>
                    <a:lnB cap="flat" cmpd="sng" w="9525">
                      <a:solidFill>
                        <a:srgbClr val="EBEBEB"/>
                      </a:solidFill>
                      <a:prstDash val="solid"/>
                      <a:round/>
                      <a:headEnd len="sm" w="sm" type="none"/>
                      <a:tailEnd len="sm" w="sm" type="none"/>
                    </a:lnB>
                  </a:tcPr>
                </a:tc>
              </a:tr>
            </a:tbl>
          </a:graphicData>
        </a:graphic>
      </p:graphicFrame>
      <p:sp>
        <p:nvSpPr>
          <p:cNvPr id="954" name="Google Shape;954;p76"/>
          <p:cNvSpPr txBox="1"/>
          <p:nvPr>
            <p:ph type="title"/>
          </p:nvPr>
        </p:nvSpPr>
        <p:spPr>
          <a:xfrm>
            <a:off x="663788" y="139463"/>
            <a:ext cx="7816500" cy="414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b="1" lang="de"/>
              <a:t>Agenda / Abstract </a:t>
            </a:r>
            <a:endParaRPr b="1" sz="2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77"/>
          <p:cNvSpPr/>
          <p:nvPr/>
        </p:nvSpPr>
        <p:spPr>
          <a:xfrm>
            <a:off x="4399611" y="1277675"/>
            <a:ext cx="1482000" cy="28818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verpass Light"/>
              <a:ea typeface="Overpass Light"/>
              <a:cs typeface="Overpass Light"/>
              <a:sym typeface="Overpass Light"/>
            </a:endParaRPr>
          </a:p>
        </p:txBody>
      </p:sp>
      <p:sp>
        <p:nvSpPr>
          <p:cNvPr id="960" name="Google Shape;960;p77"/>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de"/>
              <a:t>‹#›</a:t>
            </a:fld>
            <a:endParaRPr/>
          </a:p>
        </p:txBody>
      </p:sp>
      <p:sp>
        <p:nvSpPr>
          <p:cNvPr id="961" name="Google Shape;961;p77"/>
          <p:cNvSpPr txBox="1"/>
          <p:nvPr>
            <p:ph idx="1" type="subTitle"/>
          </p:nvPr>
        </p:nvSpPr>
        <p:spPr>
          <a:xfrm>
            <a:off x="335818" y="41575"/>
            <a:ext cx="81642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de" sz="1400">
                <a:latin typeface="Red Hat Display"/>
                <a:ea typeface="Red Hat Display"/>
                <a:cs typeface="Red Hat Display"/>
                <a:sym typeface="Red Hat Display"/>
              </a:rPr>
              <a:t>AUDI Container Meetup  - </a:t>
            </a:r>
            <a:r>
              <a:rPr lang="de" sz="1400">
                <a:latin typeface="Red Hat Display"/>
                <a:ea typeface="Red Hat Display"/>
                <a:cs typeface="Red Hat Display"/>
                <a:sym typeface="Red Hat Display"/>
              </a:rPr>
              <a:t>Timeline  </a:t>
            </a:r>
            <a:endParaRPr sz="1400">
              <a:latin typeface="Red Hat Display"/>
              <a:ea typeface="Red Hat Display"/>
              <a:cs typeface="Red Hat Display"/>
              <a:sym typeface="Red Hat Display"/>
            </a:endParaRPr>
          </a:p>
        </p:txBody>
      </p:sp>
      <p:sp>
        <p:nvSpPr>
          <p:cNvPr id="962" name="Google Shape;962;p77"/>
          <p:cNvSpPr txBox="1"/>
          <p:nvPr/>
        </p:nvSpPr>
        <p:spPr>
          <a:xfrm>
            <a:off x="580544" y="1564674"/>
            <a:ext cx="1482000" cy="559800"/>
          </a:xfrm>
          <a:prstGeom prst="rect">
            <a:avLst/>
          </a:prstGeom>
          <a:noFill/>
          <a:ln>
            <a:noFill/>
          </a:ln>
        </p:spPr>
        <p:txBody>
          <a:bodyPr anchorCtr="0" anchor="t" bIns="0" lIns="0" spcFirstLastPara="1" rIns="0" wrap="square" tIns="0">
            <a:noAutofit/>
          </a:bodyPr>
          <a:lstStyle/>
          <a:p>
            <a:pPr indent="0" lvl="0" marL="0" rtl="0" algn="l">
              <a:lnSpc>
                <a:spcPct val="122000"/>
              </a:lnSpc>
              <a:spcBef>
                <a:spcPts val="0"/>
              </a:spcBef>
              <a:spcAft>
                <a:spcPts val="0"/>
              </a:spcAft>
              <a:buNone/>
            </a:pPr>
            <a:r>
              <a:t/>
            </a:r>
            <a:endParaRPr sz="1000">
              <a:latin typeface="Overpass Light"/>
              <a:ea typeface="Overpass Light"/>
              <a:cs typeface="Overpass Light"/>
              <a:sym typeface="Overpass Light"/>
            </a:endParaRPr>
          </a:p>
        </p:txBody>
      </p:sp>
      <p:sp>
        <p:nvSpPr>
          <p:cNvPr id="963" name="Google Shape;963;p77"/>
          <p:cNvSpPr/>
          <p:nvPr/>
        </p:nvSpPr>
        <p:spPr>
          <a:xfrm>
            <a:off x="614465" y="2703121"/>
            <a:ext cx="8163300" cy="1137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77"/>
          <p:cNvSpPr txBox="1"/>
          <p:nvPr/>
        </p:nvSpPr>
        <p:spPr>
          <a:xfrm>
            <a:off x="3180424" y="1420000"/>
            <a:ext cx="1159500" cy="3792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de" sz="1000">
                <a:latin typeface="Red Hat Display"/>
                <a:ea typeface="Red Hat Display"/>
                <a:cs typeface="Red Hat Display"/>
                <a:sym typeface="Red Hat Display"/>
              </a:rPr>
              <a:t>Meetup Q1Y25</a:t>
            </a:r>
            <a:endParaRPr b="1" sz="1000">
              <a:latin typeface="Red Hat Display"/>
              <a:ea typeface="Red Hat Display"/>
              <a:cs typeface="Red Hat Display"/>
              <a:sym typeface="Red Hat Display"/>
            </a:endParaRPr>
          </a:p>
          <a:p>
            <a:pPr indent="0" lvl="0" marL="0" rtl="0" algn="l">
              <a:lnSpc>
                <a:spcPct val="115000"/>
              </a:lnSpc>
              <a:spcBef>
                <a:spcPts val="0"/>
              </a:spcBef>
              <a:spcAft>
                <a:spcPts val="0"/>
              </a:spcAft>
              <a:buNone/>
            </a:pPr>
            <a:r>
              <a:t/>
            </a:r>
            <a:endParaRPr b="1" sz="1000">
              <a:latin typeface="Red Hat Display"/>
              <a:ea typeface="Red Hat Display"/>
              <a:cs typeface="Red Hat Display"/>
              <a:sym typeface="Red Hat Display"/>
            </a:endParaRPr>
          </a:p>
        </p:txBody>
      </p:sp>
      <p:cxnSp>
        <p:nvCxnSpPr>
          <p:cNvPr id="965" name="Google Shape;965;p77"/>
          <p:cNvCxnSpPr/>
          <p:nvPr/>
        </p:nvCxnSpPr>
        <p:spPr>
          <a:xfrm rot="10800000">
            <a:off x="3627189" y="2192221"/>
            <a:ext cx="0" cy="624600"/>
          </a:xfrm>
          <a:prstGeom prst="straightConnector1">
            <a:avLst/>
          </a:prstGeom>
          <a:noFill/>
          <a:ln cap="flat" cmpd="sng" w="9525">
            <a:solidFill>
              <a:srgbClr val="EE0000"/>
            </a:solidFill>
            <a:prstDash val="solid"/>
            <a:round/>
            <a:headEnd len="med" w="med" type="none"/>
            <a:tailEnd len="med" w="med" type="oval"/>
          </a:ln>
        </p:spPr>
      </p:cxnSp>
      <p:cxnSp>
        <p:nvCxnSpPr>
          <p:cNvPr id="966" name="Google Shape;966;p77"/>
          <p:cNvCxnSpPr/>
          <p:nvPr/>
        </p:nvCxnSpPr>
        <p:spPr>
          <a:xfrm rot="10800000">
            <a:off x="6748068" y="2101496"/>
            <a:ext cx="0" cy="624600"/>
          </a:xfrm>
          <a:prstGeom prst="straightConnector1">
            <a:avLst/>
          </a:prstGeom>
          <a:noFill/>
          <a:ln cap="flat" cmpd="sng" w="9525">
            <a:solidFill>
              <a:srgbClr val="EE0000"/>
            </a:solidFill>
            <a:prstDash val="solid"/>
            <a:round/>
            <a:headEnd len="med" w="med" type="none"/>
            <a:tailEnd len="med" w="med" type="oval"/>
          </a:ln>
        </p:spPr>
      </p:cxnSp>
      <p:cxnSp>
        <p:nvCxnSpPr>
          <p:cNvPr id="967" name="Google Shape;967;p77"/>
          <p:cNvCxnSpPr/>
          <p:nvPr/>
        </p:nvCxnSpPr>
        <p:spPr>
          <a:xfrm rot="10800000">
            <a:off x="1981948" y="2703120"/>
            <a:ext cx="0" cy="624600"/>
          </a:xfrm>
          <a:prstGeom prst="straightConnector1">
            <a:avLst/>
          </a:prstGeom>
          <a:noFill/>
          <a:ln cap="flat" cmpd="sng" w="9525">
            <a:solidFill>
              <a:srgbClr val="EE0000"/>
            </a:solidFill>
            <a:prstDash val="solid"/>
            <a:round/>
            <a:headEnd len="med" w="med" type="oval"/>
            <a:tailEnd len="med" w="med" type="none"/>
          </a:ln>
        </p:spPr>
      </p:cxnSp>
      <p:sp>
        <p:nvSpPr>
          <p:cNvPr id="968" name="Google Shape;968;p77"/>
          <p:cNvSpPr txBox="1"/>
          <p:nvPr/>
        </p:nvSpPr>
        <p:spPr>
          <a:xfrm>
            <a:off x="534579" y="3257652"/>
            <a:ext cx="1482000" cy="379200"/>
          </a:xfrm>
          <a:prstGeom prst="rect">
            <a:avLst/>
          </a:prstGeom>
          <a:noFill/>
          <a:ln>
            <a:noFill/>
          </a:ln>
        </p:spPr>
        <p:txBody>
          <a:bodyPr anchorCtr="0" anchor="b" bIns="0" lIns="0" spcFirstLastPara="1" rIns="0" wrap="square" tIns="0">
            <a:noAutofit/>
          </a:bodyPr>
          <a:lstStyle/>
          <a:p>
            <a:pPr indent="0" lvl="0" marL="0" rtl="0" algn="r">
              <a:lnSpc>
                <a:spcPct val="115000"/>
              </a:lnSpc>
              <a:spcBef>
                <a:spcPts val="0"/>
              </a:spcBef>
              <a:spcAft>
                <a:spcPts val="0"/>
              </a:spcAft>
              <a:buNone/>
            </a:pPr>
            <a:r>
              <a:rPr b="1" lang="de" sz="1000">
                <a:latin typeface="Red Hat Display"/>
                <a:ea typeface="Red Hat Display"/>
                <a:cs typeface="Red Hat Display"/>
                <a:sym typeface="Red Hat Display"/>
              </a:rPr>
              <a:t>Meetup Q4Y24</a:t>
            </a:r>
            <a:endParaRPr sz="1000">
              <a:latin typeface="Red Hat Display"/>
              <a:ea typeface="Red Hat Display"/>
              <a:cs typeface="Red Hat Display"/>
              <a:sym typeface="Red Hat Display"/>
            </a:endParaRPr>
          </a:p>
        </p:txBody>
      </p:sp>
      <p:sp>
        <p:nvSpPr>
          <p:cNvPr id="969" name="Google Shape;969;p77"/>
          <p:cNvSpPr txBox="1"/>
          <p:nvPr/>
        </p:nvSpPr>
        <p:spPr>
          <a:xfrm>
            <a:off x="7130183" y="2296358"/>
            <a:ext cx="557400" cy="23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a:solidFill>
                <a:srgbClr val="EE0000"/>
              </a:solidFill>
              <a:latin typeface="Overpass Light"/>
              <a:ea typeface="Overpass Light"/>
              <a:cs typeface="Overpass Light"/>
              <a:sym typeface="Overpass Light"/>
            </a:endParaRPr>
          </a:p>
        </p:txBody>
      </p:sp>
      <p:sp>
        <p:nvSpPr>
          <p:cNvPr id="970" name="Google Shape;970;p77"/>
          <p:cNvSpPr txBox="1"/>
          <p:nvPr/>
        </p:nvSpPr>
        <p:spPr>
          <a:xfrm>
            <a:off x="1040250" y="2143950"/>
            <a:ext cx="1731000" cy="234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de">
                <a:solidFill>
                  <a:srgbClr val="EE0000"/>
                </a:solidFill>
                <a:latin typeface="Red Hat Display"/>
                <a:ea typeface="Red Hat Display"/>
                <a:cs typeface="Red Hat Display"/>
                <a:sym typeface="Red Hat Display"/>
              </a:rPr>
              <a:t>October/November 2024</a:t>
            </a:r>
            <a:endParaRPr>
              <a:solidFill>
                <a:srgbClr val="EE0000"/>
              </a:solidFill>
              <a:latin typeface="Red Hat Display"/>
              <a:ea typeface="Red Hat Display"/>
              <a:cs typeface="Red Hat Display"/>
              <a:sym typeface="Red Hat Display"/>
            </a:endParaRPr>
          </a:p>
        </p:txBody>
      </p:sp>
      <p:sp>
        <p:nvSpPr>
          <p:cNvPr id="971" name="Google Shape;971;p77"/>
          <p:cNvSpPr txBox="1"/>
          <p:nvPr/>
        </p:nvSpPr>
        <p:spPr>
          <a:xfrm>
            <a:off x="534577" y="3724351"/>
            <a:ext cx="1482000" cy="559800"/>
          </a:xfrm>
          <a:prstGeom prst="rect">
            <a:avLst/>
          </a:prstGeom>
          <a:noFill/>
          <a:ln>
            <a:noFill/>
          </a:ln>
        </p:spPr>
        <p:txBody>
          <a:bodyPr anchorCtr="0" anchor="t" bIns="0" lIns="0" spcFirstLastPara="1" rIns="0" wrap="square" tIns="0">
            <a:noAutofit/>
          </a:bodyPr>
          <a:lstStyle/>
          <a:p>
            <a:pPr indent="0" lvl="0" marL="0" rtl="0" algn="r">
              <a:lnSpc>
                <a:spcPct val="122000"/>
              </a:lnSpc>
              <a:spcBef>
                <a:spcPts val="0"/>
              </a:spcBef>
              <a:spcAft>
                <a:spcPts val="0"/>
              </a:spcAft>
              <a:buNone/>
            </a:pPr>
            <a:r>
              <a:rPr lang="de" sz="1000">
                <a:latin typeface="Red Hat Display"/>
                <a:ea typeface="Red Hat Display"/>
                <a:cs typeface="Red Hat Display"/>
                <a:sym typeface="Red Hat Display"/>
              </a:rPr>
              <a:t>@Audi in Ingolstadt/virtual</a:t>
            </a:r>
            <a:endParaRPr sz="1000">
              <a:latin typeface="Red Hat Display"/>
              <a:ea typeface="Red Hat Display"/>
              <a:cs typeface="Red Hat Display"/>
              <a:sym typeface="Red Hat Display"/>
            </a:endParaRPr>
          </a:p>
        </p:txBody>
      </p:sp>
      <p:cxnSp>
        <p:nvCxnSpPr>
          <p:cNvPr id="972" name="Google Shape;972;p77"/>
          <p:cNvCxnSpPr/>
          <p:nvPr/>
        </p:nvCxnSpPr>
        <p:spPr>
          <a:xfrm rot="10800000">
            <a:off x="8005546" y="2703120"/>
            <a:ext cx="0" cy="624600"/>
          </a:xfrm>
          <a:prstGeom prst="straightConnector1">
            <a:avLst/>
          </a:prstGeom>
          <a:noFill/>
          <a:ln cap="flat" cmpd="sng" w="9525">
            <a:solidFill>
              <a:srgbClr val="EE0000"/>
            </a:solidFill>
            <a:prstDash val="solid"/>
            <a:round/>
            <a:headEnd len="med" w="med" type="oval"/>
            <a:tailEnd len="med" w="med" type="none"/>
          </a:ln>
        </p:spPr>
      </p:cxnSp>
      <p:cxnSp>
        <p:nvCxnSpPr>
          <p:cNvPr id="973" name="Google Shape;973;p77"/>
          <p:cNvCxnSpPr/>
          <p:nvPr/>
        </p:nvCxnSpPr>
        <p:spPr>
          <a:xfrm rot="10800000">
            <a:off x="4995921" y="2816820"/>
            <a:ext cx="0" cy="624600"/>
          </a:xfrm>
          <a:prstGeom prst="straightConnector1">
            <a:avLst/>
          </a:prstGeom>
          <a:noFill/>
          <a:ln cap="flat" cmpd="sng" w="9525">
            <a:solidFill>
              <a:srgbClr val="EE0000"/>
            </a:solidFill>
            <a:prstDash val="solid"/>
            <a:round/>
            <a:headEnd len="med" w="med" type="oval"/>
            <a:tailEnd len="med" w="med" type="none"/>
          </a:ln>
        </p:spPr>
      </p:cxnSp>
      <p:sp>
        <p:nvSpPr>
          <p:cNvPr id="974" name="Google Shape;974;p77"/>
          <p:cNvSpPr txBox="1"/>
          <p:nvPr/>
        </p:nvSpPr>
        <p:spPr>
          <a:xfrm>
            <a:off x="3019175" y="1736925"/>
            <a:ext cx="1159500" cy="559800"/>
          </a:xfrm>
          <a:prstGeom prst="rect">
            <a:avLst/>
          </a:prstGeom>
          <a:noFill/>
          <a:ln>
            <a:noFill/>
          </a:ln>
        </p:spPr>
        <p:txBody>
          <a:bodyPr anchorCtr="0" anchor="t" bIns="0" lIns="0" spcFirstLastPara="1" rIns="0" wrap="square" tIns="0">
            <a:noAutofit/>
          </a:bodyPr>
          <a:lstStyle/>
          <a:p>
            <a:pPr indent="0" lvl="0" marL="0" rtl="0" algn="r">
              <a:lnSpc>
                <a:spcPct val="122000"/>
              </a:lnSpc>
              <a:spcBef>
                <a:spcPts val="0"/>
              </a:spcBef>
              <a:spcAft>
                <a:spcPts val="0"/>
              </a:spcAft>
              <a:buNone/>
            </a:pPr>
            <a:r>
              <a:rPr lang="de" sz="1000">
                <a:latin typeface="Red Hat Display"/>
                <a:ea typeface="Red Hat Display"/>
                <a:cs typeface="Red Hat Display"/>
                <a:sym typeface="Red Hat Display"/>
              </a:rPr>
              <a:t>@Audi in Ingolstadt/virtual</a:t>
            </a:r>
            <a:endParaRPr sz="1000">
              <a:latin typeface="Red Hat Display"/>
              <a:ea typeface="Red Hat Display"/>
              <a:cs typeface="Red Hat Display"/>
              <a:sym typeface="Red Hat Display"/>
            </a:endParaRPr>
          </a:p>
        </p:txBody>
      </p:sp>
      <p:sp>
        <p:nvSpPr>
          <p:cNvPr id="975" name="Google Shape;975;p77"/>
          <p:cNvSpPr txBox="1"/>
          <p:nvPr/>
        </p:nvSpPr>
        <p:spPr>
          <a:xfrm>
            <a:off x="4528299" y="3483625"/>
            <a:ext cx="1159500" cy="3792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de" sz="1000">
                <a:latin typeface="Red Hat Display"/>
                <a:ea typeface="Red Hat Display"/>
                <a:cs typeface="Red Hat Display"/>
                <a:sym typeface="Red Hat Display"/>
              </a:rPr>
              <a:t>Meetup Q2Y25</a:t>
            </a:r>
            <a:endParaRPr b="1" sz="1000">
              <a:latin typeface="Red Hat Display"/>
              <a:ea typeface="Red Hat Display"/>
              <a:cs typeface="Red Hat Display"/>
              <a:sym typeface="Red Hat Display"/>
            </a:endParaRPr>
          </a:p>
          <a:p>
            <a:pPr indent="0" lvl="0" marL="0" rtl="0" algn="l">
              <a:lnSpc>
                <a:spcPct val="115000"/>
              </a:lnSpc>
              <a:spcBef>
                <a:spcPts val="0"/>
              </a:spcBef>
              <a:spcAft>
                <a:spcPts val="0"/>
              </a:spcAft>
              <a:buNone/>
            </a:pPr>
            <a:r>
              <a:t/>
            </a:r>
            <a:endParaRPr b="1" sz="1000">
              <a:latin typeface="Red Hat Display"/>
              <a:ea typeface="Red Hat Display"/>
              <a:cs typeface="Red Hat Display"/>
              <a:sym typeface="Red Hat Display"/>
            </a:endParaRPr>
          </a:p>
        </p:txBody>
      </p:sp>
      <p:sp>
        <p:nvSpPr>
          <p:cNvPr id="976" name="Google Shape;976;p77"/>
          <p:cNvSpPr txBox="1"/>
          <p:nvPr/>
        </p:nvSpPr>
        <p:spPr>
          <a:xfrm>
            <a:off x="4443250" y="3724350"/>
            <a:ext cx="1159500" cy="559800"/>
          </a:xfrm>
          <a:prstGeom prst="rect">
            <a:avLst/>
          </a:prstGeom>
          <a:noFill/>
          <a:ln>
            <a:noFill/>
          </a:ln>
        </p:spPr>
        <p:txBody>
          <a:bodyPr anchorCtr="0" anchor="t" bIns="0" lIns="0" spcFirstLastPara="1" rIns="0" wrap="square" tIns="0">
            <a:noAutofit/>
          </a:bodyPr>
          <a:lstStyle/>
          <a:p>
            <a:pPr indent="0" lvl="0" marL="0" rtl="0" algn="r">
              <a:lnSpc>
                <a:spcPct val="122000"/>
              </a:lnSpc>
              <a:spcBef>
                <a:spcPts val="0"/>
              </a:spcBef>
              <a:spcAft>
                <a:spcPts val="0"/>
              </a:spcAft>
              <a:buNone/>
            </a:pPr>
            <a:r>
              <a:rPr lang="de" sz="1000">
                <a:latin typeface="Red Hat Display"/>
                <a:ea typeface="Red Hat Display"/>
                <a:cs typeface="Red Hat Display"/>
                <a:sym typeface="Red Hat Display"/>
              </a:rPr>
              <a:t>@Audi in Ingolstadt/virtual</a:t>
            </a:r>
            <a:endParaRPr sz="1000">
              <a:latin typeface="Red Hat Display"/>
              <a:ea typeface="Red Hat Display"/>
              <a:cs typeface="Red Hat Display"/>
              <a:sym typeface="Red Hat Display"/>
            </a:endParaRPr>
          </a:p>
        </p:txBody>
      </p:sp>
      <p:sp>
        <p:nvSpPr>
          <p:cNvPr id="977" name="Google Shape;977;p77"/>
          <p:cNvSpPr txBox="1"/>
          <p:nvPr/>
        </p:nvSpPr>
        <p:spPr>
          <a:xfrm>
            <a:off x="6187599" y="1235075"/>
            <a:ext cx="1159500" cy="3792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de" sz="1000">
                <a:latin typeface="Red Hat Display"/>
                <a:ea typeface="Red Hat Display"/>
                <a:cs typeface="Red Hat Display"/>
                <a:sym typeface="Red Hat Display"/>
              </a:rPr>
              <a:t>Meetup Q3Y25</a:t>
            </a:r>
            <a:endParaRPr b="1" sz="1000">
              <a:latin typeface="Red Hat Display"/>
              <a:ea typeface="Red Hat Display"/>
              <a:cs typeface="Red Hat Display"/>
              <a:sym typeface="Red Hat Display"/>
            </a:endParaRPr>
          </a:p>
          <a:p>
            <a:pPr indent="0" lvl="0" marL="0" rtl="0" algn="l">
              <a:lnSpc>
                <a:spcPct val="115000"/>
              </a:lnSpc>
              <a:spcBef>
                <a:spcPts val="0"/>
              </a:spcBef>
              <a:spcAft>
                <a:spcPts val="0"/>
              </a:spcAft>
              <a:buNone/>
            </a:pPr>
            <a:r>
              <a:t/>
            </a:r>
            <a:endParaRPr b="1" sz="1000">
              <a:latin typeface="Red Hat Display"/>
              <a:ea typeface="Red Hat Display"/>
              <a:cs typeface="Red Hat Display"/>
              <a:sym typeface="Red Hat Display"/>
            </a:endParaRPr>
          </a:p>
        </p:txBody>
      </p:sp>
      <p:sp>
        <p:nvSpPr>
          <p:cNvPr id="978" name="Google Shape;978;p77"/>
          <p:cNvSpPr txBox="1"/>
          <p:nvPr/>
        </p:nvSpPr>
        <p:spPr>
          <a:xfrm>
            <a:off x="6102550" y="1475801"/>
            <a:ext cx="1482000" cy="234900"/>
          </a:xfrm>
          <a:prstGeom prst="rect">
            <a:avLst/>
          </a:prstGeom>
          <a:noFill/>
          <a:ln>
            <a:noFill/>
          </a:ln>
        </p:spPr>
        <p:txBody>
          <a:bodyPr anchorCtr="0" anchor="t" bIns="0" lIns="0" spcFirstLastPara="1" rIns="0" wrap="square" tIns="0">
            <a:noAutofit/>
          </a:bodyPr>
          <a:lstStyle/>
          <a:p>
            <a:pPr indent="0" lvl="0" marL="0" rtl="0" algn="r">
              <a:lnSpc>
                <a:spcPct val="122000"/>
              </a:lnSpc>
              <a:spcBef>
                <a:spcPts val="0"/>
              </a:spcBef>
              <a:spcAft>
                <a:spcPts val="0"/>
              </a:spcAft>
              <a:buNone/>
            </a:pPr>
            <a:r>
              <a:rPr lang="de" sz="1000">
                <a:latin typeface="Red Hat Display"/>
                <a:ea typeface="Red Hat Display"/>
                <a:cs typeface="Red Hat Display"/>
                <a:sym typeface="Red Hat Display"/>
              </a:rPr>
              <a:t>@Audi in Ingolstadt/virtual</a:t>
            </a:r>
            <a:endParaRPr sz="1000">
              <a:latin typeface="Red Hat Display"/>
              <a:ea typeface="Red Hat Display"/>
              <a:cs typeface="Red Hat Display"/>
              <a:sym typeface="Red Hat Display"/>
            </a:endParaRPr>
          </a:p>
        </p:txBody>
      </p:sp>
      <p:sp>
        <p:nvSpPr>
          <p:cNvPr id="979" name="Google Shape;979;p77"/>
          <p:cNvSpPr txBox="1"/>
          <p:nvPr/>
        </p:nvSpPr>
        <p:spPr>
          <a:xfrm>
            <a:off x="7425799" y="3441425"/>
            <a:ext cx="1159500" cy="379200"/>
          </a:xfrm>
          <a:prstGeom prst="rect">
            <a:avLst/>
          </a:prstGeom>
          <a:noFill/>
          <a:ln>
            <a:noFill/>
          </a:ln>
        </p:spPr>
        <p:txBody>
          <a:bodyPr anchorCtr="0" anchor="b" bIns="0" lIns="0" spcFirstLastPara="1" rIns="0" wrap="square" tIns="0">
            <a:noAutofit/>
          </a:bodyPr>
          <a:lstStyle/>
          <a:p>
            <a:pPr indent="0" lvl="0" marL="0" rtl="0" algn="l">
              <a:lnSpc>
                <a:spcPct val="115000"/>
              </a:lnSpc>
              <a:spcBef>
                <a:spcPts val="0"/>
              </a:spcBef>
              <a:spcAft>
                <a:spcPts val="0"/>
              </a:spcAft>
              <a:buNone/>
            </a:pPr>
            <a:r>
              <a:rPr b="1" lang="de" sz="1000">
                <a:latin typeface="Red Hat Display"/>
                <a:ea typeface="Red Hat Display"/>
                <a:cs typeface="Red Hat Display"/>
                <a:sym typeface="Red Hat Display"/>
              </a:rPr>
              <a:t>Meetup Q4Y25</a:t>
            </a:r>
            <a:endParaRPr b="1" sz="1000">
              <a:latin typeface="Red Hat Display"/>
              <a:ea typeface="Red Hat Display"/>
              <a:cs typeface="Red Hat Display"/>
              <a:sym typeface="Red Hat Display"/>
            </a:endParaRPr>
          </a:p>
          <a:p>
            <a:pPr indent="0" lvl="0" marL="0" rtl="0" algn="l">
              <a:lnSpc>
                <a:spcPct val="115000"/>
              </a:lnSpc>
              <a:spcBef>
                <a:spcPts val="0"/>
              </a:spcBef>
              <a:spcAft>
                <a:spcPts val="0"/>
              </a:spcAft>
              <a:buNone/>
            </a:pPr>
            <a:r>
              <a:t/>
            </a:r>
            <a:endParaRPr b="1" sz="1000">
              <a:latin typeface="Red Hat Display"/>
              <a:ea typeface="Red Hat Display"/>
              <a:cs typeface="Red Hat Display"/>
              <a:sym typeface="Red Hat Display"/>
            </a:endParaRPr>
          </a:p>
        </p:txBody>
      </p:sp>
      <p:sp>
        <p:nvSpPr>
          <p:cNvPr id="980" name="Google Shape;980;p77"/>
          <p:cNvSpPr txBox="1"/>
          <p:nvPr/>
        </p:nvSpPr>
        <p:spPr>
          <a:xfrm>
            <a:off x="7397950" y="3685601"/>
            <a:ext cx="1482000" cy="234900"/>
          </a:xfrm>
          <a:prstGeom prst="rect">
            <a:avLst/>
          </a:prstGeom>
          <a:noFill/>
          <a:ln>
            <a:noFill/>
          </a:ln>
        </p:spPr>
        <p:txBody>
          <a:bodyPr anchorCtr="0" anchor="t" bIns="0" lIns="0" spcFirstLastPara="1" rIns="0" wrap="square" tIns="0">
            <a:noAutofit/>
          </a:bodyPr>
          <a:lstStyle/>
          <a:p>
            <a:pPr indent="0" lvl="0" marL="0" rtl="0" algn="r">
              <a:lnSpc>
                <a:spcPct val="122000"/>
              </a:lnSpc>
              <a:spcBef>
                <a:spcPts val="0"/>
              </a:spcBef>
              <a:spcAft>
                <a:spcPts val="0"/>
              </a:spcAft>
              <a:buNone/>
            </a:pPr>
            <a:r>
              <a:rPr lang="de" sz="1000">
                <a:latin typeface="Red Hat Display"/>
                <a:ea typeface="Red Hat Display"/>
                <a:cs typeface="Red Hat Display"/>
                <a:sym typeface="Red Hat Display"/>
              </a:rPr>
              <a:t>@Audi in Ingolstadt/virtual</a:t>
            </a:r>
            <a:endParaRPr sz="1000">
              <a:latin typeface="Red Hat Display"/>
              <a:ea typeface="Red Hat Display"/>
              <a:cs typeface="Red Hat Display"/>
              <a:sym typeface="Red Hat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4" name="Shape 984"/>
        <p:cNvGrpSpPr/>
        <p:nvPr/>
      </p:nvGrpSpPr>
      <p:grpSpPr>
        <a:xfrm>
          <a:off x="0" y="0"/>
          <a:ext cx="0" cy="0"/>
          <a:chOff x="0" y="0"/>
          <a:chExt cx="0" cy="0"/>
        </a:xfrm>
      </p:grpSpPr>
      <p:sp>
        <p:nvSpPr>
          <p:cNvPr id="985" name="Google Shape;985;p78"/>
          <p:cNvSpPr txBox="1"/>
          <p:nvPr>
            <p:ph idx="1" type="subTitle"/>
          </p:nvPr>
        </p:nvSpPr>
        <p:spPr>
          <a:xfrm>
            <a:off x="335831" y="41580"/>
            <a:ext cx="3861600" cy="612300"/>
          </a:xfrm>
          <a:prstGeom prst="rect">
            <a:avLst/>
          </a:prstGeom>
        </p:spPr>
        <p:txBody>
          <a:bodyPr anchorCtr="0" anchor="ctr" bIns="68575" lIns="329175" spcFirstLastPara="1" rIns="68575" wrap="square" tIns="68575">
            <a:noAutofit/>
          </a:bodyPr>
          <a:lstStyle/>
          <a:p>
            <a:pPr indent="0" lvl="0" marL="0" rtl="0" algn="l">
              <a:spcBef>
                <a:spcPts val="0"/>
              </a:spcBef>
              <a:spcAft>
                <a:spcPts val="0"/>
              </a:spcAft>
              <a:buNone/>
            </a:pPr>
            <a:r>
              <a:rPr lang="de" sz="1400">
                <a:latin typeface="Red Hat Display"/>
                <a:ea typeface="Red Hat Display"/>
                <a:cs typeface="Red Hat Display"/>
                <a:sym typeface="Red Hat Display"/>
              </a:rPr>
              <a:t>Nächste Schritte</a:t>
            </a:r>
            <a:endParaRPr sz="1400">
              <a:latin typeface="Red Hat Display"/>
              <a:ea typeface="Red Hat Display"/>
              <a:cs typeface="Red Hat Display"/>
              <a:sym typeface="Red Hat Display"/>
            </a:endParaRPr>
          </a:p>
        </p:txBody>
      </p:sp>
      <p:graphicFrame>
        <p:nvGraphicFramePr>
          <p:cNvPr id="986" name="Google Shape;986;p78"/>
          <p:cNvGraphicFramePr/>
          <p:nvPr/>
        </p:nvGraphicFramePr>
        <p:xfrm>
          <a:off x="673825" y="552400"/>
          <a:ext cx="3000000" cy="3000000"/>
        </p:xfrm>
        <a:graphic>
          <a:graphicData uri="http://schemas.openxmlformats.org/drawingml/2006/table">
            <a:tbl>
              <a:tblPr>
                <a:noFill/>
                <a:tableStyleId>{3EEB6F12-0FB9-4C5B-B4E9-6005AB63B1DE}</a:tableStyleId>
              </a:tblPr>
              <a:tblGrid>
                <a:gridCol w="3357375"/>
                <a:gridCol w="2158450"/>
                <a:gridCol w="2757900"/>
              </a:tblGrid>
              <a:tr h="395625">
                <a:tc>
                  <a:txBody>
                    <a:bodyPr/>
                    <a:lstStyle/>
                    <a:p>
                      <a:pPr indent="0" lvl="0" marL="0" rtl="0" algn="l">
                        <a:spcBef>
                          <a:spcPts val="0"/>
                        </a:spcBef>
                        <a:spcAft>
                          <a:spcPts val="0"/>
                        </a:spcAft>
                        <a:buNone/>
                      </a:pPr>
                      <a:r>
                        <a:rPr b="1" lang="de" sz="1000">
                          <a:latin typeface="Red Hat Display"/>
                          <a:ea typeface="Red Hat Display"/>
                          <a:cs typeface="Red Hat Display"/>
                          <a:sym typeface="Red Hat Display"/>
                        </a:rPr>
                        <a:t>What</a:t>
                      </a:r>
                      <a:endParaRPr b="1" sz="1000">
                        <a:latin typeface="Red Hat Display"/>
                        <a:ea typeface="Red Hat Display"/>
                        <a:cs typeface="Red Hat Display"/>
                        <a:sym typeface="Red Hat Display"/>
                      </a:endParaRPr>
                    </a:p>
                  </a:txBody>
                  <a:tcPr marT="91425" marB="91425" marR="91425" marL="91425"/>
                </a:tc>
                <a:tc>
                  <a:txBody>
                    <a:bodyPr/>
                    <a:lstStyle/>
                    <a:p>
                      <a:pPr indent="0" lvl="0" marL="0" rtl="0" algn="l">
                        <a:spcBef>
                          <a:spcPts val="0"/>
                        </a:spcBef>
                        <a:spcAft>
                          <a:spcPts val="0"/>
                        </a:spcAft>
                        <a:buNone/>
                      </a:pPr>
                      <a:r>
                        <a:rPr b="1" lang="de" sz="1000">
                          <a:latin typeface="Red Hat Display"/>
                          <a:ea typeface="Red Hat Display"/>
                          <a:cs typeface="Red Hat Display"/>
                          <a:sym typeface="Red Hat Display"/>
                        </a:rPr>
                        <a:t>When</a:t>
                      </a:r>
                      <a:endParaRPr b="1" sz="1000">
                        <a:latin typeface="Red Hat Display"/>
                        <a:ea typeface="Red Hat Display"/>
                        <a:cs typeface="Red Hat Display"/>
                        <a:sym typeface="Red Hat Display"/>
                      </a:endParaRPr>
                    </a:p>
                  </a:txBody>
                  <a:tcPr marT="91425" marB="91425" marR="91425" marL="91425"/>
                </a:tc>
                <a:tc>
                  <a:txBody>
                    <a:bodyPr/>
                    <a:lstStyle/>
                    <a:p>
                      <a:pPr indent="0" lvl="0" marL="0" rtl="0" algn="l">
                        <a:spcBef>
                          <a:spcPts val="0"/>
                        </a:spcBef>
                        <a:spcAft>
                          <a:spcPts val="0"/>
                        </a:spcAft>
                        <a:buNone/>
                      </a:pPr>
                      <a:r>
                        <a:rPr b="1" lang="de" sz="1000">
                          <a:latin typeface="Red Hat Display"/>
                          <a:ea typeface="Red Hat Display"/>
                          <a:cs typeface="Red Hat Display"/>
                          <a:sym typeface="Red Hat Display"/>
                        </a:rPr>
                        <a:t>Responsibility</a:t>
                      </a:r>
                      <a:endParaRPr b="1" sz="1000">
                        <a:latin typeface="Red Hat Display"/>
                        <a:ea typeface="Red Hat Display"/>
                        <a:cs typeface="Red Hat Display"/>
                        <a:sym typeface="Red Hat Display"/>
                      </a:endParaRPr>
                    </a:p>
                  </a:txBody>
                  <a:tcPr marT="91425" marB="91425" marR="91425" marL="91425"/>
                </a:tc>
              </a:tr>
              <a:tr h="362175">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Venue</a:t>
                      </a:r>
                      <a:endParaRPr sz="1000">
                        <a:latin typeface="Red Hat Display"/>
                        <a:ea typeface="Red Hat Display"/>
                        <a:cs typeface="Red Hat Display"/>
                        <a:sym typeface="Red Hat Display"/>
                      </a:endParaRPr>
                    </a:p>
                  </a:txBody>
                  <a:tcPr marT="91425" marB="91425" marR="91425" marL="91425"/>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16/07</a:t>
                      </a:r>
                      <a:endParaRPr sz="1000">
                        <a:latin typeface="Red Hat Display"/>
                        <a:ea typeface="Red Hat Display"/>
                        <a:cs typeface="Red Hat Display"/>
                        <a:sym typeface="Red Hat Display"/>
                      </a:endParaRPr>
                    </a:p>
                  </a:txBody>
                  <a:tcPr marT="91425" marB="91425" marR="91425" marL="91425"/>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Audi</a:t>
                      </a:r>
                      <a:endParaRPr sz="1000">
                        <a:latin typeface="Red Hat Display"/>
                        <a:ea typeface="Red Hat Display"/>
                        <a:cs typeface="Red Hat Display"/>
                        <a:sym typeface="Red Hat Display"/>
                      </a:endParaRPr>
                    </a:p>
                  </a:txBody>
                  <a:tcPr marT="91425" marB="91425" marR="91425" marL="91425"/>
                </a:tc>
              </a:tr>
              <a:tr h="362175">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Termine bestätigen</a:t>
                      </a:r>
                      <a:endParaRPr sz="1000">
                        <a:latin typeface="Red Hat Display"/>
                        <a:ea typeface="Red Hat Display"/>
                        <a:cs typeface="Red Hat Display"/>
                        <a:sym typeface="Red Hat Display"/>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asap</a:t>
                      </a:r>
                      <a:endParaRPr sz="1000">
                        <a:latin typeface="Red Hat Display"/>
                        <a:ea typeface="Red Hat Display"/>
                        <a:cs typeface="Red Hat Display"/>
                        <a:sym typeface="Red Hat Display"/>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Red Hat/Audi</a:t>
                      </a:r>
                      <a:endParaRPr sz="1000">
                        <a:latin typeface="Red Hat Display"/>
                        <a:ea typeface="Red Hat Display"/>
                        <a:cs typeface="Red Hat Display"/>
                        <a:sym typeface="Red Hat Display"/>
                      </a:endParaRPr>
                    </a:p>
                  </a:txBody>
                  <a:tcPr marT="91425" marB="91425" marR="91425" marL="91425">
                    <a:lnB cap="flat" cmpd="sng" w="9525">
                      <a:solidFill>
                        <a:srgbClr val="9E9E9E"/>
                      </a:solidFill>
                      <a:prstDash val="solid"/>
                      <a:round/>
                      <a:headEnd len="sm" w="sm" type="none"/>
                      <a:tailEnd len="sm" w="sm" type="none"/>
                    </a:lnB>
                  </a:tcPr>
                </a:tc>
              </a:tr>
              <a:tr h="362175">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Speakerverfügbarkeit</a:t>
                      </a:r>
                      <a:endParaRPr sz="1000">
                        <a:latin typeface="Red Hat Display"/>
                        <a:ea typeface="Red Hat Display"/>
                        <a:cs typeface="Red Hat Display"/>
                        <a:sym typeface="Red Hat Displ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tbd</a:t>
                      </a:r>
                      <a:endParaRPr sz="1000">
                        <a:latin typeface="Red Hat Display"/>
                        <a:ea typeface="Red Hat Display"/>
                        <a:cs typeface="Red Hat Display"/>
                        <a:sym typeface="Red Hat Displ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Red Hat</a:t>
                      </a:r>
                      <a:endParaRPr sz="1000">
                        <a:latin typeface="Red Hat Display"/>
                        <a:ea typeface="Red Hat Display"/>
                        <a:cs typeface="Red Hat Display"/>
                        <a:sym typeface="Red Hat Display"/>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0675">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Promotion</a:t>
                      </a:r>
                      <a:endParaRPr sz="1000">
                        <a:latin typeface="Red Hat Display"/>
                        <a:ea typeface="Red Hat Display"/>
                        <a:cs typeface="Red Hat Display"/>
                        <a:sym typeface="Red Hat Display"/>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Jun.</a:t>
                      </a:r>
                      <a:endParaRPr sz="1000">
                        <a:latin typeface="Red Hat Display"/>
                        <a:ea typeface="Red Hat Display"/>
                        <a:cs typeface="Red Hat Display"/>
                        <a:sym typeface="Red Hat Display"/>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Audi/Red Hat</a:t>
                      </a:r>
                      <a:endParaRPr sz="1000">
                        <a:latin typeface="Red Hat Display"/>
                        <a:ea typeface="Red Hat Display"/>
                        <a:cs typeface="Red Hat Display"/>
                        <a:sym typeface="Red Hat Display"/>
                      </a:endParaRPr>
                    </a:p>
                  </a:txBody>
                  <a:tcPr marT="91425" marB="91425" marR="91425" marL="91425">
                    <a:lnT cap="flat" cmpd="sng" w="9525">
                      <a:solidFill>
                        <a:srgbClr val="9E9E9E"/>
                      </a:solidFill>
                      <a:prstDash val="solid"/>
                      <a:round/>
                      <a:headEnd len="sm" w="sm" type="none"/>
                      <a:tailEnd len="sm" w="sm" type="none"/>
                    </a:lnT>
                  </a:tcPr>
                </a:tc>
              </a:tr>
              <a:tr h="362175">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Registrierung</a:t>
                      </a:r>
                      <a:endParaRPr sz="1000">
                        <a:latin typeface="Red Hat Display"/>
                        <a:ea typeface="Red Hat Display"/>
                        <a:cs typeface="Red Hat Display"/>
                        <a:sym typeface="Red Hat Display"/>
                      </a:endParaRPr>
                    </a:p>
                  </a:txBody>
                  <a:tcPr marT="91425" marB="91425" marR="91425" marL="91425"/>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Beginning .</a:t>
                      </a:r>
                      <a:endParaRPr sz="1000">
                        <a:latin typeface="Red Hat Display"/>
                        <a:ea typeface="Red Hat Display"/>
                        <a:cs typeface="Red Hat Display"/>
                        <a:sym typeface="Red Hat Display"/>
                      </a:endParaRPr>
                    </a:p>
                  </a:txBody>
                  <a:tcPr marT="91425" marB="91425" marR="91425" marL="91425"/>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via Audi</a:t>
                      </a:r>
                      <a:endParaRPr sz="1000">
                        <a:latin typeface="Red Hat Display"/>
                        <a:ea typeface="Red Hat Display"/>
                        <a:cs typeface="Red Hat Display"/>
                        <a:sym typeface="Red Hat Display"/>
                      </a:endParaRPr>
                    </a:p>
                  </a:txBody>
                  <a:tcPr marT="91425" marB="91425" marR="91425" marL="91425"/>
                </a:tc>
              </a:tr>
              <a:tr h="362175">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Catering: Pizza für Mittagessen, Getränke: tbc</a:t>
                      </a:r>
                      <a:endParaRPr sz="1000">
                        <a:latin typeface="Red Hat Display"/>
                        <a:ea typeface="Red Hat Display"/>
                        <a:cs typeface="Red Hat Display"/>
                        <a:sym typeface="Red Hat Display"/>
                      </a:endParaRPr>
                    </a:p>
                  </a:txBody>
                  <a:tcPr marT="91425" marB="91425" marR="91425" marL="91425"/>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in der Nähe, nur Abholung, keine Lieferung</a:t>
                      </a:r>
                      <a:endParaRPr sz="1000">
                        <a:latin typeface="Red Hat Display"/>
                        <a:ea typeface="Red Hat Display"/>
                        <a:cs typeface="Red Hat Display"/>
                        <a:sym typeface="Red Hat Display"/>
                      </a:endParaRPr>
                    </a:p>
                  </a:txBody>
                  <a:tcPr marT="91425" marB="91425" marR="91425" marL="91425"/>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RH sponsored (by Oleg)</a:t>
                      </a:r>
                      <a:endParaRPr sz="1000">
                        <a:latin typeface="Red Hat Display"/>
                        <a:ea typeface="Red Hat Display"/>
                        <a:cs typeface="Red Hat Display"/>
                        <a:sym typeface="Red Hat Display"/>
                      </a:endParaRPr>
                    </a:p>
                  </a:txBody>
                  <a:tcPr marT="91425" marB="91425" marR="91425" marL="91425"/>
                </a:tc>
              </a:tr>
              <a:tr h="633825">
                <a:tc>
                  <a:txBody>
                    <a:bodyPr/>
                    <a:lstStyle/>
                    <a:p>
                      <a:pPr indent="0" lvl="0" marL="0" rtl="0" algn="l">
                        <a:lnSpc>
                          <a:spcPct val="150000"/>
                        </a:lnSpc>
                        <a:spcBef>
                          <a:spcPts val="0"/>
                        </a:spcBef>
                        <a:spcAft>
                          <a:spcPts val="0"/>
                        </a:spcAft>
                        <a:buClr>
                          <a:schemeClr val="dk1"/>
                        </a:buClr>
                        <a:buSzPts val="1100"/>
                        <a:buFont typeface="Arial"/>
                        <a:buNone/>
                      </a:pPr>
                      <a:r>
                        <a:rPr lang="de" sz="1000">
                          <a:solidFill>
                            <a:schemeClr val="dk1"/>
                          </a:solidFill>
                          <a:latin typeface="Red Hat Display"/>
                          <a:ea typeface="Red Hat Display"/>
                          <a:cs typeface="Red Hat Display"/>
                          <a:sym typeface="Red Hat Display"/>
                        </a:rPr>
                        <a:t>Technical Anforderungen (Kabelloses Mikro, Soundanlage, TV mit HDMI-Anschluss,, URL virtual sessions)</a:t>
                      </a:r>
                      <a:endParaRPr sz="1000">
                        <a:solidFill>
                          <a:schemeClr val="dk1"/>
                        </a:solidFill>
                        <a:latin typeface="Red Hat Display"/>
                        <a:ea typeface="Red Hat Display"/>
                        <a:cs typeface="Red Hat Display"/>
                        <a:sym typeface="Red Hat Display"/>
                      </a:endParaRPr>
                    </a:p>
                  </a:txBody>
                  <a:tcPr marT="91425" marB="91425" marR="91425" marL="91425"/>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14/07</a:t>
                      </a:r>
                      <a:endParaRPr sz="1000">
                        <a:latin typeface="Red Hat Display"/>
                        <a:ea typeface="Red Hat Display"/>
                        <a:cs typeface="Red Hat Display"/>
                        <a:sym typeface="Red Hat Display"/>
                      </a:endParaRPr>
                    </a:p>
                  </a:txBody>
                  <a:tcPr marT="91425" marB="91425" marR="91425" marL="91425"/>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Audi</a:t>
                      </a:r>
                      <a:endParaRPr sz="1000">
                        <a:latin typeface="Red Hat Display"/>
                        <a:ea typeface="Red Hat Display"/>
                        <a:cs typeface="Red Hat Display"/>
                        <a:sym typeface="Red Hat Display"/>
                      </a:endParaRPr>
                    </a:p>
                    <a:p>
                      <a:pPr indent="0" lvl="0" marL="0" rtl="0" algn="l">
                        <a:spcBef>
                          <a:spcPts val="0"/>
                        </a:spcBef>
                        <a:spcAft>
                          <a:spcPts val="0"/>
                        </a:spcAft>
                        <a:buNone/>
                      </a:pPr>
                      <a:r>
                        <a:t/>
                      </a:r>
                      <a:endParaRPr sz="1000">
                        <a:latin typeface="Red Hat Display"/>
                        <a:ea typeface="Red Hat Display"/>
                        <a:cs typeface="Red Hat Display"/>
                        <a:sym typeface="Red Hat Display"/>
                      </a:endParaRPr>
                    </a:p>
                  </a:txBody>
                  <a:tcPr marT="91425" marB="91425" marR="91425" marL="91425"/>
                </a:tc>
              </a:tr>
              <a:tr h="623025">
                <a:tc>
                  <a:txBody>
                    <a:bodyPr/>
                    <a:lstStyle/>
                    <a:p>
                      <a:pPr indent="0" lvl="0" marL="0" rtl="0" algn="l">
                        <a:lnSpc>
                          <a:spcPct val="150000"/>
                        </a:lnSpc>
                        <a:spcBef>
                          <a:spcPts val="0"/>
                        </a:spcBef>
                        <a:spcAft>
                          <a:spcPts val="0"/>
                        </a:spcAft>
                        <a:buClr>
                          <a:schemeClr val="dk1"/>
                        </a:buClr>
                        <a:buSzPts val="1100"/>
                        <a:buFont typeface="Arial"/>
                        <a:buNone/>
                      </a:pPr>
                      <a:r>
                        <a:rPr lang="de" sz="1000">
                          <a:solidFill>
                            <a:schemeClr val="dk1"/>
                          </a:solidFill>
                          <a:latin typeface="Red Hat Display"/>
                          <a:ea typeface="Red Hat Display"/>
                          <a:cs typeface="Red Hat Display"/>
                          <a:sym typeface="Red Hat Display"/>
                        </a:rPr>
                        <a:t>Red Hat Goodies</a:t>
                      </a:r>
                      <a:endParaRPr sz="1000">
                        <a:solidFill>
                          <a:schemeClr val="dk1"/>
                        </a:solidFill>
                        <a:latin typeface="Red Hat Display"/>
                        <a:ea typeface="Red Hat Display"/>
                        <a:cs typeface="Red Hat Display"/>
                        <a:sym typeface="Red Hat Display"/>
                      </a:endParaRPr>
                    </a:p>
                  </a:txBody>
                  <a:tcPr marT="91425" marB="91425" marR="91425" marL="91425"/>
                </a:tc>
                <a:tc>
                  <a:txBody>
                    <a:bodyPr/>
                    <a:lstStyle/>
                    <a:p>
                      <a:pPr indent="0" lvl="0" marL="0" rtl="0" algn="l">
                        <a:spcBef>
                          <a:spcPts val="0"/>
                        </a:spcBef>
                        <a:spcAft>
                          <a:spcPts val="0"/>
                        </a:spcAft>
                        <a:buNone/>
                      </a:pPr>
                      <a:r>
                        <a:rPr lang="de" sz="1000">
                          <a:latin typeface="Red Hat Display"/>
                          <a:ea typeface="Red Hat Display"/>
                          <a:cs typeface="Red Hat Display"/>
                          <a:sym typeface="Red Hat Display"/>
                        </a:rPr>
                        <a:t>Jun.</a:t>
                      </a:r>
                      <a:endParaRPr sz="1000">
                        <a:latin typeface="Red Hat Display"/>
                        <a:ea typeface="Red Hat Display"/>
                        <a:cs typeface="Red Hat Display"/>
                        <a:sym typeface="Red Hat Display"/>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de" sz="1000">
                          <a:solidFill>
                            <a:schemeClr val="dk1"/>
                          </a:solidFill>
                          <a:latin typeface="Red Hat Display"/>
                          <a:ea typeface="Red Hat Display"/>
                          <a:cs typeface="Red Hat Display"/>
                          <a:sym typeface="Red Hat Display"/>
                        </a:rPr>
                        <a:t>spons</a:t>
                      </a:r>
                      <a:r>
                        <a:rPr lang="de" sz="1000">
                          <a:solidFill>
                            <a:schemeClr val="dk1"/>
                          </a:solidFill>
                          <a:latin typeface="Red Hat Display"/>
                          <a:ea typeface="Red Hat Display"/>
                          <a:cs typeface="Red Hat Display"/>
                          <a:sym typeface="Red Hat Display"/>
                        </a:rPr>
                        <a:t>ored by Red Hat</a:t>
                      </a:r>
                      <a:endParaRPr sz="1000">
                        <a:latin typeface="Red Hat Display"/>
                        <a:ea typeface="Red Hat Display"/>
                        <a:cs typeface="Red Hat Display"/>
                        <a:sym typeface="Red Hat Display"/>
                      </a:endParaRPr>
                    </a:p>
                  </a:txBody>
                  <a:tcPr marT="91425" marB="91425" marR="91425" marL="91425"/>
                </a:tc>
              </a:tr>
            </a:tbl>
          </a:graphicData>
        </a:graphic>
      </p:graphicFrame>
      <p:sp>
        <p:nvSpPr>
          <p:cNvPr id="987" name="Google Shape;987;p78"/>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de"/>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79"/>
          <p:cNvSpPr txBox="1"/>
          <p:nvPr>
            <p:ph type="title"/>
          </p:nvPr>
        </p:nvSpPr>
        <p:spPr>
          <a:xfrm>
            <a:off x="1314450" y="709500"/>
            <a:ext cx="6515100" cy="725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de"/>
              <a:t>Your access to content hub</a:t>
            </a:r>
            <a:endParaRPr/>
          </a:p>
        </p:txBody>
      </p:sp>
      <p:sp>
        <p:nvSpPr>
          <p:cNvPr id="993" name="Google Shape;993;p79"/>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de"/>
              <a:t>‹#›</a:t>
            </a:fld>
            <a:endParaRPr/>
          </a:p>
        </p:txBody>
      </p:sp>
      <p:sp>
        <p:nvSpPr>
          <p:cNvPr id="994" name="Google Shape;994;p79"/>
          <p:cNvSpPr txBox="1"/>
          <p:nvPr>
            <p:ph idx="2" type="subTitle"/>
          </p:nvPr>
        </p:nvSpPr>
        <p:spPr>
          <a:xfrm>
            <a:off x="663788" y="4627163"/>
            <a:ext cx="6887100" cy="4197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t/>
            </a:r>
            <a:endParaRPr/>
          </a:p>
        </p:txBody>
      </p:sp>
      <p:pic>
        <p:nvPicPr>
          <p:cNvPr id="995" name="Google Shape;995;p79"/>
          <p:cNvPicPr preferRelativeResize="0"/>
          <p:nvPr/>
        </p:nvPicPr>
        <p:blipFill>
          <a:blip r:embed="rId3">
            <a:alphaModFix/>
          </a:blip>
          <a:stretch>
            <a:fillRect/>
          </a:stretch>
        </p:blipFill>
        <p:spPr>
          <a:xfrm>
            <a:off x="261075" y="1128163"/>
            <a:ext cx="2887167" cy="2887167"/>
          </a:xfrm>
          <a:prstGeom prst="rect">
            <a:avLst/>
          </a:prstGeom>
          <a:noFill/>
          <a:ln>
            <a:noFill/>
          </a:ln>
        </p:spPr>
      </p:pic>
      <p:pic>
        <p:nvPicPr>
          <p:cNvPr id="996" name="Google Shape;996;p79"/>
          <p:cNvPicPr preferRelativeResize="0"/>
          <p:nvPr/>
        </p:nvPicPr>
        <p:blipFill>
          <a:blip r:embed="rId4">
            <a:alphaModFix/>
          </a:blip>
          <a:stretch>
            <a:fillRect/>
          </a:stretch>
        </p:blipFill>
        <p:spPr>
          <a:xfrm>
            <a:off x="3210067" y="1180100"/>
            <a:ext cx="5591174" cy="28871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80"/>
          <p:cNvSpPr txBox="1"/>
          <p:nvPr>
            <p:ph idx="12" type="sldNum"/>
          </p:nvPr>
        </p:nvSpPr>
        <p:spPr>
          <a:xfrm>
            <a:off x="61481" y="4627167"/>
            <a:ext cx="548700" cy="107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fld id="{00000000-1234-1234-1234-123412341234}" type="slidenum">
              <a:rPr lang="de"/>
              <a:t>‹#›</a:t>
            </a:fld>
            <a:endParaRPr/>
          </a:p>
        </p:txBody>
      </p:sp>
      <p:sp>
        <p:nvSpPr>
          <p:cNvPr id="1002" name="Google Shape;1002;p80"/>
          <p:cNvSpPr txBox="1"/>
          <p:nvPr/>
        </p:nvSpPr>
        <p:spPr>
          <a:xfrm>
            <a:off x="864525" y="2246425"/>
            <a:ext cx="4047900" cy="1038300"/>
          </a:xfrm>
          <a:prstGeom prst="rect">
            <a:avLst/>
          </a:prstGeom>
          <a:noFill/>
          <a:ln>
            <a:noFill/>
          </a:ln>
        </p:spPr>
        <p:txBody>
          <a:bodyPr anchorCtr="0" anchor="t" bIns="0" lIns="0" spcFirstLastPara="1" rIns="0" wrap="square" tIns="0">
            <a:noAutofit/>
          </a:bodyPr>
          <a:lstStyle/>
          <a:p>
            <a:pPr indent="0" lvl="0" marL="0" rtl="0" algn="l">
              <a:lnSpc>
                <a:spcPct val="135000"/>
              </a:lnSpc>
              <a:spcBef>
                <a:spcPts val="0"/>
              </a:spcBef>
              <a:spcAft>
                <a:spcPts val="0"/>
              </a:spcAft>
              <a:buNone/>
            </a:pPr>
            <a:r>
              <a:rPr lang="de">
                <a:solidFill>
                  <a:srgbClr val="FFFFFF"/>
                </a:solidFill>
                <a:latin typeface="Red Hat Display"/>
                <a:ea typeface="Red Hat Display"/>
                <a:cs typeface="Red Hat Display"/>
                <a:sym typeface="Red Hat Display"/>
              </a:rPr>
              <a:t>Red Hat is the world’s leading provider of enterprise open source software solutions. Award-winning support, training, and consulting services make </a:t>
            </a:r>
            <a:endParaRPr>
              <a:solidFill>
                <a:srgbClr val="FFFFFF"/>
              </a:solidFill>
              <a:latin typeface="Red Hat Display"/>
              <a:ea typeface="Red Hat Display"/>
              <a:cs typeface="Red Hat Display"/>
              <a:sym typeface="Red Hat Display"/>
            </a:endParaRPr>
          </a:p>
          <a:p>
            <a:pPr indent="0" lvl="0" marL="0" rtl="0" algn="l">
              <a:lnSpc>
                <a:spcPct val="135000"/>
              </a:lnSpc>
              <a:spcBef>
                <a:spcPts val="0"/>
              </a:spcBef>
              <a:spcAft>
                <a:spcPts val="0"/>
              </a:spcAft>
              <a:buNone/>
            </a:pPr>
            <a:r>
              <a:rPr lang="de">
                <a:solidFill>
                  <a:srgbClr val="FFFFFF"/>
                </a:solidFill>
                <a:latin typeface="Red Hat Display"/>
                <a:ea typeface="Red Hat Display"/>
                <a:cs typeface="Red Hat Display"/>
                <a:sym typeface="Red Hat Display"/>
              </a:rPr>
              <a:t>Red Hat a trusted adviser to the Fortune 500. </a:t>
            </a:r>
            <a:endParaRPr>
              <a:solidFill>
                <a:srgbClr val="FFFFFF"/>
              </a:solidFill>
              <a:latin typeface="Red Hat Display"/>
              <a:ea typeface="Red Hat Display"/>
              <a:cs typeface="Red Hat Display"/>
              <a:sym typeface="Red Hat Display"/>
            </a:endParaRPr>
          </a:p>
        </p:txBody>
      </p:sp>
      <p:pic>
        <p:nvPicPr>
          <p:cNvPr id="1003" name="Google Shape;1003;p80"/>
          <p:cNvPicPr preferRelativeResize="0"/>
          <p:nvPr/>
        </p:nvPicPr>
        <p:blipFill rotWithShape="1">
          <a:blip r:embed="rId3">
            <a:alphaModFix/>
          </a:blip>
          <a:srcRect b="0" l="0" r="0" t="0"/>
          <a:stretch/>
        </p:blipFill>
        <p:spPr>
          <a:xfrm>
            <a:off x="5485272" y="2632049"/>
            <a:ext cx="282625" cy="282625"/>
          </a:xfrm>
          <a:prstGeom prst="rect">
            <a:avLst/>
          </a:prstGeom>
          <a:noFill/>
          <a:ln>
            <a:noFill/>
          </a:ln>
        </p:spPr>
      </p:pic>
      <p:pic>
        <p:nvPicPr>
          <p:cNvPr id="1004" name="Google Shape;1004;p80"/>
          <p:cNvPicPr preferRelativeResize="0"/>
          <p:nvPr/>
        </p:nvPicPr>
        <p:blipFill rotWithShape="1">
          <a:blip r:embed="rId4">
            <a:alphaModFix/>
          </a:blip>
          <a:srcRect b="0" l="0" r="0" t="0"/>
          <a:stretch/>
        </p:blipFill>
        <p:spPr>
          <a:xfrm>
            <a:off x="5485272" y="1940174"/>
            <a:ext cx="282625" cy="282625"/>
          </a:xfrm>
          <a:prstGeom prst="rect">
            <a:avLst/>
          </a:prstGeom>
          <a:noFill/>
          <a:ln>
            <a:noFill/>
          </a:ln>
        </p:spPr>
      </p:pic>
      <p:pic>
        <p:nvPicPr>
          <p:cNvPr id="1005" name="Google Shape;1005;p80"/>
          <p:cNvPicPr preferRelativeResize="0"/>
          <p:nvPr/>
        </p:nvPicPr>
        <p:blipFill rotWithShape="1">
          <a:blip r:embed="rId5">
            <a:alphaModFix/>
          </a:blip>
          <a:srcRect b="0" l="0" r="0" t="0"/>
          <a:stretch/>
        </p:blipFill>
        <p:spPr>
          <a:xfrm>
            <a:off x="5485274" y="1248300"/>
            <a:ext cx="282625" cy="282625"/>
          </a:xfrm>
          <a:prstGeom prst="rect">
            <a:avLst/>
          </a:prstGeom>
          <a:noFill/>
          <a:ln>
            <a:noFill/>
          </a:ln>
        </p:spPr>
      </p:pic>
      <p:pic>
        <p:nvPicPr>
          <p:cNvPr id="1006" name="Google Shape;1006;p80"/>
          <p:cNvPicPr preferRelativeResize="0"/>
          <p:nvPr/>
        </p:nvPicPr>
        <p:blipFill rotWithShape="1">
          <a:blip r:embed="rId6">
            <a:alphaModFix/>
          </a:blip>
          <a:srcRect b="0" l="0" r="0" t="0"/>
          <a:stretch/>
        </p:blipFill>
        <p:spPr>
          <a:xfrm>
            <a:off x="5485272" y="3323924"/>
            <a:ext cx="282625" cy="282625"/>
          </a:xfrm>
          <a:prstGeom prst="rect">
            <a:avLst/>
          </a:prstGeom>
          <a:noFill/>
          <a:ln>
            <a:noFill/>
          </a:ln>
        </p:spPr>
      </p:pic>
      <p:sp>
        <p:nvSpPr>
          <p:cNvPr id="1007" name="Google Shape;1007;p80"/>
          <p:cNvSpPr txBox="1"/>
          <p:nvPr/>
        </p:nvSpPr>
        <p:spPr>
          <a:xfrm>
            <a:off x="5903072" y="116162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de">
                <a:solidFill>
                  <a:srgbClr val="FFFFFF"/>
                </a:solidFill>
                <a:latin typeface="Red Hat Display"/>
                <a:ea typeface="Red Hat Display"/>
                <a:cs typeface="Red Hat Display"/>
                <a:sym typeface="Red Hat Display"/>
              </a:rPr>
              <a:t>linkedin.com/company/red-hat</a:t>
            </a:r>
            <a:endParaRPr>
              <a:solidFill>
                <a:srgbClr val="FFFFFF"/>
              </a:solidFill>
              <a:latin typeface="Red Hat Display"/>
              <a:ea typeface="Red Hat Display"/>
              <a:cs typeface="Red Hat Display"/>
              <a:sym typeface="Red Hat Display"/>
            </a:endParaRPr>
          </a:p>
        </p:txBody>
      </p:sp>
      <p:sp>
        <p:nvSpPr>
          <p:cNvPr id="1008" name="Google Shape;1008;p80"/>
          <p:cNvSpPr txBox="1"/>
          <p:nvPr/>
        </p:nvSpPr>
        <p:spPr>
          <a:xfrm>
            <a:off x="5903072" y="185347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de">
                <a:solidFill>
                  <a:srgbClr val="FFFFFF"/>
                </a:solidFill>
                <a:latin typeface="Red Hat Display"/>
                <a:ea typeface="Red Hat Display"/>
                <a:cs typeface="Red Hat Display"/>
                <a:sym typeface="Red Hat Display"/>
              </a:rPr>
              <a:t>youtube.com/user/RedHatVideos</a:t>
            </a:r>
            <a:endParaRPr>
              <a:solidFill>
                <a:srgbClr val="FFFFFF"/>
              </a:solidFill>
              <a:latin typeface="Red Hat Display"/>
              <a:ea typeface="Red Hat Display"/>
              <a:cs typeface="Red Hat Display"/>
              <a:sym typeface="Red Hat Display"/>
            </a:endParaRPr>
          </a:p>
        </p:txBody>
      </p:sp>
      <p:sp>
        <p:nvSpPr>
          <p:cNvPr id="1009" name="Google Shape;1009;p80"/>
          <p:cNvSpPr txBox="1"/>
          <p:nvPr/>
        </p:nvSpPr>
        <p:spPr>
          <a:xfrm>
            <a:off x="5903072" y="254532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de">
                <a:solidFill>
                  <a:srgbClr val="FFFFFF"/>
                </a:solidFill>
                <a:latin typeface="Red Hat Display"/>
                <a:ea typeface="Red Hat Display"/>
                <a:cs typeface="Red Hat Display"/>
                <a:sym typeface="Red Hat Display"/>
              </a:rPr>
              <a:t>facebook.com/redhatinc</a:t>
            </a:r>
            <a:endParaRPr>
              <a:solidFill>
                <a:srgbClr val="FFFFFF"/>
              </a:solidFill>
              <a:latin typeface="Red Hat Display"/>
              <a:ea typeface="Red Hat Display"/>
              <a:cs typeface="Red Hat Display"/>
              <a:sym typeface="Red Hat Display"/>
            </a:endParaRPr>
          </a:p>
        </p:txBody>
      </p:sp>
      <p:sp>
        <p:nvSpPr>
          <p:cNvPr id="1010" name="Google Shape;1010;p80"/>
          <p:cNvSpPr txBox="1"/>
          <p:nvPr/>
        </p:nvSpPr>
        <p:spPr>
          <a:xfrm>
            <a:off x="5903072" y="3237175"/>
            <a:ext cx="2993400" cy="45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de">
                <a:solidFill>
                  <a:srgbClr val="FFFFFF"/>
                </a:solidFill>
                <a:latin typeface="Red Hat Display"/>
                <a:ea typeface="Red Hat Display"/>
                <a:cs typeface="Red Hat Display"/>
                <a:sym typeface="Red Hat Display"/>
              </a:rPr>
              <a:t>twitter.com/RedHat</a:t>
            </a:r>
            <a:endParaRPr>
              <a:solidFill>
                <a:srgbClr val="FFFFFF"/>
              </a:solidFill>
              <a:latin typeface="Red Hat Display"/>
              <a:ea typeface="Red Hat Display"/>
              <a:cs typeface="Red Hat Display"/>
              <a:sym typeface="Red Hat Display"/>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d Hat - Light">
  <a:themeElements>
    <a:clrScheme name="Simple Light">
      <a:dk1>
        <a:srgbClr val="000000"/>
      </a:dk1>
      <a:lt1>
        <a:srgbClr val="FFFFFF"/>
      </a:lt1>
      <a:dk2>
        <a:srgbClr val="595959"/>
      </a:dk2>
      <a:lt2>
        <a:srgbClr val="EEEEEE"/>
      </a:lt2>
      <a:accent1>
        <a:srgbClr val="EE0000"/>
      </a:accent1>
      <a:accent2>
        <a:srgbClr val="CC0000"/>
      </a:accent2>
      <a:accent3>
        <a:srgbClr val="A30000"/>
      </a:accent3>
      <a:accent4>
        <a:srgbClr val="820000"/>
      </a:accent4>
      <a:accent5>
        <a:srgbClr val="BFBFBF"/>
      </a:accent5>
      <a:accent6>
        <a:srgbClr val="808080"/>
      </a:accent6>
      <a:hlink>
        <a:srgbClr val="EE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Red Hat widescreen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