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4"/>
    <p:sldMasterId id="2147483661" r:id="rId5"/>
  </p:sldMasterIdLst>
  <p:notesMasterIdLst>
    <p:notesMasterId r:id="rId38"/>
  </p:notesMasterIdLst>
  <p:sldIdLst>
    <p:sldId id="2147474593" r:id="rId6"/>
    <p:sldId id="2147474580" r:id="rId7"/>
    <p:sldId id="538" r:id="rId8"/>
    <p:sldId id="2147474577" r:id="rId9"/>
    <p:sldId id="2147470107" r:id="rId10"/>
    <p:sldId id="2147474592" r:id="rId11"/>
    <p:sldId id="275" r:id="rId12"/>
    <p:sldId id="2147474591" r:id="rId13"/>
    <p:sldId id="2147474590" r:id="rId14"/>
    <p:sldId id="2147470105" r:id="rId15"/>
    <p:sldId id="2147474600" r:id="rId16"/>
    <p:sldId id="363" r:id="rId17"/>
    <p:sldId id="2147474579" r:id="rId18"/>
    <p:sldId id="2147376625" r:id="rId19"/>
    <p:sldId id="393" r:id="rId20"/>
    <p:sldId id="2147474599" r:id="rId21"/>
    <p:sldId id="394" r:id="rId22"/>
    <p:sldId id="395" r:id="rId23"/>
    <p:sldId id="396" r:id="rId24"/>
    <p:sldId id="397" r:id="rId25"/>
    <p:sldId id="400" r:id="rId26"/>
    <p:sldId id="2147474602" r:id="rId27"/>
    <p:sldId id="2147474585" r:id="rId28"/>
    <p:sldId id="2147474603" r:id="rId29"/>
    <p:sldId id="2147474582" r:id="rId30"/>
    <p:sldId id="2147474604" r:id="rId31"/>
    <p:sldId id="2147474583" r:id="rId32"/>
    <p:sldId id="2147474605" r:id="rId33"/>
    <p:sldId id="2147474597" r:id="rId34"/>
    <p:sldId id="2147474607" r:id="rId35"/>
    <p:sldId id="2147474588" r:id="rId36"/>
    <p:sldId id="2147474587" r:id="rId37"/>
  </p:sldIdLst>
  <p:sldSz cx="12192000" cy="6858000"/>
  <p:notesSz cx="6669088" cy="9928225"/>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3249"/>
    <a:srgbClr val="FFEEDB"/>
    <a:srgbClr val="EBF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E20FF4-4628-C149-A2D9-E4BE40AB0236}" v="10" dt="2025-10-06T10:32:17.626"/>
    <p1510:client id="{A92CDA32-6D19-DD45-909C-888F8866BAB5}" v="93" dt="2025-10-06T17:38:54.288"/>
    <p1510:client id="{C7283330-B2DC-0A41-94AD-B1D8BFFE2955}" v="6" dt="2025-10-06T09:15:04.452"/>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74802" autoAdjust="0"/>
  </p:normalViewPr>
  <p:slideViewPr>
    <p:cSldViewPr snapToGrid="0">
      <p:cViewPr varScale="1">
        <p:scale>
          <a:sx n="237" d="100"/>
          <a:sy n="237" d="100"/>
        </p:scale>
        <p:origin x="4176" y="200"/>
      </p:cViewPr>
      <p:guideLst/>
    </p:cSldViewPr>
  </p:slideViewPr>
  <p:outlineViewPr>
    <p:cViewPr>
      <p:scale>
        <a:sx n="33" d="100"/>
        <a:sy n="33" d="100"/>
      </p:scale>
      <p:origin x="0" y="-8142"/>
    </p:cViewPr>
  </p:outlineViewPr>
  <p:notesTextViewPr>
    <p:cViewPr>
      <p:scale>
        <a:sx n="185" d="100"/>
        <a:sy n="185" d="100"/>
      </p:scale>
      <p:origin x="0" y="0"/>
    </p:cViewPr>
  </p:notesTextViewPr>
  <p:notesViewPr>
    <p:cSldViewPr snapToGrid="0">
      <p:cViewPr varScale="1">
        <p:scale>
          <a:sx n="111" d="100"/>
          <a:sy n="111" d="100"/>
        </p:scale>
        <p:origin x="7950" y="12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dbakken, Børre" userId="95db5dc8-d478-4e6a-8ecc-4a2cac8a7bc4" providerId="ADAL" clId="{9E5F8763-51D6-DA4F-875C-5D19506E8E83}"/>
    <pc:docChg chg="custSel modSld">
      <pc:chgData name="Nordbakken, Børre" userId="95db5dc8-d478-4e6a-8ecc-4a2cac8a7bc4" providerId="ADAL" clId="{9E5F8763-51D6-DA4F-875C-5D19506E8E83}" dt="2024-09-20T12:53:44.365" v="226" actId="113"/>
      <pc:docMkLst>
        <pc:docMk/>
      </pc:docMkLst>
      <pc:sldChg chg="addSp modSp mod">
        <pc:chgData name="Nordbakken, Børre" userId="95db5dc8-d478-4e6a-8ecc-4a2cac8a7bc4" providerId="ADAL" clId="{9E5F8763-51D6-DA4F-875C-5D19506E8E83}" dt="2024-09-20T12:53:44.365" v="226" actId="113"/>
        <pc:sldMkLst>
          <pc:docMk/>
          <pc:sldMk cId="3658294214" sldId="375"/>
        </pc:sldMkLst>
      </pc:sldChg>
    </pc:docChg>
  </pc:docChgLst>
  <pc:docChgLst>
    <pc:chgData name="Johansen, Øyvind Endre Arnes" userId="75740964-c5a0-4fd3-9d1d-baa12de3beb4" providerId="ADAL" clId="{404F072F-BA51-43B6-B072-42A2C8EE3237}"/>
    <pc:docChg chg="custSel addSld delSld modSld sldOrd addMainMaster modMainMaster">
      <pc:chgData name="Johansen, Øyvind Endre Arnes" userId="75740964-c5a0-4fd3-9d1d-baa12de3beb4" providerId="ADAL" clId="{404F072F-BA51-43B6-B072-42A2C8EE3237}" dt="2024-08-22T11:43:01.138" v="1754" actId="5793"/>
      <pc:docMkLst>
        <pc:docMk/>
      </pc:docMkLst>
      <pc:sldChg chg="modSp mod">
        <pc:chgData name="Johansen, Øyvind Endre Arnes" userId="75740964-c5a0-4fd3-9d1d-baa12de3beb4" providerId="ADAL" clId="{404F072F-BA51-43B6-B072-42A2C8EE3237}" dt="2024-08-22T11:37:28.561" v="1418" actId="20577"/>
        <pc:sldMkLst>
          <pc:docMk/>
          <pc:sldMk cId="104766002" sldId="268"/>
        </pc:sldMkLst>
      </pc:sldChg>
      <pc:sldChg chg="modSp mod">
        <pc:chgData name="Johansen, Øyvind Endre Arnes" userId="75740964-c5a0-4fd3-9d1d-baa12de3beb4" providerId="ADAL" clId="{404F072F-BA51-43B6-B072-42A2C8EE3237}" dt="2024-08-08T08:55:24.158" v="734" actId="20577"/>
        <pc:sldMkLst>
          <pc:docMk/>
          <pc:sldMk cId="2234169595" sldId="269"/>
        </pc:sldMkLst>
      </pc:sldChg>
      <pc:sldChg chg="modSp mod">
        <pc:chgData name="Johansen, Øyvind Endre Arnes" userId="75740964-c5a0-4fd3-9d1d-baa12de3beb4" providerId="ADAL" clId="{404F072F-BA51-43B6-B072-42A2C8EE3237}" dt="2024-08-22T11:28:40.534" v="1281" actId="20577"/>
        <pc:sldMkLst>
          <pc:docMk/>
          <pc:sldMk cId="2157648249" sldId="270"/>
        </pc:sldMkLst>
      </pc:sldChg>
      <pc:sldChg chg="modSp new mod">
        <pc:chgData name="Johansen, Øyvind Endre Arnes" userId="75740964-c5a0-4fd3-9d1d-baa12de3beb4" providerId="ADAL" clId="{404F072F-BA51-43B6-B072-42A2C8EE3237}" dt="2024-08-22T11:43:01.138" v="1754" actId="5793"/>
        <pc:sldMkLst>
          <pc:docMk/>
          <pc:sldMk cId="2166298000" sldId="271"/>
        </pc:sldMkLst>
      </pc:sldChg>
      <pc:sldChg chg="modSp new mod ord">
        <pc:chgData name="Johansen, Øyvind Endre Arnes" userId="75740964-c5a0-4fd3-9d1d-baa12de3beb4" providerId="ADAL" clId="{404F072F-BA51-43B6-B072-42A2C8EE3237}" dt="2024-08-22T11:41:43.420" v="1695" actId="20577"/>
        <pc:sldMkLst>
          <pc:docMk/>
          <pc:sldMk cId="3516351702" sldId="272"/>
        </pc:sldMkLst>
      </pc:sldChg>
      <pc:sldChg chg="modSp new mod">
        <pc:chgData name="Johansen, Øyvind Endre Arnes" userId="75740964-c5a0-4fd3-9d1d-baa12de3beb4" providerId="ADAL" clId="{404F072F-BA51-43B6-B072-42A2C8EE3237}" dt="2024-08-22T11:37:04.337" v="1417" actId="20577"/>
        <pc:sldMkLst>
          <pc:docMk/>
          <pc:sldMk cId="1845600546" sldId="273"/>
        </pc:sldMkLst>
      </pc:sldChg>
      <pc:sldChg chg="add del">
        <pc:chgData name="Johansen, Øyvind Endre Arnes" userId="75740964-c5a0-4fd3-9d1d-baa12de3beb4" providerId="ADAL" clId="{404F072F-BA51-43B6-B072-42A2C8EE3237}" dt="2024-08-08T08:44:35.213" v="709"/>
        <pc:sldMkLst>
          <pc:docMk/>
          <pc:sldMk cId="666264193" sldId="274"/>
        </pc:sldMkLst>
      </pc:sldChg>
      <pc:sldChg chg="addSp new del">
        <pc:chgData name="Johansen, Øyvind Endre Arnes" userId="75740964-c5a0-4fd3-9d1d-baa12de3beb4" providerId="ADAL" clId="{404F072F-BA51-43B6-B072-42A2C8EE3237}" dt="2024-08-08T08:43:38.947" v="703" actId="2696"/>
        <pc:sldMkLst>
          <pc:docMk/>
          <pc:sldMk cId="2981765399" sldId="274"/>
        </pc:sldMkLst>
      </pc:sldChg>
      <pc:sldChg chg="add modNotesTx">
        <pc:chgData name="Johansen, Øyvind Endre Arnes" userId="75740964-c5a0-4fd3-9d1d-baa12de3beb4" providerId="ADAL" clId="{404F072F-BA51-43B6-B072-42A2C8EE3237}" dt="2024-08-22T11:31:31.164" v="1287"/>
        <pc:sldMkLst>
          <pc:docMk/>
          <pc:sldMk cId="3434902259" sldId="274"/>
        </pc:sldMkLst>
      </pc:sldChg>
      <pc:sldChg chg="modSp del mod">
        <pc:chgData name="Johansen, Øyvind Endre Arnes" userId="75740964-c5a0-4fd3-9d1d-baa12de3beb4" providerId="ADAL" clId="{404F072F-BA51-43B6-B072-42A2C8EE3237}" dt="2024-08-08T08:44:15.745" v="705" actId="2696"/>
        <pc:sldMkLst>
          <pc:docMk/>
          <pc:sldMk cId="3474587140" sldId="274"/>
        </pc:sldMkLst>
      </pc:sldChg>
      <pc:sldChg chg="add del">
        <pc:chgData name="Johansen, Øyvind Endre Arnes" userId="75740964-c5a0-4fd3-9d1d-baa12de3beb4" providerId="ADAL" clId="{404F072F-BA51-43B6-B072-42A2C8EE3237}" dt="2024-08-08T08:44:34.537" v="708"/>
        <pc:sldMkLst>
          <pc:docMk/>
          <pc:sldMk cId="1766984973" sldId="275"/>
        </pc:sldMkLst>
      </pc:sldChg>
      <pc:sldChg chg="add del">
        <pc:chgData name="Johansen, Øyvind Endre Arnes" userId="75740964-c5a0-4fd3-9d1d-baa12de3beb4" providerId="ADAL" clId="{404F072F-BA51-43B6-B072-42A2C8EE3237}" dt="2024-08-22T11:31:36.491" v="1288" actId="47"/>
        <pc:sldMkLst>
          <pc:docMk/>
          <pc:sldMk cId="2263316865" sldId="275"/>
        </pc:sldMkLst>
      </pc:sldChg>
      <pc:sldChg chg="modSp add mod">
        <pc:chgData name="Johansen, Øyvind Endre Arnes" userId="75740964-c5a0-4fd3-9d1d-baa12de3beb4" providerId="ADAL" clId="{404F072F-BA51-43B6-B072-42A2C8EE3237}" dt="2024-08-22T11:33:11.110" v="1295" actId="20577"/>
        <pc:sldMkLst>
          <pc:docMk/>
          <pc:sldMk cId="569554149" sldId="276"/>
        </pc:sldMkLst>
      </pc:sldChg>
      <pc:sldChg chg="add">
        <pc:chgData name="Johansen, Øyvind Endre Arnes" userId="75740964-c5a0-4fd3-9d1d-baa12de3beb4" providerId="ADAL" clId="{404F072F-BA51-43B6-B072-42A2C8EE3237}" dt="2024-08-08T08:51:46.697" v="717"/>
        <pc:sldMkLst>
          <pc:docMk/>
          <pc:sldMk cId="3406872069" sldId="277"/>
        </pc:sldMkLst>
      </pc:sldChg>
      <pc:sldChg chg="add ord">
        <pc:chgData name="Johansen, Øyvind Endre Arnes" userId="75740964-c5a0-4fd3-9d1d-baa12de3beb4" providerId="ADAL" clId="{404F072F-BA51-43B6-B072-42A2C8EE3237}" dt="2024-08-08T12:46:48.871" v="744"/>
        <pc:sldMkLst>
          <pc:docMk/>
          <pc:sldMk cId="1697711350" sldId="278"/>
        </pc:sldMkLst>
      </pc:sldChg>
      <pc:sldMasterChg chg="add addSldLayout">
        <pc:chgData name="Johansen, Øyvind Endre Arnes" userId="75740964-c5a0-4fd3-9d1d-baa12de3beb4" providerId="ADAL" clId="{404F072F-BA51-43B6-B072-42A2C8EE3237}" dt="2024-08-08T08:47:37.324" v="712" actId="27028"/>
        <pc:sldMasterMkLst>
          <pc:docMk/>
          <pc:sldMasterMk cId="3395047487" sldId="2147483661"/>
        </pc:sldMasterMkLst>
        <pc:sldLayoutChg chg="add">
          <pc:chgData name="Johansen, Øyvind Endre Arnes" userId="75740964-c5a0-4fd3-9d1d-baa12de3beb4" providerId="ADAL" clId="{404F072F-BA51-43B6-B072-42A2C8EE3237}" dt="2024-08-08T08:47:37.324" v="712" actId="27028"/>
          <pc:sldLayoutMkLst>
            <pc:docMk/>
            <pc:sldMasterMk cId="3395047487" sldId="2147483661"/>
            <pc:sldLayoutMk cId="3732651590" sldId="2147483663"/>
          </pc:sldLayoutMkLst>
        </pc:sldLayoutChg>
        <pc:sldLayoutChg chg="add">
          <pc:chgData name="Johansen, Øyvind Endre Arnes" userId="75740964-c5a0-4fd3-9d1d-baa12de3beb4" providerId="ADAL" clId="{404F072F-BA51-43B6-B072-42A2C8EE3237}" dt="2024-08-08T08:46:54.208" v="710" actId="27028"/>
          <pc:sldLayoutMkLst>
            <pc:docMk/>
            <pc:sldMasterMk cId="3395047487" sldId="2147483661"/>
            <pc:sldLayoutMk cId="4180049795" sldId="2147483680"/>
          </pc:sldLayoutMkLst>
        </pc:sldLayoutChg>
      </pc:sldMasterChg>
      <pc:sldMasterChg chg="modSldLayout">
        <pc:chgData name="Johansen, Øyvind Endre Arnes" userId="75740964-c5a0-4fd3-9d1d-baa12de3beb4" providerId="ADAL" clId="{404F072F-BA51-43B6-B072-42A2C8EE3237}" dt="2024-08-08T08:47:37.324" v="712" actId="27028"/>
        <pc:sldMasterMkLst>
          <pc:docMk/>
          <pc:sldMasterMk cId="2256562054" sldId="2147483662"/>
        </pc:sldMasterMkLst>
        <pc:sldLayoutChg chg="replId">
          <pc:chgData name="Johansen, Øyvind Endre Arnes" userId="75740964-c5a0-4fd3-9d1d-baa12de3beb4" providerId="ADAL" clId="{404F072F-BA51-43B6-B072-42A2C8EE3237}" dt="2024-08-08T08:46:54.208" v="710" actId="27028"/>
          <pc:sldLayoutMkLst>
            <pc:docMk/>
            <pc:sldMasterMk cId="2256562054" sldId="2147483662"/>
            <pc:sldLayoutMk cId="3948935474" sldId="2147483694"/>
          </pc:sldLayoutMkLst>
        </pc:sldLayoutChg>
        <pc:sldLayoutChg chg="replId">
          <pc:chgData name="Johansen, Øyvind Endre Arnes" userId="75740964-c5a0-4fd3-9d1d-baa12de3beb4" providerId="ADAL" clId="{404F072F-BA51-43B6-B072-42A2C8EE3237}" dt="2024-08-08T08:47:37.324" v="712" actId="27028"/>
          <pc:sldLayoutMkLst>
            <pc:docMk/>
            <pc:sldMasterMk cId="2256562054" sldId="2147483662"/>
            <pc:sldLayoutMk cId="392838628" sldId="2147483696"/>
          </pc:sldLayoutMkLst>
        </pc:sldLayoutChg>
      </pc:sldMasterChg>
    </pc:docChg>
  </pc:docChgLst>
  <pc:docChgLst>
    <pc:chgData name="Nordbakken, Børre" userId="95db5dc8-d478-4e6a-8ecc-4a2cac8a7bc4" providerId="ADAL" clId="{90408247-B34D-4948-B27A-224BD1AE52F5}"/>
    <pc:docChg chg="undo custSel addSld delSld modSld sldOrd">
      <pc:chgData name="Nordbakken, Børre" userId="95db5dc8-d478-4e6a-8ecc-4a2cac8a7bc4" providerId="ADAL" clId="{90408247-B34D-4948-B27A-224BD1AE52F5}" dt="2025-06-23T21:35:58.930" v="168" actId="20577"/>
      <pc:docMkLst>
        <pc:docMk/>
      </pc:docMkLst>
      <pc:sldChg chg="add del">
        <pc:chgData name="Nordbakken, Børre" userId="95db5dc8-d478-4e6a-8ecc-4a2cac8a7bc4" providerId="ADAL" clId="{90408247-B34D-4948-B27A-224BD1AE52F5}" dt="2025-06-23T18:27:34.218" v="74" actId="2696"/>
        <pc:sldMkLst>
          <pc:docMk/>
          <pc:sldMk cId="3151585377" sldId="279"/>
        </pc:sldMkLst>
      </pc:sldChg>
      <pc:sldChg chg="addSp delSp modSp mod">
        <pc:chgData name="Nordbakken, Børre" userId="95db5dc8-d478-4e6a-8ecc-4a2cac8a7bc4" providerId="ADAL" clId="{90408247-B34D-4948-B27A-224BD1AE52F5}" dt="2025-06-23T20:57:02.271" v="100" actId="1076"/>
        <pc:sldMkLst>
          <pc:docMk/>
          <pc:sldMk cId="910068195" sldId="365"/>
        </pc:sldMkLst>
      </pc:sldChg>
      <pc:sldChg chg="del">
        <pc:chgData name="Nordbakken, Børre" userId="95db5dc8-d478-4e6a-8ecc-4a2cac8a7bc4" providerId="ADAL" clId="{90408247-B34D-4948-B27A-224BD1AE52F5}" dt="2025-06-23T21:34:49.577" v="143" actId="2696"/>
        <pc:sldMkLst>
          <pc:docMk/>
          <pc:sldMk cId="1957200239" sldId="371"/>
        </pc:sldMkLst>
      </pc:sldChg>
      <pc:sldChg chg="del">
        <pc:chgData name="Nordbakken, Børre" userId="95db5dc8-d478-4e6a-8ecc-4a2cac8a7bc4" providerId="ADAL" clId="{90408247-B34D-4948-B27A-224BD1AE52F5}" dt="2025-06-23T18:27:23.515" v="67" actId="2696"/>
        <pc:sldMkLst>
          <pc:docMk/>
          <pc:sldMk cId="3658294214" sldId="375"/>
        </pc:sldMkLst>
      </pc:sldChg>
      <pc:sldChg chg="modSp mod">
        <pc:chgData name="Nordbakken, Børre" userId="95db5dc8-d478-4e6a-8ecc-4a2cac8a7bc4" providerId="ADAL" clId="{90408247-B34D-4948-B27A-224BD1AE52F5}" dt="2025-06-23T18:27:59.572" v="80" actId="20577"/>
        <pc:sldMkLst>
          <pc:docMk/>
          <pc:sldMk cId="899956437" sldId="378"/>
        </pc:sldMkLst>
      </pc:sldChg>
      <pc:sldChg chg="del">
        <pc:chgData name="Nordbakken, Børre" userId="95db5dc8-d478-4e6a-8ecc-4a2cac8a7bc4" providerId="ADAL" clId="{90408247-B34D-4948-B27A-224BD1AE52F5}" dt="2025-06-23T18:27:25.902" v="69" actId="2696"/>
        <pc:sldMkLst>
          <pc:docMk/>
          <pc:sldMk cId="4169572342" sldId="381"/>
        </pc:sldMkLst>
      </pc:sldChg>
      <pc:sldChg chg="del">
        <pc:chgData name="Nordbakken, Børre" userId="95db5dc8-d478-4e6a-8ecc-4a2cac8a7bc4" providerId="ADAL" clId="{90408247-B34D-4948-B27A-224BD1AE52F5}" dt="2025-06-23T18:27:26.967" v="70" actId="2696"/>
        <pc:sldMkLst>
          <pc:docMk/>
          <pc:sldMk cId="3753381395" sldId="382"/>
        </pc:sldMkLst>
      </pc:sldChg>
      <pc:sldChg chg="del">
        <pc:chgData name="Nordbakken, Børre" userId="95db5dc8-d478-4e6a-8ecc-4a2cac8a7bc4" providerId="ADAL" clId="{90408247-B34D-4948-B27A-224BD1AE52F5}" dt="2025-06-23T18:27:27.663" v="71" actId="2696"/>
        <pc:sldMkLst>
          <pc:docMk/>
          <pc:sldMk cId="2037079022" sldId="383"/>
        </pc:sldMkLst>
      </pc:sldChg>
      <pc:sldChg chg="del">
        <pc:chgData name="Nordbakken, Børre" userId="95db5dc8-d478-4e6a-8ecc-4a2cac8a7bc4" providerId="ADAL" clId="{90408247-B34D-4948-B27A-224BD1AE52F5}" dt="2025-06-23T18:27:28.505" v="72" actId="2696"/>
        <pc:sldMkLst>
          <pc:docMk/>
          <pc:sldMk cId="2821992011" sldId="384"/>
        </pc:sldMkLst>
      </pc:sldChg>
      <pc:sldChg chg="modSp mod ord">
        <pc:chgData name="Nordbakken, Børre" userId="95db5dc8-d478-4e6a-8ecc-4a2cac8a7bc4" providerId="ADAL" clId="{90408247-B34D-4948-B27A-224BD1AE52F5}" dt="2025-06-23T21:35:58.930" v="168" actId="20577"/>
        <pc:sldMkLst>
          <pc:docMk/>
          <pc:sldMk cId="2648618798" sldId="385"/>
        </pc:sldMkLst>
      </pc:sldChg>
      <pc:sldChg chg="del">
        <pc:chgData name="Nordbakken, Børre" userId="95db5dc8-d478-4e6a-8ecc-4a2cac8a7bc4" providerId="ADAL" clId="{90408247-B34D-4948-B27A-224BD1AE52F5}" dt="2025-06-23T20:54:59.389" v="83" actId="2696"/>
        <pc:sldMkLst>
          <pc:docMk/>
          <pc:sldMk cId="2599052471" sldId="386"/>
        </pc:sldMkLst>
      </pc:sldChg>
      <pc:sldChg chg="addSp delSp modSp new mod ord">
        <pc:chgData name="Nordbakken, Børre" userId="95db5dc8-d478-4e6a-8ecc-4a2cac8a7bc4" providerId="ADAL" clId="{90408247-B34D-4948-B27A-224BD1AE52F5}" dt="2025-06-23T21:31:42.646" v="142" actId="20578"/>
        <pc:sldMkLst>
          <pc:docMk/>
          <pc:sldMk cId="2777973759" sldId="386"/>
        </pc:sldMkLst>
      </pc:sldChg>
      <pc:sldChg chg="addSp delSp modSp new mod ord">
        <pc:chgData name="Nordbakken, Børre" userId="95db5dc8-d478-4e6a-8ecc-4a2cac8a7bc4" providerId="ADAL" clId="{90408247-B34D-4948-B27A-224BD1AE52F5}" dt="2025-06-23T21:27:57.197" v="136" actId="20578"/>
        <pc:sldMkLst>
          <pc:docMk/>
          <pc:sldMk cId="2447937858" sldId="387"/>
        </pc:sldMkLst>
      </pc:sldChg>
      <pc:sldChg chg="del">
        <pc:chgData name="Nordbakken, Børre" userId="95db5dc8-d478-4e6a-8ecc-4a2cac8a7bc4" providerId="ADAL" clId="{90408247-B34D-4948-B27A-224BD1AE52F5}" dt="2025-06-23T18:27:25.363" v="68" actId="2696"/>
        <pc:sldMkLst>
          <pc:docMk/>
          <pc:sldMk cId="3119158642" sldId="387"/>
        </pc:sldMkLst>
      </pc:sldChg>
      <pc:sldChg chg="del">
        <pc:chgData name="Nordbakken, Børre" userId="95db5dc8-d478-4e6a-8ecc-4a2cac8a7bc4" providerId="ADAL" clId="{90408247-B34D-4948-B27A-224BD1AE52F5}" dt="2025-06-23T18:27:12.986" v="64" actId="2696"/>
        <pc:sldMkLst>
          <pc:docMk/>
          <pc:sldMk cId="1956895657" sldId="388"/>
        </pc:sldMkLst>
      </pc:sldChg>
      <pc:sldChg chg="del">
        <pc:chgData name="Nordbakken, Børre" userId="95db5dc8-d478-4e6a-8ecc-4a2cac8a7bc4" providerId="ADAL" clId="{90408247-B34D-4948-B27A-224BD1AE52F5}" dt="2025-06-23T18:27:14.013" v="65" actId="2696"/>
        <pc:sldMkLst>
          <pc:docMk/>
          <pc:sldMk cId="1612966658" sldId="389"/>
        </pc:sldMkLst>
      </pc:sldChg>
      <pc:sldChg chg="del">
        <pc:chgData name="Nordbakken, Børre" userId="95db5dc8-d478-4e6a-8ecc-4a2cac8a7bc4" providerId="ADAL" clId="{90408247-B34D-4948-B27A-224BD1AE52F5}" dt="2025-06-23T18:27:15.551" v="66" actId="2696"/>
        <pc:sldMkLst>
          <pc:docMk/>
          <pc:sldMk cId="701665811" sldId="390"/>
        </pc:sldMkLst>
      </pc:sldChg>
    </pc:docChg>
  </pc:docChgLst>
  <pc:docChgLst>
    <pc:chgData name="Nordbakken, Børre" userId="95db5dc8-d478-4e6a-8ecc-4a2cac8a7bc4" providerId="ADAL" clId="{44F9DAC1-1F26-C245-BB41-8D77AC27AEA6}"/>
    <pc:docChg chg="undo custSel addSld modSld sldOrd">
      <pc:chgData name="Nordbakken, Børre" userId="95db5dc8-d478-4e6a-8ecc-4a2cac8a7bc4" providerId="ADAL" clId="{44F9DAC1-1F26-C245-BB41-8D77AC27AEA6}" dt="2025-06-12T13:21:35.555" v="299" actId="20577"/>
      <pc:docMkLst>
        <pc:docMk/>
      </pc:docMkLst>
      <pc:sldChg chg="addSp delSp modSp new mod ord">
        <pc:chgData name="Nordbakken, Børre" userId="95db5dc8-d478-4e6a-8ecc-4a2cac8a7bc4" providerId="ADAL" clId="{44F9DAC1-1F26-C245-BB41-8D77AC27AEA6}" dt="2025-06-12T13:21:35.555" v="299" actId="20577"/>
        <pc:sldMkLst>
          <pc:docMk/>
          <pc:sldMk cId="1956895657" sldId="388"/>
        </pc:sldMkLst>
      </pc:sldChg>
    </pc:docChg>
  </pc:docChgLst>
  <pc:docChgLst>
    <pc:chgData name="Nordbakken, Børre" userId="95db5dc8-d478-4e6a-8ecc-4a2cac8a7bc4" providerId="ADAL" clId="{0E814B84-D898-CE4E-84AB-639050D4F06F}"/>
    <pc:docChg chg="modSld">
      <pc:chgData name="Nordbakken, Børre" userId="95db5dc8-d478-4e6a-8ecc-4a2cac8a7bc4" providerId="ADAL" clId="{0E814B84-D898-CE4E-84AB-639050D4F06F}" dt="2025-05-13T07:48:55.942" v="291" actId="20577"/>
      <pc:docMkLst>
        <pc:docMk/>
      </pc:docMkLst>
      <pc:sldChg chg="modSp mod">
        <pc:chgData name="Nordbakken, Børre" userId="95db5dc8-d478-4e6a-8ecc-4a2cac8a7bc4" providerId="ADAL" clId="{0E814B84-D898-CE4E-84AB-639050D4F06F}" dt="2025-05-13T07:43:51.595" v="269" actId="20577"/>
        <pc:sldMkLst>
          <pc:docMk/>
          <pc:sldMk cId="4169572342" sldId="381"/>
        </pc:sldMkLst>
      </pc:sldChg>
      <pc:sldChg chg="modSp mod">
        <pc:chgData name="Nordbakken, Børre" userId="95db5dc8-d478-4e6a-8ecc-4a2cac8a7bc4" providerId="ADAL" clId="{0E814B84-D898-CE4E-84AB-639050D4F06F}" dt="2025-05-13T07:48:55.942" v="291" actId="20577"/>
        <pc:sldMkLst>
          <pc:docMk/>
          <pc:sldMk cId="2821992011" sldId="384"/>
        </pc:sldMkLst>
      </pc:sldChg>
      <pc:sldChg chg="modSp mod">
        <pc:chgData name="Nordbakken, Børre" userId="95db5dc8-d478-4e6a-8ecc-4a2cac8a7bc4" providerId="ADAL" clId="{0E814B84-D898-CE4E-84AB-639050D4F06F}" dt="2025-05-13T07:42:52.155" v="199" actId="20577"/>
        <pc:sldMkLst>
          <pc:docMk/>
          <pc:sldMk cId="3119158642" sldId="387"/>
        </pc:sldMkLst>
      </pc:sldChg>
    </pc:docChg>
  </pc:docChgLst>
  <pc:docChgLst>
    <pc:chgData name="Nordbakken, Børre" userId="95db5dc8-d478-4e6a-8ecc-4a2cac8a7bc4" providerId="ADAL" clId="{F38797AA-CF19-DD43-8B0F-8D80E796F7A5}"/>
    <pc:docChg chg="modSld">
      <pc:chgData name="Nordbakken, Børre" userId="95db5dc8-d478-4e6a-8ecc-4a2cac8a7bc4" providerId="ADAL" clId="{F38797AA-CF19-DD43-8B0F-8D80E796F7A5}" dt="2025-06-13T10:44:27.877" v="0" actId="20577"/>
      <pc:docMkLst>
        <pc:docMk/>
      </pc:docMkLst>
      <pc:sldChg chg="modSp mod">
        <pc:chgData name="Nordbakken, Børre" userId="95db5dc8-d478-4e6a-8ecc-4a2cac8a7bc4" providerId="ADAL" clId="{F38797AA-CF19-DD43-8B0F-8D80E796F7A5}" dt="2025-06-13T10:44:27.877" v="0" actId="20577"/>
        <pc:sldMkLst>
          <pc:docMk/>
          <pc:sldMk cId="1956895657" sldId="388"/>
        </pc:sldMkLst>
      </pc:sldChg>
    </pc:docChg>
  </pc:docChgLst>
  <pc:docChgLst>
    <pc:chgData name="Nordbakken, Børre" userId="95db5dc8-d478-4e6a-8ecc-4a2cac8a7bc4" providerId="ADAL" clId="{D47A4F88-5886-594D-9EE6-1467B4754F00}"/>
    <pc:docChg chg="undo custSel addSld delSld modSld sldOrd">
      <pc:chgData name="Nordbakken, Børre" userId="95db5dc8-d478-4e6a-8ecc-4a2cac8a7bc4" providerId="ADAL" clId="{D47A4F88-5886-594D-9EE6-1467B4754F00}" dt="2024-08-29T21:38:35.464" v="3927" actId="113"/>
      <pc:docMkLst>
        <pc:docMk/>
      </pc:docMkLst>
      <pc:sldChg chg="modSp mod">
        <pc:chgData name="Nordbakken, Børre" userId="95db5dc8-d478-4e6a-8ecc-4a2cac8a7bc4" providerId="ADAL" clId="{D47A4F88-5886-594D-9EE6-1467B4754F00}" dt="2024-08-29T19:27:18.278" v="296" actId="20577"/>
        <pc:sldMkLst>
          <pc:docMk/>
          <pc:sldMk cId="1629847355" sldId="266"/>
        </pc:sldMkLst>
      </pc:sldChg>
      <pc:sldChg chg="delSp modSp mod">
        <pc:chgData name="Nordbakken, Børre" userId="95db5dc8-d478-4e6a-8ecc-4a2cac8a7bc4" providerId="ADAL" clId="{D47A4F88-5886-594D-9EE6-1467B4754F00}" dt="2024-08-29T19:25:51.841" v="264" actId="478"/>
        <pc:sldMkLst>
          <pc:docMk/>
          <pc:sldMk cId="104766002" sldId="268"/>
        </pc:sldMkLst>
      </pc:sldChg>
      <pc:sldChg chg="delSp modSp mod">
        <pc:chgData name="Nordbakken, Børre" userId="95db5dc8-d478-4e6a-8ecc-4a2cac8a7bc4" providerId="ADAL" clId="{D47A4F88-5886-594D-9EE6-1467B4754F00}" dt="2024-08-29T19:25:55.115" v="265" actId="478"/>
        <pc:sldMkLst>
          <pc:docMk/>
          <pc:sldMk cId="2234169595" sldId="269"/>
        </pc:sldMkLst>
      </pc:sldChg>
      <pc:sldChg chg="addSp delSp modSp del mod">
        <pc:chgData name="Nordbakken, Børre" userId="95db5dc8-d478-4e6a-8ecc-4a2cac8a7bc4" providerId="ADAL" clId="{D47A4F88-5886-594D-9EE6-1467B4754F00}" dt="2024-08-29T19:19:37.272" v="252" actId="2696"/>
        <pc:sldMkLst>
          <pc:docMk/>
          <pc:sldMk cId="2157648249" sldId="270"/>
        </pc:sldMkLst>
      </pc:sldChg>
      <pc:sldChg chg="delSp modSp mod">
        <pc:chgData name="Nordbakken, Børre" userId="95db5dc8-d478-4e6a-8ecc-4a2cac8a7bc4" providerId="ADAL" clId="{D47A4F88-5886-594D-9EE6-1467B4754F00}" dt="2024-08-29T19:26:16.265" v="270" actId="478"/>
        <pc:sldMkLst>
          <pc:docMk/>
          <pc:sldMk cId="2166298000" sldId="271"/>
        </pc:sldMkLst>
      </pc:sldChg>
      <pc:sldChg chg="delSp mod">
        <pc:chgData name="Nordbakken, Børre" userId="95db5dc8-d478-4e6a-8ecc-4a2cac8a7bc4" providerId="ADAL" clId="{D47A4F88-5886-594D-9EE6-1467B4754F00}" dt="2024-08-29T19:25:59.533" v="266" actId="478"/>
        <pc:sldMkLst>
          <pc:docMk/>
          <pc:sldMk cId="3516351702" sldId="272"/>
        </pc:sldMkLst>
      </pc:sldChg>
      <pc:sldChg chg="delSp modSp mod ord">
        <pc:chgData name="Nordbakken, Børre" userId="95db5dc8-d478-4e6a-8ecc-4a2cac8a7bc4" providerId="ADAL" clId="{D47A4F88-5886-594D-9EE6-1467B4754F00}" dt="2024-08-29T19:46:08.812" v="326" actId="20578"/>
        <pc:sldMkLst>
          <pc:docMk/>
          <pc:sldMk cId="1845600546" sldId="273"/>
        </pc:sldMkLst>
      </pc:sldChg>
      <pc:sldChg chg="addSp delSp modSp new mod ord">
        <pc:chgData name="Nordbakken, Børre" userId="95db5dc8-d478-4e6a-8ecc-4a2cac8a7bc4" providerId="ADAL" clId="{D47A4F88-5886-594D-9EE6-1467B4754F00}" dt="2024-08-29T19:37:37.527" v="304" actId="20578"/>
        <pc:sldMkLst>
          <pc:docMk/>
          <pc:sldMk cId="3151585377" sldId="279"/>
        </pc:sldMkLst>
      </pc:sldChg>
      <pc:sldChg chg="add ord">
        <pc:chgData name="Nordbakken, Børre" userId="95db5dc8-d478-4e6a-8ecc-4a2cac8a7bc4" providerId="ADAL" clId="{D47A4F88-5886-594D-9EE6-1467B4754F00}" dt="2024-08-29T18:36:14.242" v="236" actId="20578"/>
        <pc:sldMkLst>
          <pc:docMk/>
          <pc:sldMk cId="2636079319" sldId="363"/>
        </pc:sldMkLst>
      </pc:sldChg>
      <pc:sldChg chg="addSp delSp modSp add mod">
        <pc:chgData name="Nordbakken, Børre" userId="95db5dc8-d478-4e6a-8ecc-4a2cac8a7bc4" providerId="ADAL" clId="{D47A4F88-5886-594D-9EE6-1467B4754F00}" dt="2024-08-29T21:35:50.607" v="3924" actId="113"/>
        <pc:sldMkLst>
          <pc:docMk/>
          <pc:sldMk cId="910068195" sldId="365"/>
        </pc:sldMkLst>
      </pc:sldChg>
      <pc:sldChg chg="modSp add mod">
        <pc:chgData name="Nordbakken, Børre" userId="95db5dc8-d478-4e6a-8ecc-4a2cac8a7bc4" providerId="ADAL" clId="{D47A4F88-5886-594D-9EE6-1467B4754F00}" dt="2024-08-29T19:19:41.078" v="253" actId="6549"/>
        <pc:sldMkLst>
          <pc:docMk/>
          <pc:sldMk cId="1957200239" sldId="371"/>
        </pc:sldMkLst>
      </pc:sldChg>
      <pc:sldChg chg="addSp delSp modSp new mod ord">
        <pc:chgData name="Nordbakken, Børre" userId="95db5dc8-d478-4e6a-8ecc-4a2cac8a7bc4" providerId="ADAL" clId="{D47A4F88-5886-594D-9EE6-1467B4754F00}" dt="2024-08-29T19:45:01.677" v="324" actId="478"/>
        <pc:sldMkLst>
          <pc:docMk/>
          <pc:sldMk cId="3352514869" sldId="372"/>
        </pc:sldMkLst>
      </pc:sldChg>
      <pc:sldChg chg="addSp delSp modSp new mod">
        <pc:chgData name="Nordbakken, Børre" userId="95db5dc8-d478-4e6a-8ecc-4a2cac8a7bc4" providerId="ADAL" clId="{D47A4F88-5886-594D-9EE6-1467B4754F00}" dt="2024-08-29T19:45:13.471" v="325" actId="478"/>
        <pc:sldMkLst>
          <pc:docMk/>
          <pc:sldMk cId="2732004979" sldId="373"/>
        </pc:sldMkLst>
      </pc:sldChg>
      <pc:sldChg chg="addSp delSp modSp new mod ord">
        <pc:chgData name="Nordbakken, Børre" userId="95db5dc8-d478-4e6a-8ecc-4a2cac8a7bc4" providerId="ADAL" clId="{D47A4F88-5886-594D-9EE6-1467B4754F00}" dt="2024-08-29T19:43:27.269" v="314" actId="20578"/>
        <pc:sldMkLst>
          <pc:docMk/>
          <pc:sldMk cId="3510326947" sldId="374"/>
        </pc:sldMkLst>
      </pc:sldChg>
      <pc:sldChg chg="delSp modSp new mod">
        <pc:chgData name="Nordbakken, Børre" userId="95db5dc8-d478-4e6a-8ecc-4a2cac8a7bc4" providerId="ADAL" clId="{D47A4F88-5886-594D-9EE6-1467B4754F00}" dt="2024-08-29T21:38:35.464" v="3927" actId="113"/>
        <pc:sldMkLst>
          <pc:docMk/>
          <pc:sldMk cId="3658294214" sldId="375"/>
        </pc:sldMkLst>
      </pc:sldChg>
      <pc:sldChg chg="delSp modSp new mod ord">
        <pc:chgData name="Nordbakken, Børre" userId="95db5dc8-d478-4e6a-8ecc-4a2cac8a7bc4" providerId="ADAL" clId="{D47A4F88-5886-594D-9EE6-1467B4754F00}" dt="2024-08-29T21:15:42.566" v="3459" actId="6549"/>
        <pc:sldMkLst>
          <pc:docMk/>
          <pc:sldMk cId="281552342" sldId="376"/>
        </pc:sldMkLst>
      </pc:sldChg>
      <pc:sldChg chg="addSp delSp new mod ord">
        <pc:chgData name="Nordbakken, Børre" userId="95db5dc8-d478-4e6a-8ecc-4a2cac8a7bc4" providerId="ADAL" clId="{D47A4F88-5886-594D-9EE6-1467B4754F00}" dt="2024-08-29T21:20:37.881" v="3473"/>
        <pc:sldMkLst>
          <pc:docMk/>
          <pc:sldMk cId="1560021695" sldId="377"/>
        </pc:sldMkLst>
      </pc:sldChg>
    </pc:docChg>
  </pc:docChgLst>
  <pc:docChgLst>
    <pc:chgData name="Nordbakken, Børre" userId="95db5dc8-d478-4e6a-8ecc-4a2cac8a7bc4" providerId="ADAL" clId="{6EA05B6C-B868-2B4D-80A2-73AFAB6123F8}"/>
    <pc:docChg chg="undo custSel addSld delSld modSld sldOrd">
      <pc:chgData name="Nordbakken, Børre" userId="95db5dc8-d478-4e6a-8ecc-4a2cac8a7bc4" providerId="ADAL" clId="{6EA05B6C-B868-2B4D-80A2-73AFAB6123F8}" dt="2025-05-14T09:54:49.007" v="237" actId="313"/>
      <pc:docMkLst>
        <pc:docMk/>
      </pc:docMkLst>
      <pc:sldChg chg="ord">
        <pc:chgData name="Nordbakken, Børre" userId="95db5dc8-d478-4e6a-8ecc-4a2cac8a7bc4" providerId="ADAL" clId="{6EA05B6C-B868-2B4D-80A2-73AFAB6123F8}" dt="2025-05-14T08:01:06.533" v="135" actId="20578"/>
        <pc:sldMkLst>
          <pc:docMk/>
          <pc:sldMk cId="910068195" sldId="365"/>
        </pc:sldMkLst>
      </pc:sldChg>
      <pc:sldChg chg="modSp mod ord">
        <pc:chgData name="Nordbakken, Børre" userId="95db5dc8-d478-4e6a-8ecc-4a2cac8a7bc4" providerId="ADAL" clId="{6EA05B6C-B868-2B4D-80A2-73AFAB6123F8}" dt="2025-05-14T08:35:30.196" v="172" actId="14100"/>
        <pc:sldMkLst>
          <pc:docMk/>
          <pc:sldMk cId="1957200239" sldId="371"/>
        </pc:sldMkLst>
      </pc:sldChg>
      <pc:sldChg chg="modSp add mod ord">
        <pc:chgData name="Nordbakken, Børre" userId="95db5dc8-d478-4e6a-8ecc-4a2cac8a7bc4" providerId="ADAL" clId="{6EA05B6C-B868-2B4D-80A2-73AFAB6123F8}" dt="2025-05-14T08:00:30.854" v="133" actId="20578"/>
        <pc:sldMkLst>
          <pc:docMk/>
          <pc:sldMk cId="3658294214" sldId="375"/>
        </pc:sldMkLst>
      </pc:sldChg>
      <pc:sldChg chg="addSp delSp modSp mod ord">
        <pc:chgData name="Nordbakken, Børre" userId="95db5dc8-d478-4e6a-8ecc-4a2cac8a7bc4" providerId="ADAL" clId="{6EA05B6C-B868-2B4D-80A2-73AFAB6123F8}" dt="2025-05-14T08:21:56.403" v="169" actId="20578"/>
        <pc:sldMkLst>
          <pc:docMk/>
          <pc:sldMk cId="2648618798" sldId="385"/>
        </pc:sldMkLst>
      </pc:sldChg>
      <pc:sldChg chg="modSp mod">
        <pc:chgData name="Nordbakken, Børre" userId="95db5dc8-d478-4e6a-8ecc-4a2cac8a7bc4" providerId="ADAL" clId="{6EA05B6C-B868-2B4D-80A2-73AFAB6123F8}" dt="2025-05-14T09:54:49.007" v="237" actId="313"/>
        <pc:sldMkLst>
          <pc:docMk/>
          <pc:sldMk cId="3119158642" sldId="387"/>
        </pc:sldMkLst>
      </pc:sldChg>
      <pc:sldChg chg="addSp delSp modSp new del mod ord">
        <pc:chgData name="Nordbakken, Børre" userId="95db5dc8-d478-4e6a-8ecc-4a2cac8a7bc4" providerId="ADAL" clId="{6EA05B6C-B868-2B4D-80A2-73AFAB6123F8}" dt="2025-05-14T08:16:32.900" v="168" actId="2696"/>
        <pc:sldMkLst>
          <pc:docMk/>
          <pc:sldMk cId="14991243" sldId="388"/>
        </pc:sldMkLst>
      </pc:sldChg>
    </pc:docChg>
  </pc:docChgLst>
  <pc:docChgLst>
    <pc:chgData name="Johansen, Øyvind Endre Arnes" userId="75740964-c5a0-4fd3-9d1d-baa12de3beb4" providerId="ADAL" clId="{7B64EF48-E04F-4F46-B3F2-EB38A48C1CA8}"/>
    <pc:docChg chg="delSld modSld modNotesMaster">
      <pc:chgData name="Johansen, Øyvind Endre Arnes" userId="75740964-c5a0-4fd3-9d1d-baa12de3beb4" providerId="ADAL" clId="{7B64EF48-E04F-4F46-B3F2-EB38A48C1CA8}" dt="2024-09-02T12:04:56.835" v="1000" actId="20577"/>
      <pc:docMkLst>
        <pc:docMk/>
      </pc:docMkLst>
      <pc:sldChg chg="modSp mod">
        <pc:chgData name="Johansen, Øyvind Endre Arnes" userId="75740964-c5a0-4fd3-9d1d-baa12de3beb4" providerId="ADAL" clId="{7B64EF48-E04F-4F46-B3F2-EB38A48C1CA8}" dt="2024-09-02T12:04:56.835" v="1000" actId="20577"/>
        <pc:sldMkLst>
          <pc:docMk/>
          <pc:sldMk cId="104766002" sldId="268"/>
        </pc:sldMkLst>
      </pc:sldChg>
      <pc:sldChg chg="modNotes modNotesTx">
        <pc:chgData name="Johansen, Øyvind Endre Arnes" userId="75740964-c5a0-4fd3-9d1d-baa12de3beb4" providerId="ADAL" clId="{7B64EF48-E04F-4F46-B3F2-EB38A48C1CA8}" dt="2024-09-02T11:05:57.130" v="988" actId="20577"/>
        <pc:sldMkLst>
          <pc:docMk/>
          <pc:sldMk cId="569554149" sldId="276"/>
        </pc:sldMkLst>
      </pc:sldChg>
      <pc:sldChg chg="del">
        <pc:chgData name="Johansen, Øyvind Endre Arnes" userId="75740964-c5a0-4fd3-9d1d-baa12de3beb4" providerId="ADAL" clId="{7B64EF48-E04F-4F46-B3F2-EB38A48C1CA8}" dt="2024-09-02T11:03:01.231" v="697" actId="47"/>
        <pc:sldMkLst>
          <pc:docMk/>
          <pc:sldMk cId="3406872069" sldId="277"/>
        </pc:sldMkLst>
      </pc:sldChg>
    </pc:docChg>
  </pc:docChgLst>
  <pc:docChgLst>
    <pc:chgData name="Nordbakken, Børre" userId="95db5dc8-d478-4e6a-8ecc-4a2cac8a7bc4" providerId="ADAL" clId="{A3E91531-4781-3743-BBB5-C04770AB4D0F}"/>
    <pc:docChg chg="undo custSel modSld">
      <pc:chgData name="Nordbakken, Børre" userId="95db5dc8-d478-4e6a-8ecc-4a2cac8a7bc4" providerId="ADAL" clId="{A3E91531-4781-3743-BBB5-C04770AB4D0F}" dt="2024-09-02T19:23:01.898" v="338" actId="20577"/>
      <pc:docMkLst>
        <pc:docMk/>
      </pc:docMkLst>
      <pc:sldChg chg="modSp mod">
        <pc:chgData name="Nordbakken, Børre" userId="95db5dc8-d478-4e6a-8ecc-4a2cac8a7bc4" providerId="ADAL" clId="{A3E91531-4781-3743-BBB5-C04770AB4D0F}" dt="2024-09-02T18:58:48.759" v="20" actId="20577"/>
        <pc:sldMkLst>
          <pc:docMk/>
          <pc:sldMk cId="1629847355" sldId="266"/>
        </pc:sldMkLst>
      </pc:sldChg>
      <pc:sldChg chg="addSp delSp modSp mod">
        <pc:chgData name="Nordbakken, Børre" userId="95db5dc8-d478-4e6a-8ecc-4a2cac8a7bc4" providerId="ADAL" clId="{A3E91531-4781-3743-BBB5-C04770AB4D0F}" dt="2024-09-02T19:09:45.459" v="143" actId="403"/>
        <pc:sldMkLst>
          <pc:docMk/>
          <pc:sldMk cId="910068195" sldId="365"/>
        </pc:sldMkLst>
      </pc:sldChg>
      <pc:sldChg chg="addSp modSp mod">
        <pc:chgData name="Nordbakken, Børre" userId="95db5dc8-d478-4e6a-8ecc-4a2cac8a7bc4" providerId="ADAL" clId="{A3E91531-4781-3743-BBB5-C04770AB4D0F}" dt="2024-09-02T19:20:07.705" v="314" actId="20577"/>
        <pc:sldMkLst>
          <pc:docMk/>
          <pc:sldMk cId="3352514869" sldId="372"/>
        </pc:sldMkLst>
      </pc:sldChg>
      <pc:sldChg chg="addSp modSp mod">
        <pc:chgData name="Nordbakken, Børre" userId="95db5dc8-d478-4e6a-8ecc-4a2cac8a7bc4" providerId="ADAL" clId="{A3E91531-4781-3743-BBB5-C04770AB4D0F}" dt="2024-09-02T19:18:54.765" v="309" actId="20577"/>
        <pc:sldMkLst>
          <pc:docMk/>
          <pc:sldMk cId="2732004979" sldId="373"/>
        </pc:sldMkLst>
      </pc:sldChg>
      <pc:sldChg chg="addSp modSp mod">
        <pc:chgData name="Nordbakken, Børre" userId="95db5dc8-d478-4e6a-8ecc-4a2cac8a7bc4" providerId="ADAL" clId="{A3E91531-4781-3743-BBB5-C04770AB4D0F}" dt="2024-09-02T19:19:34.537" v="313" actId="1076"/>
        <pc:sldMkLst>
          <pc:docMk/>
          <pc:sldMk cId="3510326947" sldId="374"/>
        </pc:sldMkLst>
      </pc:sldChg>
      <pc:sldChg chg="modSp mod">
        <pc:chgData name="Nordbakken, Børre" userId="95db5dc8-d478-4e6a-8ecc-4a2cac8a7bc4" providerId="ADAL" clId="{A3E91531-4781-3743-BBB5-C04770AB4D0F}" dt="2024-09-02T19:22:33.825" v="331" actId="20577"/>
        <pc:sldMkLst>
          <pc:docMk/>
          <pc:sldMk cId="3658294214" sldId="375"/>
        </pc:sldMkLst>
      </pc:sldChg>
      <pc:sldChg chg="addSp modSp mod">
        <pc:chgData name="Nordbakken, Børre" userId="95db5dc8-d478-4e6a-8ecc-4a2cac8a7bc4" providerId="ADAL" clId="{A3E91531-4781-3743-BBB5-C04770AB4D0F}" dt="2024-09-02T19:23:01.898" v="338" actId="20577"/>
        <pc:sldMkLst>
          <pc:docMk/>
          <pc:sldMk cId="1560021695" sldId="377"/>
        </pc:sldMkLst>
      </pc:sldChg>
    </pc:docChg>
  </pc:docChgLst>
  <pc:docChgLst>
    <pc:chgData name="Nordbakken, Børre" userId="95db5dc8-d478-4e6a-8ecc-4a2cac8a7bc4" providerId="ADAL" clId="{04933673-E81C-C54B-BA22-2EC9B00EE4A9}"/>
    <pc:docChg chg="undo custSel addSld delSld modSld">
      <pc:chgData name="Nordbakken, Børre" userId="95db5dc8-d478-4e6a-8ecc-4a2cac8a7bc4" providerId="ADAL" clId="{04933673-E81C-C54B-BA22-2EC9B00EE4A9}" dt="2025-05-06T20:47:35.544" v="1218" actId="1076"/>
      <pc:docMkLst>
        <pc:docMk/>
      </pc:docMkLst>
      <pc:sldChg chg="del">
        <pc:chgData name="Nordbakken, Børre" userId="95db5dc8-d478-4e6a-8ecc-4a2cac8a7bc4" providerId="ADAL" clId="{04933673-E81C-C54B-BA22-2EC9B00EE4A9}" dt="2025-05-06T18:53:12.545" v="0" actId="2696"/>
        <pc:sldMkLst>
          <pc:docMk/>
          <pc:sldMk cId="1629847355" sldId="266"/>
        </pc:sldMkLst>
      </pc:sldChg>
      <pc:sldChg chg="del">
        <pc:chgData name="Nordbakken, Børre" userId="95db5dc8-d478-4e6a-8ecc-4a2cac8a7bc4" providerId="ADAL" clId="{04933673-E81C-C54B-BA22-2EC9B00EE4A9}" dt="2025-05-06T20:39:30.608" v="1116" actId="2696"/>
        <pc:sldMkLst>
          <pc:docMk/>
          <pc:sldMk cId="1845600546" sldId="273"/>
        </pc:sldMkLst>
      </pc:sldChg>
      <pc:sldChg chg="del">
        <pc:chgData name="Nordbakken, Børre" userId="95db5dc8-d478-4e6a-8ecc-4a2cac8a7bc4" providerId="ADAL" clId="{04933673-E81C-C54B-BA22-2EC9B00EE4A9}" dt="2025-05-06T18:53:13.578" v="1" actId="2696"/>
        <pc:sldMkLst>
          <pc:docMk/>
          <pc:sldMk cId="3434902259" sldId="274"/>
        </pc:sldMkLst>
      </pc:sldChg>
      <pc:sldChg chg="del">
        <pc:chgData name="Nordbakken, Børre" userId="95db5dc8-d478-4e6a-8ecc-4a2cac8a7bc4" providerId="ADAL" clId="{04933673-E81C-C54B-BA22-2EC9B00EE4A9}" dt="2025-05-06T18:53:14.508" v="2" actId="2696"/>
        <pc:sldMkLst>
          <pc:docMk/>
          <pc:sldMk cId="569554149" sldId="276"/>
        </pc:sldMkLst>
      </pc:sldChg>
      <pc:sldChg chg="del">
        <pc:chgData name="Nordbakken, Børre" userId="95db5dc8-d478-4e6a-8ecc-4a2cac8a7bc4" providerId="ADAL" clId="{04933673-E81C-C54B-BA22-2EC9B00EE4A9}" dt="2025-05-06T19:21:32.964" v="8" actId="2696"/>
        <pc:sldMkLst>
          <pc:docMk/>
          <pc:sldMk cId="1697711350" sldId="278"/>
        </pc:sldMkLst>
      </pc:sldChg>
      <pc:sldChg chg="del">
        <pc:chgData name="Nordbakken, Børre" userId="95db5dc8-d478-4e6a-8ecc-4a2cac8a7bc4" providerId="ADAL" clId="{04933673-E81C-C54B-BA22-2EC9B00EE4A9}" dt="2025-05-06T20:39:23.724" v="1115" actId="2696"/>
        <pc:sldMkLst>
          <pc:docMk/>
          <pc:sldMk cId="910068195" sldId="365"/>
        </pc:sldMkLst>
      </pc:sldChg>
      <pc:sldChg chg="del">
        <pc:chgData name="Nordbakken, Børre" userId="95db5dc8-d478-4e6a-8ecc-4a2cac8a7bc4" providerId="ADAL" clId="{04933673-E81C-C54B-BA22-2EC9B00EE4A9}" dt="2025-05-06T18:53:29.874" v="3" actId="2696"/>
        <pc:sldMkLst>
          <pc:docMk/>
          <pc:sldMk cId="1957200239" sldId="371"/>
        </pc:sldMkLst>
      </pc:sldChg>
      <pc:sldChg chg="del">
        <pc:chgData name="Nordbakken, Børre" userId="95db5dc8-d478-4e6a-8ecc-4a2cac8a7bc4" providerId="ADAL" clId="{04933673-E81C-C54B-BA22-2EC9B00EE4A9}" dt="2025-05-06T19:21:30.396" v="6" actId="2696"/>
        <pc:sldMkLst>
          <pc:docMk/>
          <pc:sldMk cId="3352514869" sldId="372"/>
        </pc:sldMkLst>
      </pc:sldChg>
      <pc:sldChg chg="del">
        <pc:chgData name="Nordbakken, Børre" userId="95db5dc8-d478-4e6a-8ecc-4a2cac8a7bc4" providerId="ADAL" clId="{04933673-E81C-C54B-BA22-2EC9B00EE4A9}" dt="2025-05-06T19:21:29.179" v="5" actId="2696"/>
        <pc:sldMkLst>
          <pc:docMk/>
          <pc:sldMk cId="2732004979" sldId="373"/>
        </pc:sldMkLst>
      </pc:sldChg>
      <pc:sldChg chg="del">
        <pc:chgData name="Nordbakken, Børre" userId="95db5dc8-d478-4e6a-8ecc-4a2cac8a7bc4" providerId="ADAL" clId="{04933673-E81C-C54B-BA22-2EC9B00EE4A9}" dt="2025-05-06T19:21:27.951" v="4" actId="2696"/>
        <pc:sldMkLst>
          <pc:docMk/>
          <pc:sldMk cId="3510326947" sldId="374"/>
        </pc:sldMkLst>
      </pc:sldChg>
      <pc:sldChg chg="del">
        <pc:chgData name="Nordbakken, Børre" userId="95db5dc8-d478-4e6a-8ecc-4a2cac8a7bc4" providerId="ADAL" clId="{04933673-E81C-C54B-BA22-2EC9B00EE4A9}" dt="2025-05-06T19:21:31.798" v="7" actId="2696"/>
        <pc:sldMkLst>
          <pc:docMk/>
          <pc:sldMk cId="1560021695" sldId="377"/>
        </pc:sldMkLst>
      </pc:sldChg>
      <pc:sldChg chg="addSp modSp mod">
        <pc:chgData name="Nordbakken, Børre" userId="95db5dc8-d478-4e6a-8ecc-4a2cac8a7bc4" providerId="ADAL" clId="{04933673-E81C-C54B-BA22-2EC9B00EE4A9}" dt="2025-05-06T19:29:32.804" v="89" actId="20577"/>
        <pc:sldMkLst>
          <pc:docMk/>
          <pc:sldMk cId="899956437" sldId="378"/>
        </pc:sldMkLst>
      </pc:sldChg>
      <pc:sldChg chg="addSp delSp modSp new mod">
        <pc:chgData name="Nordbakken, Børre" userId="95db5dc8-d478-4e6a-8ecc-4a2cac8a7bc4" providerId="ADAL" clId="{04933673-E81C-C54B-BA22-2EC9B00EE4A9}" dt="2025-05-06T20:47:35.544" v="1218" actId="1076"/>
        <pc:sldMkLst>
          <pc:docMk/>
          <pc:sldMk cId="3865273448" sldId="379"/>
        </pc:sldMkLst>
      </pc:sldChg>
    </pc:docChg>
  </pc:docChgLst>
  <pc:docChgLst>
    <pc:chgData name="Nordbakken, Børre" userId="95db5dc8-d478-4e6a-8ecc-4a2cac8a7bc4" providerId="ADAL" clId="{62E91160-0F45-5D27-8FCC-2C97F0ED3DE2}"/>
    <pc:docChg chg="undo redo custSel addSld delSld modSld sldOrd">
      <pc:chgData name="Nordbakken, Børre" userId="95db5dc8-d478-4e6a-8ecc-4a2cac8a7bc4" providerId="ADAL" clId="{62E91160-0F45-5D27-8FCC-2C97F0ED3DE2}" dt="2025-10-06T19:07:20.180" v="19702" actId="20577"/>
      <pc:docMkLst>
        <pc:docMk/>
      </pc:docMkLst>
      <pc:sldChg chg="addSp delSp modSp add del mod">
        <pc:chgData name="Nordbakken, Børre" userId="95db5dc8-d478-4e6a-8ecc-4a2cac8a7bc4" providerId="ADAL" clId="{62E91160-0F45-5D27-8FCC-2C97F0ED3DE2}" dt="2025-09-15T20:35:00.829" v="741" actId="2696"/>
        <pc:sldMkLst>
          <pc:docMk/>
          <pc:sldMk cId="3301914834" sldId="260"/>
        </pc:sldMkLst>
      </pc:sldChg>
      <pc:sldChg chg="add del ord">
        <pc:chgData name="Nordbakken, Børre" userId="95db5dc8-d478-4e6a-8ecc-4a2cac8a7bc4" providerId="ADAL" clId="{62E91160-0F45-5D27-8FCC-2C97F0ED3DE2}" dt="2025-09-16T19:00:36.147" v="1316" actId="2696"/>
        <pc:sldMkLst>
          <pc:docMk/>
          <pc:sldMk cId="104766002" sldId="268"/>
        </pc:sldMkLst>
      </pc:sldChg>
      <pc:sldChg chg="addSp delSp modSp add mod ord">
        <pc:chgData name="Nordbakken, Børre" userId="95db5dc8-d478-4e6a-8ecc-4a2cac8a7bc4" providerId="ADAL" clId="{62E91160-0F45-5D27-8FCC-2C97F0ED3DE2}" dt="2025-10-05T20:26:49.141" v="19323" actId="20577"/>
        <pc:sldMkLst>
          <pc:docMk/>
          <pc:sldMk cId="1762821656" sldId="275"/>
        </pc:sldMkLst>
        <pc:spChg chg="del mod">
          <ac:chgData name="Nordbakken, Børre" userId="95db5dc8-d478-4e6a-8ecc-4a2cac8a7bc4" providerId="ADAL" clId="{62E91160-0F45-5D27-8FCC-2C97F0ED3DE2}" dt="2025-10-05T11:08:36.502" v="16895" actId="478"/>
          <ac:spMkLst>
            <pc:docMk/>
            <pc:sldMk cId="1762821656" sldId="275"/>
            <ac:spMk id="2" creationId="{2E423FB8-228D-1B40-1B0C-A1E066BF67F1}"/>
          </ac:spMkLst>
        </pc:spChg>
        <pc:spChg chg="mod">
          <ac:chgData name="Nordbakken, Børre" userId="95db5dc8-d478-4e6a-8ecc-4a2cac8a7bc4" providerId="ADAL" clId="{62E91160-0F45-5D27-8FCC-2C97F0ED3DE2}" dt="2025-10-05T20:26:49.141" v="19323" actId="20577"/>
          <ac:spMkLst>
            <pc:docMk/>
            <pc:sldMk cId="1762821656" sldId="275"/>
            <ac:spMk id="3" creationId="{9F322DA1-CB7A-2BDA-5B7F-3890ACBD6F91}"/>
          </ac:spMkLst>
        </pc:spChg>
        <pc:spChg chg="del mod">
          <ac:chgData name="Nordbakken, Børre" userId="95db5dc8-d478-4e6a-8ecc-4a2cac8a7bc4" providerId="ADAL" clId="{62E91160-0F45-5D27-8FCC-2C97F0ED3DE2}" dt="2025-10-05T12:25:19.011" v="17314" actId="478"/>
          <ac:spMkLst>
            <pc:docMk/>
            <pc:sldMk cId="1762821656" sldId="275"/>
            <ac:spMk id="4" creationId="{C752C7EC-D13B-1BC5-5B13-4A60A857CD76}"/>
          </ac:spMkLst>
        </pc:spChg>
        <pc:spChg chg="add del mod">
          <ac:chgData name="Nordbakken, Børre" userId="95db5dc8-d478-4e6a-8ecc-4a2cac8a7bc4" providerId="ADAL" clId="{62E91160-0F45-5D27-8FCC-2C97F0ED3DE2}" dt="2025-10-05T11:08:38.715" v="16896" actId="478"/>
          <ac:spMkLst>
            <pc:docMk/>
            <pc:sldMk cId="1762821656" sldId="275"/>
            <ac:spMk id="6" creationId="{D2846CBB-E1B3-F59A-98F2-33BB178668BD}"/>
          </ac:spMkLst>
        </pc:spChg>
        <pc:picChg chg="add mod modCrop">
          <ac:chgData name="Nordbakken, Børre" userId="95db5dc8-d478-4e6a-8ecc-4a2cac8a7bc4" providerId="ADAL" clId="{62E91160-0F45-5D27-8FCC-2C97F0ED3DE2}" dt="2025-10-05T12:25:21.944" v="17315" actId="1076"/>
          <ac:picMkLst>
            <pc:docMk/>
            <pc:sldMk cId="1762821656" sldId="275"/>
            <ac:picMk id="9" creationId="{055DFDF8-B410-97AE-A353-FC87DC8AD71F}"/>
          </ac:picMkLst>
        </pc:picChg>
      </pc:sldChg>
      <pc:sldChg chg="delSp modSp add del mod ord setBg">
        <pc:chgData name="Nordbakken, Børre" userId="95db5dc8-d478-4e6a-8ecc-4a2cac8a7bc4" providerId="ADAL" clId="{62E91160-0F45-5D27-8FCC-2C97F0ED3DE2}" dt="2025-09-30T18:58:41.893" v="11248" actId="2696"/>
        <pc:sldMkLst>
          <pc:docMk/>
          <pc:sldMk cId="686416172" sldId="276"/>
        </pc:sldMkLst>
      </pc:sldChg>
      <pc:sldChg chg="del">
        <pc:chgData name="Nordbakken, Børre" userId="95db5dc8-d478-4e6a-8ecc-4a2cac8a7bc4" providerId="ADAL" clId="{62E91160-0F45-5D27-8FCC-2C97F0ED3DE2}" dt="2025-09-15T21:00:15.785" v="1088" actId="2696"/>
        <pc:sldMkLst>
          <pc:docMk/>
          <pc:sldMk cId="3151585377" sldId="279"/>
        </pc:sldMkLst>
      </pc:sldChg>
      <pc:sldChg chg="addSp delSp modSp add mod ord modNotesTx">
        <pc:chgData name="Nordbakken, Børre" userId="95db5dc8-d478-4e6a-8ecc-4a2cac8a7bc4" providerId="ADAL" clId="{62E91160-0F45-5D27-8FCC-2C97F0ED3DE2}" dt="2025-10-04T16:34:43.459" v="14302" actId="20577"/>
        <pc:sldMkLst>
          <pc:docMk/>
          <pc:sldMk cId="2636079319" sldId="363"/>
        </pc:sldMkLst>
        <pc:picChg chg="mod">
          <ac:chgData name="Nordbakken, Børre" userId="95db5dc8-d478-4e6a-8ecc-4a2cac8a7bc4" providerId="ADAL" clId="{62E91160-0F45-5D27-8FCC-2C97F0ED3DE2}" dt="2025-09-28T00:10:32.530" v="9035" actId="14100"/>
          <ac:picMkLst>
            <pc:docMk/>
            <pc:sldMk cId="2636079319" sldId="363"/>
            <ac:picMk id="69" creationId="{18FC8CE9-831C-55D4-B290-735EC963AF0B}"/>
          </ac:picMkLst>
        </pc:picChg>
      </pc:sldChg>
      <pc:sldChg chg="del">
        <pc:chgData name="Nordbakken, Børre" userId="95db5dc8-d478-4e6a-8ecc-4a2cac8a7bc4" providerId="ADAL" clId="{62E91160-0F45-5D27-8FCC-2C97F0ED3DE2}" dt="2025-09-15T20:57:21.862" v="1085" actId="2696"/>
        <pc:sldMkLst>
          <pc:docMk/>
          <pc:sldMk cId="910068195" sldId="365"/>
        </pc:sldMkLst>
      </pc:sldChg>
      <pc:sldChg chg="del">
        <pc:chgData name="Nordbakken, Børre" userId="95db5dc8-d478-4e6a-8ecc-4a2cac8a7bc4" providerId="ADAL" clId="{62E91160-0F45-5D27-8FCC-2C97F0ED3DE2}" dt="2025-09-15T20:47:52.510" v="883" actId="2696"/>
        <pc:sldMkLst>
          <pc:docMk/>
          <pc:sldMk cId="899956437" sldId="378"/>
        </pc:sldMkLst>
      </pc:sldChg>
      <pc:sldChg chg="addSp modSp add del ord">
        <pc:chgData name="Nordbakken, Børre" userId="95db5dc8-d478-4e6a-8ecc-4a2cac8a7bc4" providerId="ADAL" clId="{62E91160-0F45-5D27-8FCC-2C97F0ED3DE2}" dt="2025-09-16T19:00:33.803" v="1315" actId="2696"/>
        <pc:sldMkLst>
          <pc:docMk/>
          <pc:sldMk cId="2648618798" sldId="385"/>
        </pc:sldMkLst>
      </pc:sldChg>
      <pc:sldChg chg="del">
        <pc:chgData name="Nordbakken, Børre" userId="95db5dc8-d478-4e6a-8ecc-4a2cac8a7bc4" providerId="ADAL" clId="{62E91160-0F45-5D27-8FCC-2C97F0ED3DE2}" dt="2025-09-15T19:28:37.648" v="229" actId="2696"/>
        <pc:sldMkLst>
          <pc:docMk/>
          <pc:sldMk cId="2777973759" sldId="386"/>
        </pc:sldMkLst>
      </pc:sldChg>
      <pc:sldChg chg="del">
        <pc:chgData name="Nordbakken, Børre" userId="95db5dc8-d478-4e6a-8ecc-4a2cac8a7bc4" providerId="ADAL" clId="{62E91160-0F45-5D27-8FCC-2C97F0ED3DE2}" dt="2025-09-16T20:26:35.837" v="2452" actId="2696"/>
        <pc:sldMkLst>
          <pc:docMk/>
          <pc:sldMk cId="2447937858" sldId="387"/>
        </pc:sldMkLst>
      </pc:sldChg>
      <pc:sldChg chg="del">
        <pc:chgData name="Nordbakken, Børre" userId="95db5dc8-d478-4e6a-8ecc-4a2cac8a7bc4" providerId="ADAL" clId="{62E91160-0F45-5D27-8FCC-2C97F0ED3DE2}" dt="2025-09-22T19:24:34.206" v="4459" actId="2696"/>
        <pc:sldMkLst>
          <pc:docMk/>
          <pc:sldMk cId="1840729029" sldId="388"/>
        </pc:sldMkLst>
      </pc:sldChg>
      <pc:sldChg chg="del">
        <pc:chgData name="Nordbakken, Børre" userId="95db5dc8-d478-4e6a-8ecc-4a2cac8a7bc4" providerId="ADAL" clId="{62E91160-0F45-5D27-8FCC-2C97F0ED3DE2}" dt="2025-09-16T20:26:33.158" v="2451" actId="2696"/>
        <pc:sldMkLst>
          <pc:docMk/>
          <pc:sldMk cId="2370414743" sldId="389"/>
        </pc:sldMkLst>
      </pc:sldChg>
      <pc:sldChg chg="del">
        <pc:chgData name="Nordbakken, Børre" userId="95db5dc8-d478-4e6a-8ecc-4a2cac8a7bc4" providerId="ADAL" clId="{62E91160-0F45-5D27-8FCC-2C97F0ED3DE2}" dt="2025-08-24T09:38:34.950" v="80" actId="2696"/>
        <pc:sldMkLst>
          <pc:docMk/>
          <pc:sldMk cId="2616192452" sldId="390"/>
        </pc:sldMkLst>
      </pc:sldChg>
      <pc:sldChg chg="addSp delSp modSp new del mod">
        <pc:chgData name="Nordbakken, Børre" userId="95db5dc8-d478-4e6a-8ecc-4a2cac8a7bc4" providerId="ADAL" clId="{62E91160-0F45-5D27-8FCC-2C97F0ED3DE2}" dt="2025-09-22T19:15:28.992" v="4446" actId="2696"/>
        <pc:sldMkLst>
          <pc:docMk/>
          <pc:sldMk cId="4152661040" sldId="391"/>
        </pc:sldMkLst>
      </pc:sldChg>
      <pc:sldChg chg="addSp delSp modSp add mod modNotesTx">
        <pc:chgData name="Nordbakken, Børre" userId="95db5dc8-d478-4e6a-8ecc-4a2cac8a7bc4" providerId="ADAL" clId="{62E91160-0F45-5D27-8FCC-2C97F0ED3DE2}" dt="2025-10-05T12:48:38.936" v="17489" actId="6549"/>
        <pc:sldMkLst>
          <pc:docMk/>
          <pc:sldMk cId="1532124574" sldId="393"/>
        </pc:sldMkLst>
        <pc:spChg chg="mod">
          <ac:chgData name="Nordbakken, Børre" userId="95db5dc8-d478-4e6a-8ecc-4a2cac8a7bc4" providerId="ADAL" clId="{62E91160-0F45-5D27-8FCC-2C97F0ED3DE2}" dt="2025-10-05T11:38:06.706" v="17058" actId="790"/>
          <ac:spMkLst>
            <pc:docMk/>
            <pc:sldMk cId="1532124574" sldId="393"/>
            <ac:spMk id="2" creationId="{23D2FD4F-5130-D0A1-FE54-27163B5DDC59}"/>
          </ac:spMkLst>
        </pc:spChg>
        <pc:spChg chg="mod">
          <ac:chgData name="Nordbakken, Børre" userId="95db5dc8-d478-4e6a-8ecc-4a2cac8a7bc4" providerId="ADAL" clId="{62E91160-0F45-5D27-8FCC-2C97F0ED3DE2}" dt="2025-10-05T11:38:06.706" v="17058" actId="790"/>
          <ac:spMkLst>
            <pc:docMk/>
            <pc:sldMk cId="1532124574" sldId="393"/>
            <ac:spMk id="3" creationId="{E31C3D08-2340-0DA0-43BC-065AE23E5877}"/>
          </ac:spMkLst>
        </pc:spChg>
        <pc:spChg chg="mod">
          <ac:chgData name="Nordbakken, Børre" userId="95db5dc8-d478-4e6a-8ecc-4a2cac8a7bc4" providerId="ADAL" clId="{62E91160-0F45-5D27-8FCC-2C97F0ED3DE2}" dt="2025-10-05T11:38:06.706" v="17058" actId="790"/>
          <ac:spMkLst>
            <pc:docMk/>
            <pc:sldMk cId="1532124574" sldId="393"/>
            <ac:spMk id="6" creationId="{22FE7F9E-2DD9-EC49-2FE3-6C71E1E2BEF1}"/>
          </ac:spMkLst>
        </pc:spChg>
        <pc:spChg chg="mod">
          <ac:chgData name="Nordbakken, Børre" userId="95db5dc8-d478-4e6a-8ecc-4a2cac8a7bc4" providerId="ADAL" clId="{62E91160-0F45-5D27-8FCC-2C97F0ED3DE2}" dt="2025-10-05T11:38:06.706" v="17058" actId="790"/>
          <ac:spMkLst>
            <pc:docMk/>
            <pc:sldMk cId="1532124574" sldId="393"/>
            <ac:spMk id="7" creationId="{50658E68-0E11-2F3B-9A62-2D9F57697E76}"/>
          </ac:spMkLst>
        </pc:spChg>
        <pc:spChg chg="add mod">
          <ac:chgData name="Nordbakken, Børre" userId="95db5dc8-d478-4e6a-8ecc-4a2cac8a7bc4" providerId="ADAL" clId="{62E91160-0F45-5D27-8FCC-2C97F0ED3DE2}" dt="2025-10-05T12:48:38.936" v="17489" actId="6549"/>
          <ac:spMkLst>
            <pc:docMk/>
            <pc:sldMk cId="1532124574" sldId="393"/>
            <ac:spMk id="9" creationId="{2F850D0E-C490-CAAA-8855-4F7CF6E10499}"/>
          </ac:spMkLst>
        </pc:spChg>
      </pc:sldChg>
      <pc:sldChg chg="addSp delSp modSp add mod modNotesTx">
        <pc:chgData name="Nordbakken, Børre" userId="95db5dc8-d478-4e6a-8ecc-4a2cac8a7bc4" providerId="ADAL" clId="{62E91160-0F45-5D27-8FCC-2C97F0ED3DE2}" dt="2025-10-06T17:07:05.913" v="19441" actId="6549"/>
        <pc:sldMkLst>
          <pc:docMk/>
          <pc:sldMk cId="3553823179" sldId="394"/>
        </pc:sldMkLst>
        <pc:spChg chg="mod">
          <ac:chgData name="Nordbakken, Børre" userId="95db5dc8-d478-4e6a-8ecc-4a2cac8a7bc4" providerId="ADAL" clId="{62E91160-0F45-5D27-8FCC-2C97F0ED3DE2}" dt="2025-10-05T11:38:06.706" v="17058" actId="790"/>
          <ac:spMkLst>
            <pc:docMk/>
            <pc:sldMk cId="3553823179" sldId="394"/>
            <ac:spMk id="2" creationId="{78EA4A2C-20B7-7996-1013-08E6C0BD5F95}"/>
          </ac:spMkLst>
        </pc:spChg>
        <pc:spChg chg="mod">
          <ac:chgData name="Nordbakken, Børre" userId="95db5dc8-d478-4e6a-8ecc-4a2cac8a7bc4" providerId="ADAL" clId="{62E91160-0F45-5D27-8FCC-2C97F0ED3DE2}" dt="2025-10-06T17:07:05.913" v="19441" actId="6549"/>
          <ac:spMkLst>
            <pc:docMk/>
            <pc:sldMk cId="3553823179" sldId="394"/>
            <ac:spMk id="3" creationId="{C32D22B4-4ACE-6E50-1B66-1DF71C27F1F3}"/>
          </ac:spMkLst>
        </pc:spChg>
        <pc:spChg chg="add mod">
          <ac:chgData name="Nordbakken, Børre" userId="95db5dc8-d478-4e6a-8ecc-4a2cac8a7bc4" providerId="ADAL" clId="{62E91160-0F45-5D27-8FCC-2C97F0ED3DE2}" dt="2025-10-05T11:38:06.706" v="17058" actId="790"/>
          <ac:spMkLst>
            <pc:docMk/>
            <pc:sldMk cId="3553823179" sldId="394"/>
            <ac:spMk id="4" creationId="{128FC54B-9757-F322-8B3F-89DF9FF617CF}"/>
          </ac:spMkLst>
        </pc:spChg>
        <pc:spChg chg="mod">
          <ac:chgData name="Nordbakken, Børre" userId="95db5dc8-d478-4e6a-8ecc-4a2cac8a7bc4" providerId="ADAL" clId="{62E91160-0F45-5D27-8FCC-2C97F0ED3DE2}" dt="2025-10-04T18:08:01.055" v="14617" actId="255"/>
          <ac:spMkLst>
            <pc:docMk/>
            <pc:sldMk cId="3553823179" sldId="394"/>
            <ac:spMk id="6" creationId="{26F08DDA-7AC1-3389-66F1-79F413F7A98B}"/>
          </ac:spMkLst>
        </pc:spChg>
        <pc:spChg chg="mod">
          <ac:chgData name="Nordbakken, Børre" userId="95db5dc8-d478-4e6a-8ecc-4a2cac8a7bc4" providerId="ADAL" clId="{62E91160-0F45-5D27-8FCC-2C97F0ED3DE2}" dt="2025-10-04T18:08:01.055" v="14617" actId="255"/>
          <ac:spMkLst>
            <pc:docMk/>
            <pc:sldMk cId="3553823179" sldId="394"/>
            <ac:spMk id="7" creationId="{1BC5850C-12D2-863E-AD57-E91D49C18E9E}"/>
          </ac:spMkLst>
        </pc:spChg>
        <pc:spChg chg="add mod">
          <ac:chgData name="Nordbakken, Børre" userId="95db5dc8-d478-4e6a-8ecc-4a2cac8a7bc4" providerId="ADAL" clId="{62E91160-0F45-5D27-8FCC-2C97F0ED3DE2}" dt="2025-10-05T11:38:06.706" v="17058" actId="790"/>
          <ac:spMkLst>
            <pc:docMk/>
            <pc:sldMk cId="3553823179" sldId="394"/>
            <ac:spMk id="9" creationId="{3C8BD8B6-0629-022E-09D9-742C13909407}"/>
          </ac:spMkLst>
        </pc:spChg>
        <pc:spChg chg="add mod">
          <ac:chgData name="Nordbakken, Børre" userId="95db5dc8-d478-4e6a-8ecc-4a2cac8a7bc4" providerId="ADAL" clId="{62E91160-0F45-5D27-8FCC-2C97F0ED3DE2}" dt="2025-10-05T11:38:06.706" v="17058" actId="790"/>
          <ac:spMkLst>
            <pc:docMk/>
            <pc:sldMk cId="3553823179" sldId="394"/>
            <ac:spMk id="10" creationId="{F50F689B-9F15-F720-8FEA-244AC963D653}"/>
          </ac:spMkLst>
        </pc:spChg>
        <pc:spChg chg="add mod">
          <ac:chgData name="Nordbakken, Børre" userId="95db5dc8-d478-4e6a-8ecc-4a2cac8a7bc4" providerId="ADAL" clId="{62E91160-0F45-5D27-8FCC-2C97F0ED3DE2}" dt="2025-10-05T11:38:06.706" v="17058" actId="790"/>
          <ac:spMkLst>
            <pc:docMk/>
            <pc:sldMk cId="3553823179" sldId="394"/>
            <ac:spMk id="11" creationId="{5C994077-36E3-953A-71DE-E3EB335A8E8F}"/>
          </ac:spMkLst>
        </pc:spChg>
        <pc:spChg chg="add mod">
          <ac:chgData name="Nordbakken, Børre" userId="95db5dc8-d478-4e6a-8ecc-4a2cac8a7bc4" providerId="ADAL" clId="{62E91160-0F45-5D27-8FCC-2C97F0ED3DE2}" dt="2025-10-05T11:38:06.706" v="17058" actId="790"/>
          <ac:spMkLst>
            <pc:docMk/>
            <pc:sldMk cId="3553823179" sldId="394"/>
            <ac:spMk id="12" creationId="{DC5DEA97-EB6A-64BF-3E4B-0943D2564B93}"/>
          </ac:spMkLst>
        </pc:spChg>
        <pc:spChg chg="add mod">
          <ac:chgData name="Nordbakken, Børre" userId="95db5dc8-d478-4e6a-8ecc-4a2cac8a7bc4" providerId="ADAL" clId="{62E91160-0F45-5D27-8FCC-2C97F0ED3DE2}" dt="2025-10-05T11:38:06.706" v="17058" actId="790"/>
          <ac:spMkLst>
            <pc:docMk/>
            <pc:sldMk cId="3553823179" sldId="394"/>
            <ac:spMk id="22" creationId="{1F535A39-614E-9D52-24A1-3282A0F11821}"/>
          </ac:spMkLst>
        </pc:spChg>
        <pc:spChg chg="add mod">
          <ac:chgData name="Nordbakken, Børre" userId="95db5dc8-d478-4e6a-8ecc-4a2cac8a7bc4" providerId="ADAL" clId="{62E91160-0F45-5D27-8FCC-2C97F0ED3DE2}" dt="2025-10-05T11:38:06.706" v="17058" actId="790"/>
          <ac:spMkLst>
            <pc:docMk/>
            <pc:sldMk cId="3553823179" sldId="394"/>
            <ac:spMk id="23" creationId="{16BEF6B6-AEFA-E214-8564-862244132616}"/>
          </ac:spMkLst>
        </pc:spChg>
        <pc:spChg chg="add mod">
          <ac:chgData name="Nordbakken, Børre" userId="95db5dc8-d478-4e6a-8ecc-4a2cac8a7bc4" providerId="ADAL" clId="{62E91160-0F45-5D27-8FCC-2C97F0ED3DE2}" dt="2025-10-05T11:38:06.706" v="17058" actId="790"/>
          <ac:spMkLst>
            <pc:docMk/>
            <pc:sldMk cId="3553823179" sldId="394"/>
            <ac:spMk id="24" creationId="{61B07F79-3C24-2823-9029-D55264554CF1}"/>
          </ac:spMkLst>
        </pc:spChg>
        <pc:grpChg chg="add mod">
          <ac:chgData name="Nordbakken, Børre" userId="95db5dc8-d478-4e6a-8ecc-4a2cac8a7bc4" providerId="ADAL" clId="{62E91160-0F45-5D27-8FCC-2C97F0ED3DE2}" dt="2025-09-28T18:58:23.777" v="10801" actId="1036"/>
          <ac:grpSpMkLst>
            <pc:docMk/>
            <pc:sldMk cId="3553823179" sldId="394"/>
            <ac:grpSpMk id="13" creationId="{C68C9055-EAA3-A582-09BB-81D2E0BB1515}"/>
          </ac:grpSpMkLst>
        </pc:grpChg>
        <pc:grpChg chg="add mod">
          <ac:chgData name="Nordbakken, Børre" userId="95db5dc8-d478-4e6a-8ecc-4a2cac8a7bc4" providerId="ADAL" clId="{62E91160-0F45-5D27-8FCC-2C97F0ED3DE2}" dt="2025-09-28T18:52:19.570" v="10754" actId="1076"/>
          <ac:grpSpMkLst>
            <pc:docMk/>
            <pc:sldMk cId="3553823179" sldId="394"/>
            <ac:grpSpMk id="14" creationId="{14BB113C-B672-4B90-8E2B-B23D973E87E7}"/>
          </ac:grpSpMkLst>
        </pc:grpChg>
        <pc:picChg chg="add mod">
          <ac:chgData name="Nordbakken, Børre" userId="95db5dc8-d478-4e6a-8ecc-4a2cac8a7bc4" providerId="ADAL" clId="{62E91160-0F45-5D27-8FCC-2C97F0ED3DE2}" dt="2025-09-28T18:51:05.593" v="10743" actId="688"/>
          <ac:picMkLst>
            <pc:docMk/>
            <pc:sldMk cId="3553823179" sldId="394"/>
            <ac:picMk id="8" creationId="{18C6E96C-F10C-46A5-DEED-4063805C5478}"/>
          </ac:picMkLst>
        </pc:picChg>
        <pc:picChg chg="add mod">
          <ac:chgData name="Nordbakken, Børre" userId="95db5dc8-d478-4e6a-8ecc-4a2cac8a7bc4" providerId="ADAL" clId="{62E91160-0F45-5D27-8FCC-2C97F0ED3DE2}" dt="2025-09-28T18:58:23.777" v="10801" actId="1036"/>
          <ac:picMkLst>
            <pc:docMk/>
            <pc:sldMk cId="3553823179" sldId="394"/>
            <ac:picMk id="17" creationId="{CAB69B6E-ED46-0D29-D4F2-FE7ECB945060}"/>
          </ac:picMkLst>
        </pc:picChg>
        <pc:picChg chg="add mod">
          <ac:chgData name="Nordbakken, Børre" userId="95db5dc8-d478-4e6a-8ecc-4a2cac8a7bc4" providerId="ADAL" clId="{62E91160-0F45-5D27-8FCC-2C97F0ED3DE2}" dt="2025-09-28T14:13:54.842" v="10428" actId="1076"/>
          <ac:picMkLst>
            <pc:docMk/>
            <pc:sldMk cId="3553823179" sldId="394"/>
            <ac:picMk id="19" creationId="{13FD1512-1367-2619-FCAE-1D9F1EAF901D}"/>
          </ac:picMkLst>
        </pc:picChg>
        <pc:picChg chg="add mod">
          <ac:chgData name="Nordbakken, Børre" userId="95db5dc8-d478-4e6a-8ecc-4a2cac8a7bc4" providerId="ADAL" clId="{62E91160-0F45-5D27-8FCC-2C97F0ED3DE2}" dt="2025-09-28T18:58:23.777" v="10801" actId="1036"/>
          <ac:picMkLst>
            <pc:docMk/>
            <pc:sldMk cId="3553823179" sldId="394"/>
            <ac:picMk id="21" creationId="{F82784C4-D2C9-5FE6-6967-E12C205E4E95}"/>
          </ac:picMkLst>
        </pc:picChg>
      </pc:sldChg>
      <pc:sldChg chg="addSp delSp modSp add mod">
        <pc:chgData name="Nordbakken, Børre" userId="95db5dc8-d478-4e6a-8ecc-4a2cac8a7bc4" providerId="ADAL" clId="{62E91160-0F45-5D27-8FCC-2C97F0ED3DE2}" dt="2025-10-06T17:14:00.231" v="19577" actId="6549"/>
        <pc:sldMkLst>
          <pc:docMk/>
          <pc:sldMk cId="430773088" sldId="395"/>
        </pc:sldMkLst>
        <pc:spChg chg="mod">
          <ac:chgData name="Nordbakken, Børre" userId="95db5dc8-d478-4e6a-8ecc-4a2cac8a7bc4" providerId="ADAL" clId="{62E91160-0F45-5D27-8FCC-2C97F0ED3DE2}" dt="2025-10-05T11:38:06.706" v="17058" actId="790"/>
          <ac:spMkLst>
            <pc:docMk/>
            <pc:sldMk cId="430773088" sldId="395"/>
            <ac:spMk id="2" creationId="{29EB1F79-98DB-297D-91C9-3D265A9937AE}"/>
          </ac:spMkLst>
        </pc:spChg>
        <pc:spChg chg="mod">
          <ac:chgData name="Nordbakken, Børre" userId="95db5dc8-d478-4e6a-8ecc-4a2cac8a7bc4" providerId="ADAL" clId="{62E91160-0F45-5D27-8FCC-2C97F0ED3DE2}" dt="2025-10-06T17:14:00.231" v="19577" actId="6549"/>
          <ac:spMkLst>
            <pc:docMk/>
            <pc:sldMk cId="430773088" sldId="395"/>
            <ac:spMk id="3" creationId="{FA6D3A38-4C2A-AB09-8062-D27C01492305}"/>
          </ac:spMkLst>
        </pc:spChg>
        <pc:spChg chg="mod">
          <ac:chgData name="Nordbakken, Børre" userId="95db5dc8-d478-4e6a-8ecc-4a2cac8a7bc4" providerId="ADAL" clId="{62E91160-0F45-5D27-8FCC-2C97F0ED3DE2}" dt="2025-10-05T11:38:06.706" v="17058" actId="790"/>
          <ac:spMkLst>
            <pc:docMk/>
            <pc:sldMk cId="430773088" sldId="395"/>
            <ac:spMk id="6" creationId="{0A878DD2-B2DD-E4DF-991E-E6133358A2D6}"/>
          </ac:spMkLst>
        </pc:spChg>
        <pc:spChg chg="mod">
          <ac:chgData name="Nordbakken, Børre" userId="95db5dc8-d478-4e6a-8ecc-4a2cac8a7bc4" providerId="ADAL" clId="{62E91160-0F45-5D27-8FCC-2C97F0ED3DE2}" dt="2025-10-05T11:38:06.706" v="17058" actId="790"/>
          <ac:spMkLst>
            <pc:docMk/>
            <pc:sldMk cId="430773088" sldId="395"/>
            <ac:spMk id="8" creationId="{4054C4FD-0104-33AB-8492-00DBC44BF711}"/>
          </ac:spMkLst>
        </pc:spChg>
        <pc:spChg chg="add mod">
          <ac:chgData name="Nordbakken, Børre" userId="95db5dc8-d478-4e6a-8ecc-4a2cac8a7bc4" providerId="ADAL" clId="{62E91160-0F45-5D27-8FCC-2C97F0ED3DE2}" dt="2025-10-05T11:38:06.706" v="17058" actId="790"/>
          <ac:spMkLst>
            <pc:docMk/>
            <pc:sldMk cId="430773088" sldId="395"/>
            <ac:spMk id="9" creationId="{AA93271C-92C6-EBFF-8D9B-0D401C4CB5F2}"/>
          </ac:spMkLst>
        </pc:spChg>
        <pc:spChg chg="add mod">
          <ac:chgData name="Nordbakken, Børre" userId="95db5dc8-d478-4e6a-8ecc-4a2cac8a7bc4" providerId="ADAL" clId="{62E91160-0F45-5D27-8FCC-2C97F0ED3DE2}" dt="2025-10-05T11:38:06.706" v="17058" actId="790"/>
          <ac:spMkLst>
            <pc:docMk/>
            <pc:sldMk cId="430773088" sldId="395"/>
            <ac:spMk id="10" creationId="{D60C010C-FAA6-B22D-3502-4AB22B49D4B7}"/>
          </ac:spMkLst>
        </pc:spChg>
        <pc:spChg chg="add mod">
          <ac:chgData name="Nordbakken, Børre" userId="95db5dc8-d478-4e6a-8ecc-4a2cac8a7bc4" providerId="ADAL" clId="{62E91160-0F45-5D27-8FCC-2C97F0ED3DE2}" dt="2025-10-05T11:38:06.706" v="17058" actId="790"/>
          <ac:spMkLst>
            <pc:docMk/>
            <pc:sldMk cId="430773088" sldId="395"/>
            <ac:spMk id="11" creationId="{40BFC2BF-BC20-ED94-1768-701B8CC96288}"/>
          </ac:spMkLst>
        </pc:spChg>
        <pc:spChg chg="add mod">
          <ac:chgData name="Nordbakken, Børre" userId="95db5dc8-d478-4e6a-8ecc-4a2cac8a7bc4" providerId="ADAL" clId="{62E91160-0F45-5D27-8FCC-2C97F0ED3DE2}" dt="2025-10-05T11:38:06.706" v="17058" actId="790"/>
          <ac:spMkLst>
            <pc:docMk/>
            <pc:sldMk cId="430773088" sldId="395"/>
            <ac:spMk id="12" creationId="{296D834F-4921-4263-78DC-623D06DC09FB}"/>
          </ac:spMkLst>
        </pc:spChg>
        <pc:spChg chg="add mod">
          <ac:chgData name="Nordbakken, Børre" userId="95db5dc8-d478-4e6a-8ecc-4a2cac8a7bc4" providerId="ADAL" clId="{62E91160-0F45-5D27-8FCC-2C97F0ED3DE2}" dt="2025-10-05T11:38:06.706" v="17058" actId="790"/>
          <ac:spMkLst>
            <pc:docMk/>
            <pc:sldMk cId="430773088" sldId="395"/>
            <ac:spMk id="13" creationId="{FC3A1104-A3A1-BA0B-D8A6-0DAC2DF9AEB9}"/>
          </ac:spMkLst>
        </pc:spChg>
        <pc:spChg chg="add mod">
          <ac:chgData name="Nordbakken, Børre" userId="95db5dc8-d478-4e6a-8ecc-4a2cac8a7bc4" providerId="ADAL" clId="{62E91160-0F45-5D27-8FCC-2C97F0ED3DE2}" dt="2025-10-05T11:38:06.706" v="17058" actId="790"/>
          <ac:spMkLst>
            <pc:docMk/>
            <pc:sldMk cId="430773088" sldId="395"/>
            <ac:spMk id="17" creationId="{5AB801C4-33F8-EF55-CB6D-4A2BBF46D615}"/>
          </ac:spMkLst>
        </pc:spChg>
        <pc:spChg chg="add mod">
          <ac:chgData name="Nordbakken, Børre" userId="95db5dc8-d478-4e6a-8ecc-4a2cac8a7bc4" providerId="ADAL" clId="{62E91160-0F45-5D27-8FCC-2C97F0ED3DE2}" dt="2025-09-28T14:13:33.217" v="10427" actId="1076"/>
          <ac:spMkLst>
            <pc:docMk/>
            <pc:sldMk cId="430773088" sldId="395"/>
            <ac:spMk id="19" creationId="{950ECAEE-0E66-31AB-47FE-07D09050D764}"/>
          </ac:spMkLst>
        </pc:spChg>
        <pc:spChg chg="add mod">
          <ac:chgData name="Nordbakken, Børre" userId="95db5dc8-d478-4e6a-8ecc-4a2cac8a7bc4" providerId="ADAL" clId="{62E91160-0F45-5D27-8FCC-2C97F0ED3DE2}" dt="2025-09-28T14:13:33.217" v="10427" actId="1076"/>
          <ac:spMkLst>
            <pc:docMk/>
            <pc:sldMk cId="430773088" sldId="395"/>
            <ac:spMk id="31" creationId="{B414A448-0D24-BB81-EB4C-F412E6B18D3C}"/>
          </ac:spMkLst>
        </pc:spChg>
        <pc:spChg chg="add mod">
          <ac:chgData name="Nordbakken, Børre" userId="95db5dc8-d478-4e6a-8ecc-4a2cac8a7bc4" providerId="ADAL" clId="{62E91160-0F45-5D27-8FCC-2C97F0ED3DE2}" dt="2025-09-28T14:13:33.217" v="10427" actId="1076"/>
          <ac:spMkLst>
            <pc:docMk/>
            <pc:sldMk cId="430773088" sldId="395"/>
            <ac:spMk id="37" creationId="{BA29C59B-FFC0-CA7C-3573-DB7FD306C920}"/>
          </ac:spMkLst>
        </pc:spChg>
        <pc:picChg chg="add mod">
          <ac:chgData name="Nordbakken, Børre" userId="95db5dc8-d478-4e6a-8ecc-4a2cac8a7bc4" providerId="ADAL" clId="{62E91160-0F45-5D27-8FCC-2C97F0ED3DE2}" dt="2025-09-28T14:03:37.035" v="10295" actId="1076"/>
          <ac:picMkLst>
            <pc:docMk/>
            <pc:sldMk cId="430773088" sldId="395"/>
            <ac:picMk id="14" creationId="{CE13E38E-C827-EAB9-D163-E34E86171EA2}"/>
          </ac:picMkLst>
        </pc:picChg>
        <pc:picChg chg="add mod">
          <ac:chgData name="Nordbakken, Børre" userId="95db5dc8-d478-4e6a-8ecc-4a2cac8a7bc4" providerId="ADAL" clId="{62E91160-0F45-5D27-8FCC-2C97F0ED3DE2}" dt="2025-09-28T14:13:33.217" v="10427" actId="1076"/>
          <ac:picMkLst>
            <pc:docMk/>
            <pc:sldMk cId="430773088" sldId="395"/>
            <ac:picMk id="35" creationId="{38242AD3-974F-7CE3-C677-C530553F7F7C}"/>
          </ac:picMkLst>
        </pc:picChg>
        <pc:picChg chg="add mod">
          <ac:chgData name="Nordbakken, Børre" userId="95db5dc8-d478-4e6a-8ecc-4a2cac8a7bc4" providerId="ADAL" clId="{62E91160-0F45-5D27-8FCC-2C97F0ED3DE2}" dt="2025-09-28T14:12:22.083" v="10422" actId="1076"/>
          <ac:picMkLst>
            <pc:docMk/>
            <pc:sldMk cId="430773088" sldId="395"/>
            <ac:picMk id="36" creationId="{75BA5D3E-5FA1-D086-79DE-66A204267621}"/>
          </ac:picMkLst>
        </pc:picChg>
        <pc:cxnChg chg="add mod">
          <ac:chgData name="Nordbakken, Børre" userId="95db5dc8-d478-4e6a-8ecc-4a2cac8a7bc4" providerId="ADAL" clId="{62E91160-0F45-5D27-8FCC-2C97F0ED3DE2}" dt="2025-09-28T14:05:54.575" v="10347" actId="13822"/>
          <ac:cxnSpMkLst>
            <pc:docMk/>
            <pc:sldMk cId="430773088" sldId="395"/>
            <ac:cxnSpMk id="33" creationId="{3396B28D-0A1F-0B87-FB1C-FCBDB9A83F7C}"/>
          </ac:cxnSpMkLst>
        </pc:cxnChg>
      </pc:sldChg>
      <pc:sldChg chg="modSp add mod ord">
        <pc:chgData name="Nordbakken, Børre" userId="95db5dc8-d478-4e6a-8ecc-4a2cac8a7bc4" providerId="ADAL" clId="{62E91160-0F45-5D27-8FCC-2C97F0ED3DE2}" dt="2025-10-06T19:07:20.180" v="19702" actId="20577"/>
        <pc:sldMkLst>
          <pc:docMk/>
          <pc:sldMk cId="719431831" sldId="396"/>
        </pc:sldMkLst>
        <pc:spChg chg="mod">
          <ac:chgData name="Nordbakken, Børre" userId="95db5dc8-d478-4e6a-8ecc-4a2cac8a7bc4" providerId="ADAL" clId="{62E91160-0F45-5D27-8FCC-2C97F0ED3DE2}" dt="2025-10-05T11:38:06.706" v="17058" actId="790"/>
          <ac:spMkLst>
            <pc:docMk/>
            <pc:sldMk cId="719431831" sldId="396"/>
            <ac:spMk id="2" creationId="{F123C56A-8B2B-D3EA-4766-35151007ED2B}"/>
          </ac:spMkLst>
        </pc:spChg>
        <pc:spChg chg="mod">
          <ac:chgData name="Nordbakken, Børre" userId="95db5dc8-d478-4e6a-8ecc-4a2cac8a7bc4" providerId="ADAL" clId="{62E91160-0F45-5D27-8FCC-2C97F0ED3DE2}" dt="2025-10-06T19:07:20.180" v="19702" actId="20577"/>
          <ac:spMkLst>
            <pc:docMk/>
            <pc:sldMk cId="719431831" sldId="396"/>
            <ac:spMk id="3" creationId="{202571A5-D087-AE85-C197-AAC0D79302DE}"/>
          </ac:spMkLst>
        </pc:spChg>
        <pc:spChg chg="mod">
          <ac:chgData name="Nordbakken, Børre" userId="95db5dc8-d478-4e6a-8ecc-4a2cac8a7bc4" providerId="ADAL" clId="{62E91160-0F45-5D27-8FCC-2C97F0ED3DE2}" dt="2025-10-05T11:38:06.706" v="17058" actId="790"/>
          <ac:spMkLst>
            <pc:docMk/>
            <pc:sldMk cId="719431831" sldId="396"/>
            <ac:spMk id="4" creationId="{1C159C5F-DD76-5226-685D-0A1CE27DF481}"/>
          </ac:spMkLst>
        </pc:spChg>
        <pc:spChg chg="mod">
          <ac:chgData name="Nordbakken, Børre" userId="95db5dc8-d478-4e6a-8ecc-4a2cac8a7bc4" providerId="ADAL" clId="{62E91160-0F45-5D27-8FCC-2C97F0ED3DE2}" dt="2025-10-05T11:38:06.706" v="17058" actId="790"/>
          <ac:spMkLst>
            <pc:docMk/>
            <pc:sldMk cId="719431831" sldId="396"/>
            <ac:spMk id="6" creationId="{DFD20607-3222-8B72-7614-1160B85B9982}"/>
          </ac:spMkLst>
        </pc:spChg>
      </pc:sldChg>
      <pc:sldChg chg="addSp delSp modSp add mod modNotesTx">
        <pc:chgData name="Nordbakken, Børre" userId="95db5dc8-d478-4e6a-8ecc-4a2cac8a7bc4" providerId="ADAL" clId="{62E91160-0F45-5D27-8FCC-2C97F0ED3DE2}" dt="2025-10-06T19:07:07.931" v="19699" actId="20577"/>
        <pc:sldMkLst>
          <pc:docMk/>
          <pc:sldMk cId="3810925526" sldId="397"/>
        </pc:sldMkLst>
        <pc:spChg chg="mod">
          <ac:chgData name="Nordbakken, Børre" userId="95db5dc8-d478-4e6a-8ecc-4a2cac8a7bc4" providerId="ADAL" clId="{62E91160-0F45-5D27-8FCC-2C97F0ED3DE2}" dt="2025-10-05T11:38:06.706" v="17058" actId="790"/>
          <ac:spMkLst>
            <pc:docMk/>
            <pc:sldMk cId="3810925526" sldId="397"/>
            <ac:spMk id="2" creationId="{A53CE87C-DA6B-D748-B5A7-A3B6F18F8A1E}"/>
          </ac:spMkLst>
        </pc:spChg>
        <pc:spChg chg="mod">
          <ac:chgData name="Nordbakken, Børre" userId="95db5dc8-d478-4e6a-8ecc-4a2cac8a7bc4" providerId="ADAL" clId="{62E91160-0F45-5D27-8FCC-2C97F0ED3DE2}" dt="2025-10-05T18:19:06.058" v="18880" actId="20577"/>
          <ac:spMkLst>
            <pc:docMk/>
            <pc:sldMk cId="3810925526" sldId="397"/>
            <ac:spMk id="3" creationId="{167E26AB-5E71-CE34-4091-FC406BBC0FCC}"/>
          </ac:spMkLst>
        </pc:spChg>
        <pc:spChg chg="mod">
          <ac:chgData name="Nordbakken, Børre" userId="95db5dc8-d478-4e6a-8ecc-4a2cac8a7bc4" providerId="ADAL" clId="{62E91160-0F45-5D27-8FCC-2C97F0ED3DE2}" dt="2025-10-05T11:38:06.706" v="17058" actId="790"/>
          <ac:spMkLst>
            <pc:docMk/>
            <pc:sldMk cId="3810925526" sldId="397"/>
            <ac:spMk id="4" creationId="{1D52D2A0-E81F-5F9C-7759-2EE3B02EBBA4}"/>
          </ac:spMkLst>
        </pc:spChg>
        <pc:spChg chg="mod">
          <ac:chgData name="Nordbakken, Børre" userId="95db5dc8-d478-4e6a-8ecc-4a2cac8a7bc4" providerId="ADAL" clId="{62E91160-0F45-5D27-8FCC-2C97F0ED3DE2}" dt="2025-10-06T19:07:07.931" v="19699" actId="20577"/>
          <ac:spMkLst>
            <pc:docMk/>
            <pc:sldMk cId="3810925526" sldId="397"/>
            <ac:spMk id="5" creationId="{528D9109-13B3-5F6E-7478-FDB1B79CC769}"/>
          </ac:spMkLst>
        </pc:spChg>
        <pc:spChg chg="mod">
          <ac:chgData name="Nordbakken, Børre" userId="95db5dc8-d478-4e6a-8ecc-4a2cac8a7bc4" providerId="ADAL" clId="{62E91160-0F45-5D27-8FCC-2C97F0ED3DE2}" dt="2025-10-05T11:38:06.706" v="17058" actId="790"/>
          <ac:spMkLst>
            <pc:docMk/>
            <pc:sldMk cId="3810925526" sldId="397"/>
            <ac:spMk id="6" creationId="{8A3A4F53-FA9F-80CC-4E05-259745B7F90D}"/>
          </ac:spMkLst>
        </pc:spChg>
        <pc:spChg chg="add mod">
          <ac:chgData name="Nordbakken, Børre" userId="95db5dc8-d478-4e6a-8ecc-4a2cac8a7bc4" providerId="ADAL" clId="{62E91160-0F45-5D27-8FCC-2C97F0ED3DE2}" dt="2025-10-05T11:38:06.706" v="17058" actId="790"/>
          <ac:spMkLst>
            <pc:docMk/>
            <pc:sldMk cId="3810925526" sldId="397"/>
            <ac:spMk id="7" creationId="{F519E5F6-A449-C4C9-B19F-85B357D85372}"/>
          </ac:spMkLst>
        </pc:spChg>
        <pc:spChg chg="add mod">
          <ac:chgData name="Nordbakken, Børre" userId="95db5dc8-d478-4e6a-8ecc-4a2cac8a7bc4" providerId="ADAL" clId="{62E91160-0F45-5D27-8FCC-2C97F0ED3DE2}" dt="2025-10-05T11:38:06.706" v="17058" actId="790"/>
          <ac:spMkLst>
            <pc:docMk/>
            <pc:sldMk cId="3810925526" sldId="397"/>
            <ac:spMk id="8" creationId="{49821B60-71B2-B315-947D-9A9F10D9A692}"/>
          </ac:spMkLst>
        </pc:spChg>
        <pc:spChg chg="add mod">
          <ac:chgData name="Nordbakken, Børre" userId="95db5dc8-d478-4e6a-8ecc-4a2cac8a7bc4" providerId="ADAL" clId="{62E91160-0F45-5D27-8FCC-2C97F0ED3DE2}" dt="2025-10-05T11:38:06.706" v="17058" actId="790"/>
          <ac:spMkLst>
            <pc:docMk/>
            <pc:sldMk cId="3810925526" sldId="397"/>
            <ac:spMk id="9" creationId="{B28E6451-04D0-C51B-AB1D-C0BE14D23984}"/>
          </ac:spMkLst>
        </pc:spChg>
        <pc:spChg chg="add mod">
          <ac:chgData name="Nordbakken, Børre" userId="95db5dc8-d478-4e6a-8ecc-4a2cac8a7bc4" providerId="ADAL" clId="{62E91160-0F45-5D27-8FCC-2C97F0ED3DE2}" dt="2025-10-05T11:38:06.706" v="17058" actId="790"/>
          <ac:spMkLst>
            <pc:docMk/>
            <pc:sldMk cId="3810925526" sldId="397"/>
            <ac:spMk id="10" creationId="{3FBCAF3A-120E-B4FA-4272-645C159C6FF8}"/>
          </ac:spMkLst>
        </pc:spChg>
        <pc:cxnChg chg="add mod">
          <ac:chgData name="Nordbakken, Børre" userId="95db5dc8-d478-4e6a-8ecc-4a2cac8a7bc4" providerId="ADAL" clId="{62E91160-0F45-5D27-8FCC-2C97F0ED3DE2}" dt="2025-09-28T13:13:05.860" v="9897" actId="1038"/>
          <ac:cxnSpMkLst>
            <pc:docMk/>
            <pc:sldMk cId="3810925526" sldId="397"/>
            <ac:cxnSpMk id="12" creationId="{5D1895B7-486B-0CD4-E7F8-35EB935FFA31}"/>
          </ac:cxnSpMkLst>
        </pc:cxnChg>
        <pc:cxnChg chg="add mod">
          <ac:chgData name="Nordbakken, Børre" userId="95db5dc8-d478-4e6a-8ecc-4a2cac8a7bc4" providerId="ADAL" clId="{62E91160-0F45-5D27-8FCC-2C97F0ED3DE2}" dt="2025-09-28T13:17:32.726" v="9913" actId="1076"/>
          <ac:cxnSpMkLst>
            <pc:docMk/>
            <pc:sldMk cId="3810925526" sldId="397"/>
            <ac:cxnSpMk id="25" creationId="{561D05F7-43F4-FB93-33EB-C1665468F60F}"/>
          </ac:cxnSpMkLst>
        </pc:cxnChg>
        <pc:cxnChg chg="add mod">
          <ac:chgData name="Nordbakken, Børre" userId="95db5dc8-d478-4e6a-8ecc-4a2cac8a7bc4" providerId="ADAL" clId="{62E91160-0F45-5D27-8FCC-2C97F0ED3DE2}" dt="2025-09-28T13:17:38.058" v="9914" actId="1076"/>
          <ac:cxnSpMkLst>
            <pc:docMk/>
            <pc:sldMk cId="3810925526" sldId="397"/>
            <ac:cxnSpMk id="26" creationId="{B3E98B7D-B83F-25B0-AEAE-A73DEDD1906A}"/>
          </ac:cxnSpMkLst>
        </pc:cxnChg>
      </pc:sldChg>
      <pc:sldChg chg="addSp delSp modSp add del mod">
        <pc:chgData name="Nordbakken, Børre" userId="95db5dc8-d478-4e6a-8ecc-4a2cac8a7bc4" providerId="ADAL" clId="{62E91160-0F45-5D27-8FCC-2C97F0ED3DE2}" dt="2025-10-04T18:03:03.870" v="14611" actId="2696"/>
        <pc:sldMkLst>
          <pc:docMk/>
          <pc:sldMk cId="4214105597" sldId="398"/>
        </pc:sldMkLst>
      </pc:sldChg>
      <pc:sldChg chg="addSp modSp add mod ord">
        <pc:chgData name="Nordbakken, Børre" userId="95db5dc8-d478-4e6a-8ecc-4a2cac8a7bc4" providerId="ADAL" clId="{62E91160-0F45-5D27-8FCC-2C97F0ED3DE2}" dt="2025-09-30T21:23:14.051" v="12211" actId="207"/>
        <pc:sldMkLst>
          <pc:docMk/>
          <pc:sldMk cId="4095738052" sldId="400"/>
        </pc:sldMkLst>
      </pc:sldChg>
      <pc:sldChg chg="delSp modSp add mod ord modNotesTx">
        <pc:chgData name="Nordbakken, Børre" userId="95db5dc8-d478-4e6a-8ecc-4a2cac8a7bc4" providerId="ADAL" clId="{62E91160-0F45-5D27-8FCC-2C97F0ED3DE2}" dt="2025-10-05T20:22:20.040" v="19318" actId="20577"/>
        <pc:sldMkLst>
          <pc:docMk/>
          <pc:sldMk cId="3299488625" sldId="538"/>
        </pc:sldMkLst>
        <pc:spChg chg="mod">
          <ac:chgData name="Nordbakken, Børre" userId="95db5dc8-d478-4e6a-8ecc-4a2cac8a7bc4" providerId="ADAL" clId="{62E91160-0F45-5D27-8FCC-2C97F0ED3DE2}" dt="2025-10-05T20:22:07.042" v="19309" actId="6549"/>
          <ac:spMkLst>
            <pc:docMk/>
            <pc:sldMk cId="3299488625" sldId="538"/>
            <ac:spMk id="4" creationId="{38D2C4F6-1598-71B6-87A5-E654C1F53AF2}"/>
          </ac:spMkLst>
        </pc:spChg>
        <pc:spChg chg="mod">
          <ac:chgData name="Nordbakken, Børre" userId="95db5dc8-d478-4e6a-8ecc-4a2cac8a7bc4" providerId="ADAL" clId="{62E91160-0F45-5D27-8FCC-2C97F0ED3DE2}" dt="2025-10-05T11:38:06.706" v="17058" actId="790"/>
          <ac:spMkLst>
            <pc:docMk/>
            <pc:sldMk cId="3299488625" sldId="538"/>
            <ac:spMk id="15" creationId="{0FE77521-7AC2-4056-8668-48F02A603B6F}"/>
          </ac:spMkLst>
        </pc:spChg>
        <pc:spChg chg="mod">
          <ac:chgData name="Nordbakken, Børre" userId="95db5dc8-d478-4e6a-8ecc-4a2cac8a7bc4" providerId="ADAL" clId="{62E91160-0F45-5D27-8FCC-2C97F0ED3DE2}" dt="2025-10-05T11:38:06.706" v="17058" actId="790"/>
          <ac:spMkLst>
            <pc:docMk/>
            <pc:sldMk cId="3299488625" sldId="538"/>
            <ac:spMk id="22" creationId="{5ECF79B3-576E-497F-A4B2-745F98626829}"/>
          </ac:spMkLst>
        </pc:spChg>
        <pc:spChg chg="mod">
          <ac:chgData name="Nordbakken, Børre" userId="95db5dc8-d478-4e6a-8ecc-4a2cac8a7bc4" providerId="ADAL" clId="{62E91160-0F45-5D27-8FCC-2C97F0ED3DE2}" dt="2025-10-05T11:38:06.706" v="17058" actId="790"/>
          <ac:spMkLst>
            <pc:docMk/>
            <pc:sldMk cId="3299488625" sldId="538"/>
            <ac:spMk id="25" creationId="{8DB1B676-562D-4E55-8441-E3D7B3030163}"/>
          </ac:spMkLst>
        </pc:spChg>
        <pc:spChg chg="mod">
          <ac:chgData name="Nordbakken, Børre" userId="95db5dc8-d478-4e6a-8ecc-4a2cac8a7bc4" providerId="ADAL" clId="{62E91160-0F45-5D27-8FCC-2C97F0ED3DE2}" dt="2025-10-05T11:38:06.706" v="17058" actId="790"/>
          <ac:spMkLst>
            <pc:docMk/>
            <pc:sldMk cId="3299488625" sldId="538"/>
            <ac:spMk id="31" creationId="{132CA336-826F-47C9-8FDF-3B67C8541079}"/>
          </ac:spMkLst>
        </pc:spChg>
        <pc:spChg chg="mod">
          <ac:chgData name="Nordbakken, Børre" userId="95db5dc8-d478-4e6a-8ecc-4a2cac8a7bc4" providerId="ADAL" clId="{62E91160-0F45-5D27-8FCC-2C97F0ED3DE2}" dt="2025-10-05T11:38:06.706" v="17058" actId="790"/>
          <ac:spMkLst>
            <pc:docMk/>
            <pc:sldMk cId="3299488625" sldId="538"/>
            <ac:spMk id="37" creationId="{47F7FB15-D3DC-4E68-8571-869F3CD4C2FA}"/>
          </ac:spMkLst>
        </pc:spChg>
        <pc:spChg chg="mod">
          <ac:chgData name="Nordbakken, Børre" userId="95db5dc8-d478-4e6a-8ecc-4a2cac8a7bc4" providerId="ADAL" clId="{62E91160-0F45-5D27-8FCC-2C97F0ED3DE2}" dt="2025-10-05T11:38:06.706" v="17058" actId="790"/>
          <ac:spMkLst>
            <pc:docMk/>
            <pc:sldMk cId="3299488625" sldId="538"/>
            <ac:spMk id="40" creationId="{F4067CAE-3DF7-1345-B1DD-2D713027DB76}"/>
          </ac:spMkLst>
        </pc:spChg>
        <pc:spChg chg="mod">
          <ac:chgData name="Nordbakken, Børre" userId="95db5dc8-d478-4e6a-8ecc-4a2cac8a7bc4" providerId="ADAL" clId="{62E91160-0F45-5D27-8FCC-2C97F0ED3DE2}" dt="2025-10-05T11:38:06.706" v="17058" actId="790"/>
          <ac:spMkLst>
            <pc:docMk/>
            <pc:sldMk cId="3299488625" sldId="538"/>
            <ac:spMk id="56" creationId="{00000000-0000-0000-0000-000000000000}"/>
          </ac:spMkLst>
        </pc:spChg>
        <pc:spChg chg="mod">
          <ac:chgData name="Nordbakken, Børre" userId="95db5dc8-d478-4e6a-8ecc-4a2cac8a7bc4" providerId="ADAL" clId="{62E91160-0F45-5D27-8FCC-2C97F0ED3DE2}" dt="2025-10-05T11:38:06.706" v="17058" actId="790"/>
          <ac:spMkLst>
            <pc:docMk/>
            <pc:sldMk cId="3299488625" sldId="538"/>
            <ac:spMk id="57" creationId="{00000000-0000-0000-0000-000000000000}"/>
          </ac:spMkLst>
        </pc:spChg>
        <pc:spChg chg="mod">
          <ac:chgData name="Nordbakken, Børre" userId="95db5dc8-d478-4e6a-8ecc-4a2cac8a7bc4" providerId="ADAL" clId="{62E91160-0F45-5D27-8FCC-2C97F0ED3DE2}" dt="2025-10-05T11:38:06.706" v="17058" actId="790"/>
          <ac:spMkLst>
            <pc:docMk/>
            <pc:sldMk cId="3299488625" sldId="538"/>
            <ac:spMk id="59" creationId="{00000000-0000-0000-0000-000000000000}"/>
          </ac:spMkLst>
        </pc:spChg>
        <pc:spChg chg="mod">
          <ac:chgData name="Nordbakken, Børre" userId="95db5dc8-d478-4e6a-8ecc-4a2cac8a7bc4" providerId="ADAL" clId="{62E91160-0F45-5D27-8FCC-2C97F0ED3DE2}" dt="2025-10-05T20:22:20.040" v="19318" actId="20577"/>
          <ac:spMkLst>
            <pc:docMk/>
            <pc:sldMk cId="3299488625" sldId="538"/>
            <ac:spMk id="64" creationId="{00000000-0000-0000-0000-000000000000}"/>
          </ac:spMkLst>
        </pc:spChg>
      </pc:sldChg>
      <pc:sldChg chg="addSp modSp add del mod ord">
        <pc:chgData name="Nordbakken, Børre" userId="95db5dc8-d478-4e6a-8ecc-4a2cac8a7bc4" providerId="ADAL" clId="{62E91160-0F45-5D27-8FCC-2C97F0ED3DE2}" dt="2025-09-15T20:46:00.498" v="882" actId="2696"/>
        <pc:sldMkLst>
          <pc:docMk/>
          <pc:sldMk cId="1505274235" sldId="590"/>
        </pc:sldMkLst>
      </pc:sldChg>
      <pc:sldChg chg="add del ord">
        <pc:chgData name="Nordbakken, Børre" userId="95db5dc8-d478-4e6a-8ecc-4a2cac8a7bc4" providerId="ADAL" clId="{62E91160-0F45-5D27-8FCC-2C97F0ED3DE2}" dt="2025-09-15T19:49:48.159" v="386" actId="2696"/>
        <pc:sldMkLst>
          <pc:docMk/>
          <pc:sldMk cId="2110238225" sldId="2147376617"/>
        </pc:sldMkLst>
      </pc:sldChg>
      <pc:sldChg chg="modSp add del mod ord modNotesTx">
        <pc:chgData name="Nordbakken, Børre" userId="95db5dc8-d478-4e6a-8ecc-4a2cac8a7bc4" providerId="ADAL" clId="{62E91160-0F45-5D27-8FCC-2C97F0ED3DE2}" dt="2025-09-27T22:31:20.792" v="7875" actId="2696"/>
        <pc:sldMkLst>
          <pc:docMk/>
          <pc:sldMk cId="2048358477" sldId="2147376621"/>
        </pc:sldMkLst>
      </pc:sldChg>
      <pc:sldChg chg="addSp delSp modSp add mod ord modNotesTx">
        <pc:chgData name="Nordbakken, Børre" userId="95db5dc8-d478-4e6a-8ecc-4a2cac8a7bc4" providerId="ADAL" clId="{62E91160-0F45-5D27-8FCC-2C97F0ED3DE2}" dt="2025-10-05T12:46:07.436" v="17484" actId="20577"/>
        <pc:sldMkLst>
          <pc:docMk/>
          <pc:sldMk cId="139247113" sldId="2147376625"/>
        </pc:sldMkLst>
        <pc:spChg chg="add mod">
          <ac:chgData name="Nordbakken, Børre" userId="95db5dc8-d478-4e6a-8ecc-4a2cac8a7bc4" providerId="ADAL" clId="{62E91160-0F45-5D27-8FCC-2C97F0ED3DE2}" dt="2025-10-05T11:38:06.706" v="17058" actId="790"/>
          <ac:spMkLst>
            <pc:docMk/>
            <pc:sldMk cId="139247113" sldId="2147376625"/>
            <ac:spMk id="2" creationId="{177526F4-6E56-BA30-4304-D4ACFD81927F}"/>
          </ac:spMkLst>
        </pc:spChg>
        <pc:spChg chg="add mod">
          <ac:chgData name="Nordbakken, Børre" userId="95db5dc8-d478-4e6a-8ecc-4a2cac8a7bc4" providerId="ADAL" clId="{62E91160-0F45-5D27-8FCC-2C97F0ED3DE2}" dt="2025-10-05T11:38:06.706" v="17058" actId="790"/>
          <ac:spMkLst>
            <pc:docMk/>
            <pc:sldMk cId="139247113" sldId="2147376625"/>
            <ac:spMk id="4" creationId="{332D9E59-18A6-D644-EF65-F1F70B0274D8}"/>
          </ac:spMkLst>
        </pc:spChg>
        <pc:picChg chg="add mod">
          <ac:chgData name="Nordbakken, Børre" userId="95db5dc8-d478-4e6a-8ecc-4a2cac8a7bc4" providerId="ADAL" clId="{62E91160-0F45-5D27-8FCC-2C97F0ED3DE2}" dt="2025-10-04T16:37:38.163" v="14310" actId="14100"/>
          <ac:picMkLst>
            <pc:docMk/>
            <pc:sldMk cId="139247113" sldId="2147376625"/>
            <ac:picMk id="6" creationId="{14589501-4DE9-BFB6-9F80-A6928A97BBAA}"/>
          </ac:picMkLst>
        </pc:picChg>
      </pc:sldChg>
      <pc:sldChg chg="addSp delSp modSp add mod ord">
        <pc:chgData name="Nordbakken, Børre" userId="95db5dc8-d478-4e6a-8ecc-4a2cac8a7bc4" providerId="ADAL" clId="{62E91160-0F45-5D27-8FCC-2C97F0ED3DE2}" dt="2025-10-01T20:19:21.479" v="13347" actId="20577"/>
        <pc:sldMkLst>
          <pc:docMk/>
          <pc:sldMk cId="4089439801" sldId="2147376630"/>
        </pc:sldMkLst>
      </pc:sldChg>
      <pc:sldChg chg="addSp delSp modSp add mod ord">
        <pc:chgData name="Nordbakken, Børre" userId="95db5dc8-d478-4e6a-8ecc-4a2cac8a7bc4" providerId="ADAL" clId="{62E91160-0F45-5D27-8FCC-2C97F0ED3DE2}" dt="2025-09-28T19:20:36.989" v="10807" actId="14100"/>
        <pc:sldMkLst>
          <pc:docMk/>
          <pc:sldMk cId="731876775" sldId="2147470102"/>
        </pc:sldMkLst>
      </pc:sldChg>
      <pc:sldChg chg="delSp new del mod">
        <pc:chgData name="Nordbakken, Børre" userId="95db5dc8-d478-4e6a-8ecc-4a2cac8a7bc4" providerId="ADAL" clId="{62E91160-0F45-5D27-8FCC-2C97F0ED3DE2}" dt="2025-08-24T09:54:06.890" v="89" actId="2696"/>
        <pc:sldMkLst>
          <pc:docMk/>
          <pc:sldMk cId="4275824904" sldId="2147470103"/>
        </pc:sldMkLst>
      </pc:sldChg>
      <pc:sldChg chg="addSp delSp modSp new del mod ord">
        <pc:chgData name="Nordbakken, Børre" userId="95db5dc8-d478-4e6a-8ecc-4a2cac8a7bc4" providerId="ADAL" clId="{62E91160-0F45-5D27-8FCC-2C97F0ED3DE2}" dt="2025-09-22T19:41:57.064" v="4742" actId="2696"/>
        <pc:sldMkLst>
          <pc:docMk/>
          <pc:sldMk cId="3146404418" sldId="2147470104"/>
        </pc:sldMkLst>
      </pc:sldChg>
      <pc:sldChg chg="addSp delSp modSp add mod ord modNotesTx">
        <pc:chgData name="Nordbakken, Børre" userId="95db5dc8-d478-4e6a-8ecc-4a2cac8a7bc4" providerId="ADAL" clId="{62E91160-0F45-5D27-8FCC-2C97F0ED3DE2}" dt="2025-10-05T11:38:06.706" v="17058" actId="790"/>
        <pc:sldMkLst>
          <pc:docMk/>
          <pc:sldMk cId="2135596865" sldId="2147470105"/>
        </pc:sldMkLst>
        <pc:spChg chg="mod">
          <ac:chgData name="Nordbakken, Børre" userId="95db5dc8-d478-4e6a-8ecc-4a2cac8a7bc4" providerId="ADAL" clId="{62E91160-0F45-5D27-8FCC-2C97F0ED3DE2}" dt="2025-10-05T11:38:06.706" v="17058" actId="790"/>
          <ac:spMkLst>
            <pc:docMk/>
            <pc:sldMk cId="2135596865" sldId="2147470105"/>
            <ac:spMk id="2" creationId="{8E7544C2-3FA8-3C9C-0206-60680E605986}"/>
          </ac:spMkLst>
        </pc:spChg>
        <pc:spChg chg="add mod">
          <ac:chgData name="Nordbakken, Børre" userId="95db5dc8-d478-4e6a-8ecc-4a2cac8a7bc4" providerId="ADAL" clId="{62E91160-0F45-5D27-8FCC-2C97F0ED3DE2}" dt="2025-10-05T11:38:06.706" v="17058" actId="790"/>
          <ac:spMkLst>
            <pc:docMk/>
            <pc:sldMk cId="2135596865" sldId="2147470105"/>
            <ac:spMk id="3" creationId="{A5B0AB66-4EDE-D25D-8AFC-51626CCB7B4A}"/>
          </ac:spMkLst>
        </pc:spChg>
        <pc:spChg chg="mod">
          <ac:chgData name="Nordbakken, Børre" userId="95db5dc8-d478-4e6a-8ecc-4a2cac8a7bc4" providerId="ADAL" clId="{62E91160-0F45-5D27-8FCC-2C97F0ED3DE2}" dt="2025-10-05T11:38:06.706" v="17058" actId="790"/>
          <ac:spMkLst>
            <pc:docMk/>
            <pc:sldMk cId="2135596865" sldId="2147470105"/>
            <ac:spMk id="4" creationId="{70E96B70-2265-8C1F-6BB6-121F90710322}"/>
          </ac:spMkLst>
        </pc:spChg>
        <pc:spChg chg="mod">
          <ac:chgData name="Nordbakken, Børre" userId="95db5dc8-d478-4e6a-8ecc-4a2cac8a7bc4" providerId="ADAL" clId="{62E91160-0F45-5D27-8FCC-2C97F0ED3DE2}" dt="2025-10-05T11:38:06.706" v="17058" actId="790"/>
          <ac:spMkLst>
            <pc:docMk/>
            <pc:sldMk cId="2135596865" sldId="2147470105"/>
            <ac:spMk id="5" creationId="{4D9A52D1-7EA8-6B74-B4FE-0B4221500489}"/>
          </ac:spMkLst>
        </pc:spChg>
        <pc:spChg chg="mod">
          <ac:chgData name="Nordbakken, Børre" userId="95db5dc8-d478-4e6a-8ecc-4a2cac8a7bc4" providerId="ADAL" clId="{62E91160-0F45-5D27-8FCC-2C97F0ED3DE2}" dt="2025-10-05T11:38:06.706" v="17058" actId="790"/>
          <ac:spMkLst>
            <pc:docMk/>
            <pc:sldMk cId="2135596865" sldId="2147470105"/>
            <ac:spMk id="9" creationId="{7C3C2EAB-CDE0-BE33-2394-41A0985B34C9}"/>
          </ac:spMkLst>
        </pc:spChg>
        <pc:spChg chg="mod">
          <ac:chgData name="Nordbakken, Børre" userId="95db5dc8-d478-4e6a-8ecc-4a2cac8a7bc4" providerId="ADAL" clId="{62E91160-0F45-5D27-8FCC-2C97F0ED3DE2}" dt="2025-10-05T11:38:06.706" v="17058" actId="790"/>
          <ac:spMkLst>
            <pc:docMk/>
            <pc:sldMk cId="2135596865" sldId="2147470105"/>
            <ac:spMk id="11" creationId="{3703300A-FE82-26D0-18F4-50D55259554F}"/>
          </ac:spMkLst>
        </pc:spChg>
        <pc:spChg chg="add mod">
          <ac:chgData name="Nordbakken, Børre" userId="95db5dc8-d478-4e6a-8ecc-4a2cac8a7bc4" providerId="ADAL" clId="{62E91160-0F45-5D27-8FCC-2C97F0ED3DE2}" dt="2025-10-05T11:38:06.706" v="17058" actId="790"/>
          <ac:spMkLst>
            <pc:docMk/>
            <pc:sldMk cId="2135596865" sldId="2147470105"/>
            <ac:spMk id="12" creationId="{AF8EAD31-FD0E-94D6-9BC6-B6085C0FFC7A}"/>
          </ac:spMkLst>
        </pc:spChg>
        <pc:spChg chg="add mod">
          <ac:chgData name="Nordbakken, Børre" userId="95db5dc8-d478-4e6a-8ecc-4a2cac8a7bc4" providerId="ADAL" clId="{62E91160-0F45-5D27-8FCC-2C97F0ED3DE2}" dt="2025-10-05T11:38:06.706" v="17058" actId="790"/>
          <ac:spMkLst>
            <pc:docMk/>
            <pc:sldMk cId="2135596865" sldId="2147470105"/>
            <ac:spMk id="13" creationId="{FB172F20-B3AF-4789-6FDC-07A59B127EAB}"/>
          </ac:spMkLst>
        </pc:spChg>
        <pc:spChg chg="mod">
          <ac:chgData name="Nordbakken, Børre" userId="95db5dc8-d478-4e6a-8ecc-4a2cac8a7bc4" providerId="ADAL" clId="{62E91160-0F45-5D27-8FCC-2C97F0ED3DE2}" dt="2025-10-05T11:38:06.706" v="17058" actId="790"/>
          <ac:spMkLst>
            <pc:docMk/>
            <pc:sldMk cId="2135596865" sldId="2147470105"/>
            <ac:spMk id="15" creationId="{7FCE51E6-99CE-DEA4-B975-4F33C7B77E2E}"/>
          </ac:spMkLst>
        </pc:spChg>
        <pc:picChg chg="mod">
          <ac:chgData name="Nordbakken, Børre" userId="95db5dc8-d478-4e6a-8ecc-4a2cac8a7bc4" providerId="ADAL" clId="{62E91160-0F45-5D27-8FCC-2C97F0ED3DE2}" dt="2025-10-05T09:43:34.818" v="16543" actId="1037"/>
          <ac:picMkLst>
            <pc:docMk/>
            <pc:sldMk cId="2135596865" sldId="2147470105"/>
            <ac:picMk id="7" creationId="{528EA115-70D6-D3C2-0185-940D6CD73FDF}"/>
          </ac:picMkLst>
        </pc:picChg>
        <pc:picChg chg="mod">
          <ac:chgData name="Nordbakken, Børre" userId="95db5dc8-d478-4e6a-8ecc-4a2cac8a7bc4" providerId="ADAL" clId="{62E91160-0F45-5D27-8FCC-2C97F0ED3DE2}" dt="2025-10-02T17:36:37.712" v="13390" actId="1076"/>
          <ac:picMkLst>
            <pc:docMk/>
            <pc:sldMk cId="2135596865" sldId="2147470105"/>
            <ac:picMk id="8" creationId="{B9466D16-2761-581D-9164-A3CD9194B6F2}"/>
          </ac:picMkLst>
        </pc:picChg>
        <pc:picChg chg="mod">
          <ac:chgData name="Nordbakken, Børre" userId="95db5dc8-d478-4e6a-8ecc-4a2cac8a7bc4" providerId="ADAL" clId="{62E91160-0F45-5D27-8FCC-2C97F0ED3DE2}" dt="2025-10-05T09:43:34.818" v="16543" actId="1037"/>
          <ac:picMkLst>
            <pc:docMk/>
            <pc:sldMk cId="2135596865" sldId="2147470105"/>
            <ac:picMk id="10" creationId="{C16D309F-1D27-F672-7EF3-BD2CE2B2AB06}"/>
          </ac:picMkLst>
        </pc:picChg>
      </pc:sldChg>
      <pc:sldChg chg="addSp delSp modSp add del mod ord">
        <pc:chgData name="Nordbakken, Børre" userId="95db5dc8-d478-4e6a-8ecc-4a2cac8a7bc4" providerId="ADAL" clId="{62E91160-0F45-5D27-8FCC-2C97F0ED3DE2}" dt="2025-09-16T21:17:05.792" v="4026" actId="2696"/>
        <pc:sldMkLst>
          <pc:docMk/>
          <pc:sldMk cId="3715069352" sldId="2147470106"/>
        </pc:sldMkLst>
      </pc:sldChg>
      <pc:sldChg chg="addSp delSp modSp add mod ord">
        <pc:chgData name="Nordbakken, Børre" userId="95db5dc8-d478-4e6a-8ecc-4a2cac8a7bc4" providerId="ADAL" clId="{62E91160-0F45-5D27-8FCC-2C97F0ED3DE2}" dt="2025-10-05T20:17:16.460" v="19242" actId="20577"/>
        <pc:sldMkLst>
          <pc:docMk/>
          <pc:sldMk cId="190393853" sldId="2147470107"/>
        </pc:sldMkLst>
        <pc:spChg chg="mod">
          <ac:chgData name="Nordbakken, Børre" userId="95db5dc8-d478-4e6a-8ecc-4a2cac8a7bc4" providerId="ADAL" clId="{62E91160-0F45-5D27-8FCC-2C97F0ED3DE2}" dt="2025-10-05T20:17:16.460" v="19242" actId="20577"/>
          <ac:spMkLst>
            <pc:docMk/>
            <pc:sldMk cId="190393853" sldId="2147470107"/>
            <ac:spMk id="3" creationId="{9663155D-440A-7025-6D1B-15886C127F82}"/>
          </ac:spMkLst>
        </pc:spChg>
        <pc:spChg chg="mod">
          <ac:chgData name="Nordbakken, Børre" userId="95db5dc8-d478-4e6a-8ecc-4a2cac8a7bc4" providerId="ADAL" clId="{62E91160-0F45-5D27-8FCC-2C97F0ED3DE2}" dt="2025-10-05T11:38:06.706" v="17058" actId="790"/>
          <ac:spMkLst>
            <pc:docMk/>
            <pc:sldMk cId="190393853" sldId="2147470107"/>
            <ac:spMk id="4" creationId="{80D23A75-518F-6BC4-708F-9C84B3CF61BB}"/>
          </ac:spMkLst>
        </pc:spChg>
        <pc:spChg chg="add del mod">
          <ac:chgData name="Nordbakken, Børre" userId="95db5dc8-d478-4e6a-8ecc-4a2cac8a7bc4" providerId="ADAL" clId="{62E91160-0F45-5D27-8FCC-2C97F0ED3DE2}" dt="2025-10-05T11:14:20.352" v="16942" actId="478"/>
          <ac:spMkLst>
            <pc:docMk/>
            <pc:sldMk cId="190393853" sldId="2147470107"/>
            <ac:spMk id="5" creationId="{E58D73A8-ED14-123D-C087-2FC40355DBDB}"/>
          </ac:spMkLst>
        </pc:spChg>
        <pc:spChg chg="mod">
          <ac:chgData name="Nordbakken, Børre" userId="95db5dc8-d478-4e6a-8ecc-4a2cac8a7bc4" providerId="ADAL" clId="{62E91160-0F45-5D27-8FCC-2C97F0ED3DE2}" dt="2025-10-05T11:38:06.706" v="17058" actId="790"/>
          <ac:spMkLst>
            <pc:docMk/>
            <pc:sldMk cId="190393853" sldId="2147470107"/>
            <ac:spMk id="8" creationId="{09EE17B0-C0EB-DEE4-2DCB-FA796368859C}"/>
          </ac:spMkLst>
        </pc:spChg>
        <pc:spChg chg="add del mod">
          <ac:chgData name="Nordbakken, Børre" userId="95db5dc8-d478-4e6a-8ecc-4a2cac8a7bc4" providerId="ADAL" clId="{62E91160-0F45-5D27-8FCC-2C97F0ED3DE2}" dt="2025-10-05T11:14:18.256" v="16941" actId="478"/>
          <ac:spMkLst>
            <pc:docMk/>
            <pc:sldMk cId="190393853" sldId="2147470107"/>
            <ac:spMk id="9" creationId="{5E548F03-3FFF-147D-86CD-13F60DC899CA}"/>
          </ac:spMkLst>
        </pc:spChg>
      </pc:sldChg>
      <pc:sldChg chg="add del">
        <pc:chgData name="Nordbakken, Børre" userId="95db5dc8-d478-4e6a-8ecc-4a2cac8a7bc4" providerId="ADAL" clId="{62E91160-0F45-5D27-8FCC-2C97F0ED3DE2}" dt="2025-09-15T20:44:24.846" v="810"/>
        <pc:sldMkLst>
          <pc:docMk/>
          <pc:sldMk cId="545902827" sldId="2147470107"/>
        </pc:sldMkLst>
      </pc:sldChg>
      <pc:sldChg chg="add del ord">
        <pc:chgData name="Nordbakken, Børre" userId="95db5dc8-d478-4e6a-8ecc-4a2cac8a7bc4" providerId="ADAL" clId="{62E91160-0F45-5D27-8FCC-2C97F0ED3DE2}" dt="2025-09-15T20:42:26.546" v="791" actId="2696"/>
        <pc:sldMkLst>
          <pc:docMk/>
          <pc:sldMk cId="2834706915" sldId="2147470107"/>
        </pc:sldMkLst>
      </pc:sldChg>
      <pc:sldChg chg="add ord modNotesTx">
        <pc:chgData name="Nordbakken, Børre" userId="95db5dc8-d478-4e6a-8ecc-4a2cac8a7bc4" providerId="ADAL" clId="{62E91160-0F45-5D27-8FCC-2C97F0ED3DE2}" dt="2025-10-05T20:51:56.297" v="19335" actId="20577"/>
        <pc:sldMkLst>
          <pc:docMk/>
          <pc:sldMk cId="2007726101" sldId="2147474577"/>
        </pc:sldMkLst>
      </pc:sldChg>
      <pc:sldChg chg="delSp new del mod ord">
        <pc:chgData name="Nordbakken, Børre" userId="95db5dc8-d478-4e6a-8ecc-4a2cac8a7bc4" providerId="ADAL" clId="{62E91160-0F45-5D27-8FCC-2C97F0ED3DE2}" dt="2025-09-16T18:41:03.110" v="1099" actId="2696"/>
        <pc:sldMkLst>
          <pc:docMk/>
          <pc:sldMk cId="3111562365" sldId="2147474578"/>
        </pc:sldMkLst>
      </pc:sldChg>
      <pc:sldChg chg="addSp delSp modSp new mod ord">
        <pc:chgData name="Nordbakken, Børre" userId="95db5dc8-d478-4e6a-8ecc-4a2cac8a7bc4" providerId="ADAL" clId="{62E91160-0F45-5D27-8FCC-2C97F0ED3DE2}" dt="2025-10-05T20:59:42.757" v="19398" actId="255"/>
        <pc:sldMkLst>
          <pc:docMk/>
          <pc:sldMk cId="1021647927" sldId="2147474579"/>
        </pc:sldMkLst>
        <pc:spChg chg="add del mod">
          <ac:chgData name="Nordbakken, Børre" userId="95db5dc8-d478-4e6a-8ecc-4a2cac8a7bc4" providerId="ADAL" clId="{62E91160-0F45-5D27-8FCC-2C97F0ED3DE2}" dt="2025-10-05T12:18:36.352" v="17305" actId="6549"/>
          <ac:spMkLst>
            <pc:docMk/>
            <pc:sldMk cId="1021647927" sldId="2147474579"/>
            <ac:spMk id="2" creationId="{3F8EFF5A-5B59-9AC7-BE6F-31AFB4F4C64F}"/>
          </ac:spMkLst>
        </pc:spChg>
        <pc:spChg chg="add del mod">
          <ac:chgData name="Nordbakken, Børre" userId="95db5dc8-d478-4e6a-8ecc-4a2cac8a7bc4" providerId="ADAL" clId="{62E91160-0F45-5D27-8FCC-2C97F0ED3DE2}" dt="2025-10-05T20:59:42.757" v="19398" actId="255"/>
          <ac:spMkLst>
            <pc:docMk/>
            <pc:sldMk cId="1021647927" sldId="2147474579"/>
            <ac:spMk id="3" creationId="{75870B74-CD70-4734-1EEA-B79FD4A5E489}"/>
          </ac:spMkLst>
        </pc:spChg>
        <pc:spChg chg="add mod">
          <ac:chgData name="Nordbakken, Børre" userId="95db5dc8-d478-4e6a-8ecc-4a2cac8a7bc4" providerId="ADAL" clId="{62E91160-0F45-5D27-8FCC-2C97F0ED3DE2}" dt="2025-10-05T11:38:06.706" v="17058" actId="790"/>
          <ac:spMkLst>
            <pc:docMk/>
            <pc:sldMk cId="1021647927" sldId="2147474579"/>
            <ac:spMk id="4" creationId="{04F3084A-2CE0-C453-5292-A01C14FD84DF}"/>
          </ac:spMkLst>
        </pc:spChg>
        <pc:spChg chg="add mod">
          <ac:chgData name="Nordbakken, Børre" userId="95db5dc8-d478-4e6a-8ecc-4a2cac8a7bc4" providerId="ADAL" clId="{62E91160-0F45-5D27-8FCC-2C97F0ED3DE2}" dt="2025-10-05T11:38:06.706" v="17058" actId="790"/>
          <ac:spMkLst>
            <pc:docMk/>
            <pc:sldMk cId="1021647927" sldId="2147474579"/>
            <ac:spMk id="5" creationId="{63A79A63-7167-7246-0918-1D2C225D37C2}"/>
          </ac:spMkLst>
        </pc:spChg>
      </pc:sldChg>
      <pc:sldChg chg="addSp delSp modSp new mod ord modNotesTx">
        <pc:chgData name="Nordbakken, Børre" userId="95db5dc8-d478-4e6a-8ecc-4a2cac8a7bc4" providerId="ADAL" clId="{62E91160-0F45-5D27-8FCC-2C97F0ED3DE2}" dt="2025-10-05T20:23:04.508" v="19319" actId="14100"/>
        <pc:sldMkLst>
          <pc:docMk/>
          <pc:sldMk cId="574650438" sldId="2147474580"/>
        </pc:sldMkLst>
        <pc:spChg chg="del mod">
          <ac:chgData name="Nordbakken, Børre" userId="95db5dc8-d478-4e6a-8ecc-4a2cac8a7bc4" providerId="ADAL" clId="{62E91160-0F45-5D27-8FCC-2C97F0ED3DE2}" dt="2025-10-05T11:32:06.154" v="17017" actId="478"/>
          <ac:spMkLst>
            <pc:docMk/>
            <pc:sldMk cId="574650438" sldId="2147474580"/>
            <ac:spMk id="2" creationId="{A2FA7FA6-BC62-9BAE-E6FE-15C9D358CC91}"/>
          </ac:spMkLst>
        </pc:spChg>
        <pc:spChg chg="mod">
          <ac:chgData name="Nordbakken, Børre" userId="95db5dc8-d478-4e6a-8ecc-4a2cac8a7bc4" providerId="ADAL" clId="{62E91160-0F45-5D27-8FCC-2C97F0ED3DE2}" dt="2025-10-05T20:23:04.508" v="19319" actId="14100"/>
          <ac:spMkLst>
            <pc:docMk/>
            <pc:sldMk cId="574650438" sldId="2147474580"/>
            <ac:spMk id="3" creationId="{3CEC410B-72D1-199D-0FD3-7BED65A78F33}"/>
          </ac:spMkLst>
        </pc:spChg>
        <pc:spChg chg="add del mod">
          <ac:chgData name="Nordbakken, Børre" userId="95db5dc8-d478-4e6a-8ecc-4a2cac8a7bc4" providerId="ADAL" clId="{62E91160-0F45-5D27-8FCC-2C97F0ED3DE2}" dt="2025-10-05T11:32:09.406" v="17018" actId="478"/>
          <ac:spMkLst>
            <pc:docMk/>
            <pc:sldMk cId="574650438" sldId="2147474580"/>
            <ac:spMk id="5" creationId="{CE6BF5C3-9C70-3E2F-D924-C0C6BDF160CA}"/>
          </ac:spMkLst>
        </pc:spChg>
      </pc:sldChg>
      <pc:sldChg chg="addSp delSp modSp new mod ord setBg">
        <pc:chgData name="Nordbakken, Børre" userId="95db5dc8-d478-4e6a-8ecc-4a2cac8a7bc4" providerId="ADAL" clId="{62E91160-0F45-5D27-8FCC-2C97F0ED3DE2}" dt="2025-09-30T21:13:05.698" v="12193" actId="207"/>
        <pc:sldMkLst>
          <pc:docMk/>
          <pc:sldMk cId="569743046" sldId="2147474581"/>
        </pc:sldMkLst>
      </pc:sldChg>
      <pc:sldChg chg="addSp delSp modSp add mod">
        <pc:chgData name="Nordbakken, Børre" userId="95db5dc8-d478-4e6a-8ecc-4a2cac8a7bc4" providerId="ADAL" clId="{62E91160-0F45-5D27-8FCC-2C97F0ED3DE2}" dt="2025-10-05T18:27:41.648" v="18982" actId="20577"/>
        <pc:sldMkLst>
          <pc:docMk/>
          <pc:sldMk cId="3283859150" sldId="2147474582"/>
        </pc:sldMkLst>
        <pc:spChg chg="add mod">
          <ac:chgData name="Nordbakken, Børre" userId="95db5dc8-d478-4e6a-8ecc-4a2cac8a7bc4" providerId="ADAL" clId="{62E91160-0F45-5D27-8FCC-2C97F0ED3DE2}" dt="2025-10-05T11:38:06.706" v="17058" actId="790"/>
          <ac:spMkLst>
            <pc:docMk/>
            <pc:sldMk cId="3283859150" sldId="2147474582"/>
            <ac:spMk id="2" creationId="{E5CEF315-3A4E-F986-DE1F-DBD08D732A03}"/>
          </ac:spMkLst>
        </pc:spChg>
        <pc:spChg chg="add mod">
          <ac:chgData name="Nordbakken, Børre" userId="95db5dc8-d478-4e6a-8ecc-4a2cac8a7bc4" providerId="ADAL" clId="{62E91160-0F45-5D27-8FCC-2C97F0ED3DE2}" dt="2025-10-05T11:38:06.706" v="17058" actId="790"/>
          <ac:spMkLst>
            <pc:docMk/>
            <pc:sldMk cId="3283859150" sldId="2147474582"/>
            <ac:spMk id="3" creationId="{794BE317-065D-C900-209B-509FFFAC8494}"/>
          </ac:spMkLst>
        </pc:spChg>
        <pc:spChg chg="add mod">
          <ac:chgData name="Nordbakken, Børre" userId="95db5dc8-d478-4e6a-8ecc-4a2cac8a7bc4" providerId="ADAL" clId="{62E91160-0F45-5D27-8FCC-2C97F0ED3DE2}" dt="2025-10-05T18:27:41.648" v="18982" actId="20577"/>
          <ac:spMkLst>
            <pc:docMk/>
            <pc:sldMk cId="3283859150" sldId="2147474582"/>
            <ac:spMk id="13" creationId="{82818647-A3B0-C0EF-51B6-5D9F250A713F}"/>
          </ac:spMkLst>
        </pc:spChg>
      </pc:sldChg>
      <pc:sldChg chg="addSp delSp modSp add mod">
        <pc:chgData name="Nordbakken, Børre" userId="95db5dc8-d478-4e6a-8ecc-4a2cac8a7bc4" providerId="ADAL" clId="{62E91160-0F45-5D27-8FCC-2C97F0ED3DE2}" dt="2025-10-05T13:44:58.233" v="18441" actId="20577"/>
        <pc:sldMkLst>
          <pc:docMk/>
          <pc:sldMk cId="4220747860" sldId="2147474583"/>
        </pc:sldMkLst>
        <pc:spChg chg="add mod">
          <ac:chgData name="Nordbakken, Børre" userId="95db5dc8-d478-4e6a-8ecc-4a2cac8a7bc4" providerId="ADAL" clId="{62E91160-0F45-5D27-8FCC-2C97F0ED3DE2}" dt="2025-10-05T13:44:58.233" v="18441" actId="20577"/>
          <ac:spMkLst>
            <pc:docMk/>
            <pc:sldMk cId="4220747860" sldId="2147474583"/>
            <ac:spMk id="3" creationId="{43A0F301-B4A0-E121-E30D-EA0AE2AA6F79}"/>
          </ac:spMkLst>
        </pc:spChg>
        <pc:spChg chg="add mod">
          <ac:chgData name="Nordbakken, Børre" userId="95db5dc8-d478-4e6a-8ecc-4a2cac8a7bc4" providerId="ADAL" clId="{62E91160-0F45-5D27-8FCC-2C97F0ED3DE2}" dt="2025-10-05T11:38:06.706" v="17058" actId="790"/>
          <ac:spMkLst>
            <pc:docMk/>
            <pc:sldMk cId="4220747860" sldId="2147474583"/>
            <ac:spMk id="4" creationId="{A3B2C8A3-0D40-2F2E-60E0-B57E30C6BF14}"/>
          </ac:spMkLst>
        </pc:spChg>
        <pc:spChg chg="add mod">
          <ac:chgData name="Nordbakken, Børre" userId="95db5dc8-d478-4e6a-8ecc-4a2cac8a7bc4" providerId="ADAL" clId="{62E91160-0F45-5D27-8FCC-2C97F0ED3DE2}" dt="2025-10-05T11:38:06.706" v="17058" actId="790"/>
          <ac:spMkLst>
            <pc:docMk/>
            <pc:sldMk cId="4220747860" sldId="2147474583"/>
            <ac:spMk id="5" creationId="{C3C985CD-F6A2-C59D-ED3A-66A8D46B0E34}"/>
          </ac:spMkLst>
        </pc:spChg>
      </pc:sldChg>
      <pc:sldChg chg="addSp delSp modSp add del mod">
        <pc:chgData name="Nordbakken, Børre" userId="95db5dc8-d478-4e6a-8ecc-4a2cac8a7bc4" providerId="ADAL" clId="{62E91160-0F45-5D27-8FCC-2C97F0ED3DE2}" dt="2025-09-22T19:26:26.016" v="4549" actId="2696"/>
        <pc:sldMkLst>
          <pc:docMk/>
          <pc:sldMk cId="2351275168" sldId="2147474584"/>
        </pc:sldMkLst>
      </pc:sldChg>
      <pc:sldChg chg="addSp delSp modSp add mod ord">
        <pc:chgData name="Nordbakken, Børre" userId="95db5dc8-d478-4e6a-8ecc-4a2cac8a7bc4" providerId="ADAL" clId="{62E91160-0F45-5D27-8FCC-2C97F0ED3DE2}" dt="2025-10-05T18:20:59.088" v="18882" actId="6549"/>
        <pc:sldMkLst>
          <pc:docMk/>
          <pc:sldMk cId="1520639864" sldId="2147474585"/>
        </pc:sldMkLst>
        <pc:spChg chg="mod">
          <ac:chgData name="Nordbakken, Børre" userId="95db5dc8-d478-4e6a-8ecc-4a2cac8a7bc4" providerId="ADAL" clId="{62E91160-0F45-5D27-8FCC-2C97F0ED3DE2}" dt="2025-10-05T18:20:59.088" v="18882" actId="6549"/>
          <ac:spMkLst>
            <pc:docMk/>
            <pc:sldMk cId="1520639864" sldId="2147474585"/>
            <ac:spMk id="3" creationId="{8BE35AA3-F69F-C05B-2171-F8BA78520044}"/>
          </ac:spMkLst>
        </pc:spChg>
        <pc:spChg chg="add mod">
          <ac:chgData name="Nordbakken, Børre" userId="95db5dc8-d478-4e6a-8ecc-4a2cac8a7bc4" providerId="ADAL" clId="{62E91160-0F45-5D27-8FCC-2C97F0ED3DE2}" dt="2025-10-05T11:38:06.706" v="17058" actId="790"/>
          <ac:spMkLst>
            <pc:docMk/>
            <pc:sldMk cId="1520639864" sldId="2147474585"/>
            <ac:spMk id="7" creationId="{C5DD9262-9C8A-798E-B498-A861C776B830}"/>
          </ac:spMkLst>
        </pc:spChg>
        <pc:spChg chg="add mod">
          <ac:chgData name="Nordbakken, Børre" userId="95db5dc8-d478-4e6a-8ecc-4a2cac8a7bc4" providerId="ADAL" clId="{62E91160-0F45-5D27-8FCC-2C97F0ED3DE2}" dt="2025-10-05T11:38:06.706" v="17058" actId="790"/>
          <ac:spMkLst>
            <pc:docMk/>
            <pc:sldMk cId="1520639864" sldId="2147474585"/>
            <ac:spMk id="8" creationId="{1A5C27FD-9878-69DC-77AE-7DC2CB837D3A}"/>
          </ac:spMkLst>
        </pc:spChg>
      </pc:sldChg>
      <pc:sldChg chg="addSp delSp modSp new del mod">
        <pc:chgData name="Nordbakken, Børre" userId="95db5dc8-d478-4e6a-8ecc-4a2cac8a7bc4" providerId="ADAL" clId="{62E91160-0F45-5D27-8FCC-2C97F0ED3DE2}" dt="2025-09-22T19:41:28.113" v="4740" actId="2696"/>
        <pc:sldMkLst>
          <pc:docMk/>
          <pc:sldMk cId="87133332" sldId="2147474586"/>
        </pc:sldMkLst>
      </pc:sldChg>
      <pc:sldChg chg="delSp modSp new mod">
        <pc:chgData name="Nordbakken, Børre" userId="95db5dc8-d478-4e6a-8ecc-4a2cac8a7bc4" providerId="ADAL" clId="{62E91160-0F45-5D27-8FCC-2C97F0ED3DE2}" dt="2025-10-05T11:38:06.706" v="17058" actId="790"/>
        <pc:sldMkLst>
          <pc:docMk/>
          <pc:sldMk cId="2984174261" sldId="2147474587"/>
        </pc:sldMkLst>
        <pc:spChg chg="mod">
          <ac:chgData name="Nordbakken, Børre" userId="95db5dc8-d478-4e6a-8ecc-4a2cac8a7bc4" providerId="ADAL" clId="{62E91160-0F45-5D27-8FCC-2C97F0ED3DE2}" dt="2025-10-05T11:38:06.706" v="17058" actId="790"/>
          <ac:spMkLst>
            <pc:docMk/>
            <pc:sldMk cId="2984174261" sldId="2147474587"/>
            <ac:spMk id="2" creationId="{D7C56E73-04B6-802D-0F2F-FE96CB5592F1}"/>
          </ac:spMkLst>
        </pc:spChg>
        <pc:spChg chg="mod">
          <ac:chgData name="Nordbakken, Børre" userId="95db5dc8-d478-4e6a-8ecc-4a2cac8a7bc4" providerId="ADAL" clId="{62E91160-0F45-5D27-8FCC-2C97F0ED3DE2}" dt="2025-10-05T11:38:06.706" v="17058" actId="790"/>
          <ac:spMkLst>
            <pc:docMk/>
            <pc:sldMk cId="2984174261" sldId="2147474587"/>
            <ac:spMk id="5" creationId="{EEDCAC35-D9E5-B3D9-3C0E-87907D4EE2C0}"/>
          </ac:spMkLst>
        </pc:spChg>
        <pc:spChg chg="mod">
          <ac:chgData name="Nordbakken, Børre" userId="95db5dc8-d478-4e6a-8ecc-4a2cac8a7bc4" providerId="ADAL" clId="{62E91160-0F45-5D27-8FCC-2C97F0ED3DE2}" dt="2025-10-05T11:38:06.706" v="17058" actId="790"/>
          <ac:spMkLst>
            <pc:docMk/>
            <pc:sldMk cId="2984174261" sldId="2147474587"/>
            <ac:spMk id="9" creationId="{4553E66F-3B9E-7F4A-355C-ECB35953B71C}"/>
          </ac:spMkLst>
        </pc:spChg>
        <pc:spChg chg="mod">
          <ac:chgData name="Nordbakken, Børre" userId="95db5dc8-d478-4e6a-8ecc-4a2cac8a7bc4" providerId="ADAL" clId="{62E91160-0F45-5D27-8FCC-2C97F0ED3DE2}" dt="2025-10-05T11:38:06.706" v="17058" actId="790"/>
          <ac:spMkLst>
            <pc:docMk/>
            <pc:sldMk cId="2984174261" sldId="2147474587"/>
            <ac:spMk id="17" creationId="{3222DBEA-9AED-879A-130F-7FA0C73A7F3D}"/>
          </ac:spMkLst>
        </pc:spChg>
      </pc:sldChg>
      <pc:sldChg chg="addSp delSp modSp add mod">
        <pc:chgData name="Nordbakken, Børre" userId="95db5dc8-d478-4e6a-8ecc-4a2cac8a7bc4" providerId="ADAL" clId="{62E91160-0F45-5D27-8FCC-2C97F0ED3DE2}" dt="2025-10-05T11:38:06.706" v="17058" actId="790"/>
        <pc:sldMkLst>
          <pc:docMk/>
          <pc:sldMk cId="1568828862" sldId="2147474588"/>
        </pc:sldMkLst>
        <pc:spChg chg="mod">
          <ac:chgData name="Nordbakken, Børre" userId="95db5dc8-d478-4e6a-8ecc-4a2cac8a7bc4" providerId="ADAL" clId="{62E91160-0F45-5D27-8FCC-2C97F0ED3DE2}" dt="2025-10-05T11:38:06.706" v="17058" actId="790"/>
          <ac:spMkLst>
            <pc:docMk/>
            <pc:sldMk cId="1568828862" sldId="2147474588"/>
            <ac:spMk id="2" creationId="{0F37BD2D-BBAF-3B0C-0D2E-C2256EE58110}"/>
          </ac:spMkLst>
        </pc:spChg>
        <pc:spChg chg="mod">
          <ac:chgData name="Nordbakken, Børre" userId="95db5dc8-d478-4e6a-8ecc-4a2cac8a7bc4" providerId="ADAL" clId="{62E91160-0F45-5D27-8FCC-2C97F0ED3DE2}" dt="2025-10-05T11:38:06.706" v="17058" actId="790"/>
          <ac:spMkLst>
            <pc:docMk/>
            <pc:sldMk cId="1568828862" sldId="2147474588"/>
            <ac:spMk id="6" creationId="{219BE4E2-2522-C1D4-42DD-49DB0D8DADBD}"/>
          </ac:spMkLst>
        </pc:spChg>
        <pc:picChg chg="add mod">
          <ac:chgData name="Nordbakken, Børre" userId="95db5dc8-d478-4e6a-8ecc-4a2cac8a7bc4" providerId="ADAL" clId="{62E91160-0F45-5D27-8FCC-2C97F0ED3DE2}" dt="2025-10-04T16:51:26.675" v="14397" actId="14100"/>
          <ac:picMkLst>
            <pc:docMk/>
            <pc:sldMk cId="1568828862" sldId="2147474588"/>
            <ac:picMk id="11" creationId="{E24C4CCE-11B0-E416-65A9-B185B087D82A}"/>
          </ac:picMkLst>
        </pc:picChg>
      </pc:sldChg>
      <pc:sldChg chg="new del">
        <pc:chgData name="Nordbakken, Børre" userId="95db5dc8-d478-4e6a-8ecc-4a2cac8a7bc4" providerId="ADAL" clId="{62E91160-0F45-5D27-8FCC-2C97F0ED3DE2}" dt="2025-09-22T19:39:49.986" v="4710" actId="2696"/>
        <pc:sldMkLst>
          <pc:docMk/>
          <pc:sldMk cId="2391919243" sldId="2147474588"/>
        </pc:sldMkLst>
      </pc:sldChg>
      <pc:sldChg chg="delSp modSp del mod ord">
        <pc:chgData name="Nordbakken, Børre" userId="95db5dc8-d478-4e6a-8ecc-4a2cac8a7bc4" providerId="ADAL" clId="{62E91160-0F45-5D27-8FCC-2C97F0ED3DE2}" dt="2025-10-04T18:12:36.887" v="14646" actId="2696"/>
        <pc:sldMkLst>
          <pc:docMk/>
          <pc:sldMk cId="2765171542" sldId="2147474589"/>
        </pc:sldMkLst>
      </pc:sldChg>
      <pc:sldChg chg="addSp delSp modSp add mod modNotesTx">
        <pc:chgData name="Nordbakken, Børre" userId="95db5dc8-d478-4e6a-8ecc-4a2cac8a7bc4" providerId="ADAL" clId="{62E91160-0F45-5D27-8FCC-2C97F0ED3DE2}" dt="2025-10-05T21:11:38.641" v="19421" actId="20577"/>
        <pc:sldMkLst>
          <pc:docMk/>
          <pc:sldMk cId="3589536701" sldId="2147474590"/>
        </pc:sldMkLst>
        <pc:spChg chg="mod">
          <ac:chgData name="Nordbakken, Børre" userId="95db5dc8-d478-4e6a-8ecc-4a2cac8a7bc4" providerId="ADAL" clId="{62E91160-0F45-5D27-8FCC-2C97F0ED3DE2}" dt="2025-10-05T12:41:00.799" v="17414" actId="20577"/>
          <ac:spMkLst>
            <pc:docMk/>
            <pc:sldMk cId="3589536701" sldId="2147474590"/>
            <ac:spMk id="3" creationId="{8A19524B-0EEB-68FF-72FA-273DC729770D}"/>
          </ac:spMkLst>
        </pc:spChg>
        <pc:spChg chg="del mod">
          <ac:chgData name="Nordbakken, Børre" userId="95db5dc8-d478-4e6a-8ecc-4a2cac8a7bc4" providerId="ADAL" clId="{62E91160-0F45-5D27-8FCC-2C97F0ED3DE2}" dt="2025-10-05T12:25:42.290" v="17317" actId="478"/>
          <ac:spMkLst>
            <pc:docMk/>
            <pc:sldMk cId="3589536701" sldId="2147474590"/>
            <ac:spMk id="4" creationId="{659C4BE1-E0F3-0195-E061-1A7A439D054F}"/>
          </ac:spMkLst>
        </pc:spChg>
        <pc:picChg chg="mod modCrop">
          <ac:chgData name="Nordbakken, Børre" userId="95db5dc8-d478-4e6a-8ecc-4a2cac8a7bc4" providerId="ADAL" clId="{62E91160-0F45-5D27-8FCC-2C97F0ED3DE2}" dt="2025-10-05T12:25:46.460" v="17318" actId="1076"/>
          <ac:picMkLst>
            <pc:docMk/>
            <pc:sldMk cId="3589536701" sldId="2147474590"/>
            <ac:picMk id="23" creationId="{26341EC6-91B8-A6FD-355D-1327DE42C4AE}"/>
          </ac:picMkLst>
        </pc:picChg>
      </pc:sldChg>
      <pc:sldChg chg="addSp delSp modSp add mod">
        <pc:chgData name="Nordbakken, Børre" userId="95db5dc8-d478-4e6a-8ecc-4a2cac8a7bc4" providerId="ADAL" clId="{62E91160-0F45-5D27-8FCC-2C97F0ED3DE2}" dt="2025-10-05T20:55:13.217" v="19377" actId="20577"/>
        <pc:sldMkLst>
          <pc:docMk/>
          <pc:sldMk cId="2272159402" sldId="2147474591"/>
        </pc:sldMkLst>
        <pc:spChg chg="mod">
          <ac:chgData name="Nordbakken, Børre" userId="95db5dc8-d478-4e6a-8ecc-4a2cac8a7bc4" providerId="ADAL" clId="{62E91160-0F45-5D27-8FCC-2C97F0ED3DE2}" dt="2025-10-05T20:55:13.217" v="19377" actId="20577"/>
          <ac:spMkLst>
            <pc:docMk/>
            <pc:sldMk cId="2272159402" sldId="2147474591"/>
            <ac:spMk id="3" creationId="{AAF1EBB1-AF1D-7FA4-86BB-BBAF639C5543}"/>
          </ac:spMkLst>
        </pc:spChg>
        <pc:spChg chg="del mod">
          <ac:chgData name="Nordbakken, Børre" userId="95db5dc8-d478-4e6a-8ecc-4a2cac8a7bc4" providerId="ADAL" clId="{62E91160-0F45-5D27-8FCC-2C97F0ED3DE2}" dt="2025-10-05T12:21:35.500" v="17312" actId="478"/>
          <ac:spMkLst>
            <pc:docMk/>
            <pc:sldMk cId="2272159402" sldId="2147474591"/>
            <ac:spMk id="4" creationId="{94D1FDE1-1257-FE32-7434-D93BF190A783}"/>
          </ac:spMkLst>
        </pc:spChg>
        <pc:picChg chg="mod modCrop">
          <ac:chgData name="Nordbakken, Børre" userId="95db5dc8-d478-4e6a-8ecc-4a2cac8a7bc4" providerId="ADAL" clId="{62E91160-0F45-5D27-8FCC-2C97F0ED3DE2}" dt="2025-10-04T22:21:16.987" v="15139" actId="18131"/>
          <ac:picMkLst>
            <pc:docMk/>
            <pc:sldMk cId="2272159402" sldId="2147474591"/>
            <ac:picMk id="5" creationId="{A583D67B-89BA-E9D4-E2F9-0A6BABC1D2C4}"/>
          </ac:picMkLst>
        </pc:picChg>
      </pc:sldChg>
      <pc:sldChg chg="addSp delSp modSp mod ord modNotesTx">
        <pc:chgData name="Nordbakken, Børre" userId="95db5dc8-d478-4e6a-8ecc-4a2cac8a7bc4" providerId="ADAL" clId="{62E91160-0F45-5D27-8FCC-2C97F0ED3DE2}" dt="2025-10-05T20:53:34.116" v="19349" actId="6549"/>
        <pc:sldMkLst>
          <pc:docMk/>
          <pc:sldMk cId="3030309574" sldId="2147474592"/>
        </pc:sldMkLst>
        <pc:spChg chg="mod">
          <ac:chgData name="Nordbakken, Børre" userId="95db5dc8-d478-4e6a-8ecc-4a2cac8a7bc4" providerId="ADAL" clId="{62E91160-0F45-5D27-8FCC-2C97F0ED3DE2}" dt="2025-10-05T20:53:34.116" v="19349" actId="6549"/>
          <ac:spMkLst>
            <pc:docMk/>
            <pc:sldMk cId="3030309574" sldId="2147474592"/>
            <ac:spMk id="3" creationId="{7D0FC2C6-22E1-E658-EE92-535D24F0BCBB}"/>
          </ac:spMkLst>
        </pc:spChg>
        <pc:spChg chg="mod">
          <ac:chgData name="Nordbakken, Børre" userId="95db5dc8-d478-4e6a-8ecc-4a2cac8a7bc4" providerId="ADAL" clId="{62E91160-0F45-5D27-8FCC-2C97F0ED3DE2}" dt="2025-10-05T11:38:06.706" v="17058" actId="790"/>
          <ac:spMkLst>
            <pc:docMk/>
            <pc:sldMk cId="3030309574" sldId="2147474592"/>
            <ac:spMk id="4" creationId="{F3A2D225-ADC6-717B-FCCF-DF76ACFF6C07}"/>
          </ac:spMkLst>
        </pc:spChg>
        <pc:spChg chg="add del mod">
          <ac:chgData name="Nordbakken, Børre" userId="95db5dc8-d478-4e6a-8ecc-4a2cac8a7bc4" providerId="ADAL" clId="{62E91160-0F45-5D27-8FCC-2C97F0ED3DE2}" dt="2025-10-05T11:16:28.512" v="16959" actId="478"/>
          <ac:spMkLst>
            <pc:docMk/>
            <pc:sldMk cId="3030309574" sldId="2147474592"/>
            <ac:spMk id="5" creationId="{D4338A49-BD63-3BE6-40DD-8FE8F8218DF6}"/>
          </ac:spMkLst>
        </pc:spChg>
        <pc:spChg chg="add del mod">
          <ac:chgData name="Nordbakken, Børre" userId="95db5dc8-d478-4e6a-8ecc-4a2cac8a7bc4" providerId="ADAL" clId="{62E91160-0F45-5D27-8FCC-2C97F0ED3DE2}" dt="2025-10-05T11:16:26.535" v="16958" actId="478"/>
          <ac:spMkLst>
            <pc:docMk/>
            <pc:sldMk cId="3030309574" sldId="2147474592"/>
            <ac:spMk id="9" creationId="{9247E211-99D1-CA64-E0A7-E2BA70295516}"/>
          </ac:spMkLst>
        </pc:spChg>
        <pc:picChg chg="mod modCrop">
          <ac:chgData name="Nordbakken, Børre" userId="95db5dc8-d478-4e6a-8ecc-4a2cac8a7bc4" providerId="ADAL" clId="{62E91160-0F45-5D27-8FCC-2C97F0ED3DE2}" dt="2025-10-05T09:51:02.497" v="16563" actId="18131"/>
          <ac:picMkLst>
            <pc:docMk/>
            <pc:sldMk cId="3030309574" sldId="2147474592"/>
            <ac:picMk id="20" creationId="{6417AFA6-69BB-08A8-12E1-A4FC9DA79B8F}"/>
          </ac:picMkLst>
        </pc:picChg>
      </pc:sldChg>
      <pc:sldChg chg="add del">
        <pc:chgData name="Nordbakken, Børre" userId="95db5dc8-d478-4e6a-8ecc-4a2cac8a7bc4" providerId="ADAL" clId="{62E91160-0F45-5D27-8FCC-2C97F0ED3DE2}" dt="2025-09-28T13:27:59.275" v="9936" actId="2696"/>
        <pc:sldMkLst>
          <pc:docMk/>
          <pc:sldMk cId="3181287634" sldId="2147474593"/>
        </pc:sldMkLst>
      </pc:sldChg>
      <pc:sldChg chg="addSp modSp mod modNotesTx">
        <pc:chgData name="Nordbakken, Børre" userId="95db5dc8-d478-4e6a-8ecc-4a2cac8a7bc4" providerId="ADAL" clId="{62E91160-0F45-5D27-8FCC-2C97F0ED3DE2}" dt="2025-10-05T21:09:08.480" v="19407" actId="6549"/>
        <pc:sldMkLst>
          <pc:docMk/>
          <pc:sldMk cId="3624415900" sldId="2147474593"/>
        </pc:sldMkLst>
        <pc:spChg chg="add mod">
          <ac:chgData name="Nordbakken, Børre" userId="95db5dc8-d478-4e6a-8ecc-4a2cac8a7bc4" providerId="ADAL" clId="{62E91160-0F45-5D27-8FCC-2C97F0ED3DE2}" dt="2025-10-05T11:38:06.706" v="17058" actId="790"/>
          <ac:spMkLst>
            <pc:docMk/>
            <pc:sldMk cId="3624415900" sldId="2147474593"/>
            <ac:spMk id="2" creationId="{2491A70C-0DE2-D124-E767-211624436B96}"/>
          </ac:spMkLst>
        </pc:spChg>
      </pc:sldChg>
      <pc:sldChg chg="delSp modSp mod modNotesTx">
        <pc:chgData name="Nordbakken, Børre" userId="95db5dc8-d478-4e6a-8ecc-4a2cac8a7bc4" providerId="ADAL" clId="{62E91160-0F45-5D27-8FCC-2C97F0ED3DE2}" dt="2025-10-06T17:40:01.857" v="19657" actId="6549"/>
        <pc:sldMkLst>
          <pc:docMk/>
          <pc:sldMk cId="844953082" sldId="2147474597"/>
        </pc:sldMkLst>
        <pc:spChg chg="mod">
          <ac:chgData name="Nordbakken, Børre" userId="95db5dc8-d478-4e6a-8ecc-4a2cac8a7bc4" providerId="ADAL" clId="{62E91160-0F45-5D27-8FCC-2C97F0ED3DE2}" dt="2025-10-05T11:38:06.706" v="17058" actId="790"/>
          <ac:spMkLst>
            <pc:docMk/>
            <pc:sldMk cId="844953082" sldId="2147474597"/>
            <ac:spMk id="2" creationId="{F4A83818-B5BB-E87D-2B1D-A00E0C1CF13B}"/>
          </ac:spMkLst>
        </pc:spChg>
        <pc:spChg chg="mod">
          <ac:chgData name="Nordbakken, Børre" userId="95db5dc8-d478-4e6a-8ecc-4a2cac8a7bc4" providerId="ADAL" clId="{62E91160-0F45-5D27-8FCC-2C97F0ED3DE2}" dt="2025-10-06T17:40:01.857" v="19657" actId="6549"/>
          <ac:spMkLst>
            <pc:docMk/>
            <pc:sldMk cId="844953082" sldId="2147474597"/>
            <ac:spMk id="3" creationId="{18A69318-E393-A7BE-2F4C-8D80013B4453}"/>
          </ac:spMkLst>
        </pc:spChg>
        <pc:spChg chg="mod">
          <ac:chgData name="Nordbakken, Børre" userId="95db5dc8-d478-4e6a-8ecc-4a2cac8a7bc4" providerId="ADAL" clId="{62E91160-0F45-5D27-8FCC-2C97F0ED3DE2}" dt="2025-10-05T11:38:06.706" v="17058" actId="790"/>
          <ac:spMkLst>
            <pc:docMk/>
            <pc:sldMk cId="844953082" sldId="2147474597"/>
            <ac:spMk id="6" creationId="{A4206085-F140-686D-B83C-D8BFC472BEF2}"/>
          </ac:spMkLst>
        </pc:spChg>
      </pc:sldChg>
      <pc:sldChg chg="addSp delSp modSp add mod modNotesTx">
        <pc:chgData name="Nordbakken, Børre" userId="95db5dc8-d478-4e6a-8ecc-4a2cac8a7bc4" providerId="ADAL" clId="{62E91160-0F45-5D27-8FCC-2C97F0ED3DE2}" dt="2025-10-05T13:59:28.266" v="18524" actId="403"/>
        <pc:sldMkLst>
          <pc:docMk/>
          <pc:sldMk cId="3685275058" sldId="2147474599"/>
        </pc:sldMkLst>
        <pc:spChg chg="mod">
          <ac:chgData name="Nordbakken, Børre" userId="95db5dc8-d478-4e6a-8ecc-4a2cac8a7bc4" providerId="ADAL" clId="{62E91160-0F45-5D27-8FCC-2C97F0ED3DE2}" dt="2025-10-05T11:38:06.706" v="17058" actId="790"/>
          <ac:spMkLst>
            <pc:docMk/>
            <pc:sldMk cId="3685275058" sldId="2147474599"/>
            <ac:spMk id="3" creationId="{37C58538-F4CF-C838-C67E-02B121E00F8C}"/>
          </ac:spMkLst>
        </pc:spChg>
        <pc:spChg chg="mod">
          <ac:chgData name="Nordbakken, Børre" userId="95db5dc8-d478-4e6a-8ecc-4a2cac8a7bc4" providerId="ADAL" clId="{62E91160-0F45-5D27-8FCC-2C97F0ED3DE2}" dt="2025-10-05T13:59:28.266" v="18524" actId="403"/>
          <ac:spMkLst>
            <pc:docMk/>
            <pc:sldMk cId="3685275058" sldId="2147474599"/>
            <ac:spMk id="5" creationId="{C7D8C0C8-7AAE-9FCC-7413-B8B0B5B440C0}"/>
          </ac:spMkLst>
        </pc:spChg>
        <pc:spChg chg="mod">
          <ac:chgData name="Nordbakken, Børre" userId="95db5dc8-d478-4e6a-8ecc-4a2cac8a7bc4" providerId="ADAL" clId="{62E91160-0F45-5D27-8FCC-2C97F0ED3DE2}" dt="2025-10-05T11:38:06.706" v="17058" actId="790"/>
          <ac:spMkLst>
            <pc:docMk/>
            <pc:sldMk cId="3685275058" sldId="2147474599"/>
            <ac:spMk id="6" creationId="{6F614EB2-1BE2-E581-C69C-BD98431B83BC}"/>
          </ac:spMkLst>
        </pc:spChg>
        <pc:spChg chg="add del mod">
          <ac:chgData name="Nordbakken, Børre" userId="95db5dc8-d478-4e6a-8ecc-4a2cac8a7bc4" providerId="ADAL" clId="{62E91160-0F45-5D27-8FCC-2C97F0ED3DE2}" dt="2025-10-05T13:59:09.461" v="18523" actId="478"/>
          <ac:spMkLst>
            <pc:docMk/>
            <pc:sldMk cId="3685275058" sldId="2147474599"/>
            <ac:spMk id="7" creationId="{55301B15-F4EB-A126-9A30-4E8EB02819B9}"/>
          </ac:spMkLst>
        </pc:spChg>
        <pc:picChg chg="add mod">
          <ac:chgData name="Nordbakken, Børre" userId="95db5dc8-d478-4e6a-8ecc-4a2cac8a7bc4" providerId="ADAL" clId="{62E91160-0F45-5D27-8FCC-2C97F0ED3DE2}" dt="2025-10-05T09:36:02.587" v="16450" actId="1076"/>
          <ac:picMkLst>
            <pc:docMk/>
            <pc:sldMk cId="3685275058" sldId="2147474599"/>
            <ac:picMk id="2" creationId="{B941741E-C275-98E6-8FD8-86A2C56C71E8}"/>
          </ac:picMkLst>
        </pc:picChg>
        <pc:picChg chg="add mod">
          <ac:chgData name="Nordbakken, Børre" userId="95db5dc8-d478-4e6a-8ecc-4a2cac8a7bc4" providerId="ADAL" clId="{62E91160-0F45-5D27-8FCC-2C97F0ED3DE2}" dt="2025-10-05T10:00:40.592" v="16731" actId="1076"/>
          <ac:picMkLst>
            <pc:docMk/>
            <pc:sldMk cId="3685275058" sldId="2147474599"/>
            <ac:picMk id="4" creationId="{EB0999F1-7DA0-5999-6C41-DF0442C4E6EA}"/>
          </ac:picMkLst>
        </pc:picChg>
        <pc:picChg chg="add mod">
          <ac:chgData name="Nordbakken, Børre" userId="95db5dc8-d478-4e6a-8ecc-4a2cac8a7bc4" providerId="ADAL" clId="{62E91160-0F45-5D27-8FCC-2C97F0ED3DE2}" dt="2025-10-05T09:39:38.603" v="16453" actId="1076"/>
          <ac:picMkLst>
            <pc:docMk/>
            <pc:sldMk cId="3685275058" sldId="2147474599"/>
            <ac:picMk id="13" creationId="{79ABC5DA-6BD7-3276-6BF1-6321536574B6}"/>
          </ac:picMkLst>
        </pc:picChg>
      </pc:sldChg>
      <pc:sldChg chg="addSp delSp modSp mod modNotesTx">
        <pc:chgData name="Nordbakken, Børre" userId="95db5dc8-d478-4e6a-8ecc-4a2cac8a7bc4" providerId="ADAL" clId="{62E91160-0F45-5D27-8FCC-2C97F0ED3DE2}" dt="2025-10-05T11:38:06.706" v="17058" actId="790"/>
        <pc:sldMkLst>
          <pc:docMk/>
          <pc:sldMk cId="3850083241" sldId="2147474600"/>
        </pc:sldMkLst>
        <pc:spChg chg="add mod">
          <ac:chgData name="Nordbakken, Børre" userId="95db5dc8-d478-4e6a-8ecc-4a2cac8a7bc4" providerId="ADAL" clId="{62E91160-0F45-5D27-8FCC-2C97F0ED3DE2}" dt="2025-10-05T11:38:06.706" v="17058" actId="790"/>
          <ac:spMkLst>
            <pc:docMk/>
            <pc:sldMk cId="3850083241" sldId="2147474600"/>
            <ac:spMk id="2" creationId="{D8791C7F-2B3A-2194-67DC-4C00C0AA8E26}"/>
          </ac:spMkLst>
        </pc:spChg>
        <pc:spChg chg="mod">
          <ac:chgData name="Nordbakken, Børre" userId="95db5dc8-d478-4e6a-8ecc-4a2cac8a7bc4" providerId="ADAL" clId="{62E91160-0F45-5D27-8FCC-2C97F0ED3DE2}" dt="2025-10-05T11:38:06.706" v="17058" actId="790"/>
          <ac:spMkLst>
            <pc:docMk/>
            <pc:sldMk cId="3850083241" sldId="2147474600"/>
            <ac:spMk id="3" creationId="{F57248FD-38B8-A386-BF7B-CB02FDB80E84}"/>
          </ac:spMkLst>
        </pc:spChg>
        <pc:spChg chg="del mod">
          <ac:chgData name="Nordbakken, Børre" userId="95db5dc8-d478-4e6a-8ecc-4a2cac8a7bc4" providerId="ADAL" clId="{62E91160-0F45-5D27-8FCC-2C97F0ED3DE2}" dt="2025-10-05T09:43:54.396" v="16545" actId="478"/>
          <ac:spMkLst>
            <pc:docMk/>
            <pc:sldMk cId="3850083241" sldId="2147474600"/>
            <ac:spMk id="6" creationId="{8882FA42-707C-B960-9484-485043E611B2}"/>
          </ac:spMkLst>
        </pc:spChg>
        <pc:spChg chg="mod">
          <ac:chgData name="Nordbakken, Børre" userId="95db5dc8-d478-4e6a-8ecc-4a2cac8a7bc4" providerId="ADAL" clId="{62E91160-0F45-5D27-8FCC-2C97F0ED3DE2}" dt="2025-10-05T11:38:06.706" v="17058" actId="790"/>
          <ac:spMkLst>
            <pc:docMk/>
            <pc:sldMk cId="3850083241" sldId="2147474600"/>
            <ac:spMk id="13" creationId="{E1E52FE1-772A-6296-8D37-E5E2D40D8BFD}"/>
          </ac:spMkLst>
        </pc:spChg>
      </pc:sldChg>
      <pc:sldChg chg="addSp delSp modSp mod modNotesTx">
        <pc:chgData name="Nordbakken, Børre" userId="95db5dc8-d478-4e6a-8ecc-4a2cac8a7bc4" providerId="ADAL" clId="{62E91160-0F45-5D27-8FCC-2C97F0ED3DE2}" dt="2025-10-05T11:38:06.706" v="17058" actId="790"/>
        <pc:sldMkLst>
          <pc:docMk/>
          <pc:sldMk cId="3255775529" sldId="2147474602"/>
        </pc:sldMkLst>
        <pc:spChg chg="add mod">
          <ac:chgData name="Nordbakken, Børre" userId="95db5dc8-d478-4e6a-8ecc-4a2cac8a7bc4" providerId="ADAL" clId="{62E91160-0F45-5D27-8FCC-2C97F0ED3DE2}" dt="2025-10-05T11:38:06.706" v="17058" actId="790"/>
          <ac:spMkLst>
            <pc:docMk/>
            <pc:sldMk cId="3255775529" sldId="2147474602"/>
            <ac:spMk id="2" creationId="{E400D927-1470-104A-CE64-A314AB36BFE2}"/>
          </ac:spMkLst>
        </pc:spChg>
        <pc:spChg chg="mod">
          <ac:chgData name="Nordbakken, Børre" userId="95db5dc8-d478-4e6a-8ecc-4a2cac8a7bc4" providerId="ADAL" clId="{62E91160-0F45-5D27-8FCC-2C97F0ED3DE2}" dt="2025-10-05T11:38:06.706" v="17058" actId="790"/>
          <ac:spMkLst>
            <pc:docMk/>
            <pc:sldMk cId="3255775529" sldId="2147474602"/>
            <ac:spMk id="3" creationId="{AFEF1D92-9249-433C-4B58-B51214E3ABDD}"/>
          </ac:spMkLst>
        </pc:spChg>
        <pc:spChg chg="del">
          <ac:chgData name="Nordbakken, Børre" userId="95db5dc8-d478-4e6a-8ecc-4a2cac8a7bc4" providerId="ADAL" clId="{62E91160-0F45-5D27-8FCC-2C97F0ED3DE2}" dt="2025-10-05T09:44:14.890" v="16547" actId="478"/>
          <ac:spMkLst>
            <pc:docMk/>
            <pc:sldMk cId="3255775529" sldId="2147474602"/>
            <ac:spMk id="6" creationId="{CCE3595B-8DD3-37E3-A994-99C6BC9F764A}"/>
          </ac:spMkLst>
        </pc:spChg>
        <pc:spChg chg="mod">
          <ac:chgData name="Nordbakken, Børre" userId="95db5dc8-d478-4e6a-8ecc-4a2cac8a7bc4" providerId="ADAL" clId="{62E91160-0F45-5D27-8FCC-2C97F0ED3DE2}" dt="2025-10-05T11:38:06.706" v="17058" actId="790"/>
          <ac:spMkLst>
            <pc:docMk/>
            <pc:sldMk cId="3255775529" sldId="2147474602"/>
            <ac:spMk id="13" creationId="{405202A7-C98C-EA64-53D6-64F84A3F5140}"/>
          </ac:spMkLst>
        </pc:spChg>
        <pc:picChg chg="mod">
          <ac:chgData name="Nordbakken, Børre" userId="95db5dc8-d478-4e6a-8ecc-4a2cac8a7bc4" providerId="ADAL" clId="{62E91160-0F45-5D27-8FCC-2C97F0ED3DE2}" dt="2025-10-04T16:43:52.260" v="14345" actId="1076"/>
          <ac:picMkLst>
            <pc:docMk/>
            <pc:sldMk cId="3255775529" sldId="2147474602"/>
            <ac:picMk id="8" creationId="{7E5ED3A6-1707-AD32-7B1A-581F6E49BB4F}"/>
          </ac:picMkLst>
        </pc:picChg>
      </pc:sldChg>
      <pc:sldChg chg="addSp delSp modSp mod modNotesTx">
        <pc:chgData name="Nordbakken, Børre" userId="95db5dc8-d478-4e6a-8ecc-4a2cac8a7bc4" providerId="ADAL" clId="{62E91160-0F45-5D27-8FCC-2C97F0ED3DE2}" dt="2025-10-05T11:38:06.706" v="17058" actId="790"/>
        <pc:sldMkLst>
          <pc:docMk/>
          <pc:sldMk cId="2823758626" sldId="2147474603"/>
        </pc:sldMkLst>
        <pc:spChg chg="del">
          <ac:chgData name="Nordbakken, Børre" userId="95db5dc8-d478-4e6a-8ecc-4a2cac8a7bc4" providerId="ADAL" clId="{62E91160-0F45-5D27-8FCC-2C97F0ED3DE2}" dt="2025-10-05T09:44:20.670" v="16549" actId="478"/>
          <ac:spMkLst>
            <pc:docMk/>
            <pc:sldMk cId="2823758626" sldId="2147474603"/>
            <ac:spMk id="2" creationId="{0B28BFF2-2397-297C-B0FC-A5F1BE551D97}"/>
          </ac:spMkLst>
        </pc:spChg>
        <pc:spChg chg="add mod">
          <ac:chgData name="Nordbakken, Børre" userId="95db5dc8-d478-4e6a-8ecc-4a2cac8a7bc4" providerId="ADAL" clId="{62E91160-0F45-5D27-8FCC-2C97F0ED3DE2}" dt="2025-10-05T11:38:06.706" v="17058" actId="790"/>
          <ac:spMkLst>
            <pc:docMk/>
            <pc:sldMk cId="2823758626" sldId="2147474603"/>
            <ac:spMk id="4" creationId="{108ACEE6-9F04-37D1-5E88-6FE0B598604B}"/>
          </ac:spMkLst>
        </pc:spChg>
        <pc:spChg chg="mod">
          <ac:chgData name="Nordbakken, Børre" userId="95db5dc8-d478-4e6a-8ecc-4a2cac8a7bc4" providerId="ADAL" clId="{62E91160-0F45-5D27-8FCC-2C97F0ED3DE2}" dt="2025-10-05T11:38:06.706" v="17058" actId="790"/>
          <ac:spMkLst>
            <pc:docMk/>
            <pc:sldMk cId="2823758626" sldId="2147474603"/>
            <ac:spMk id="6" creationId="{FDB2486F-78CB-E3FA-CD3E-48C00B643466}"/>
          </ac:spMkLst>
        </pc:spChg>
        <pc:spChg chg="mod">
          <ac:chgData name="Nordbakken, Børre" userId="95db5dc8-d478-4e6a-8ecc-4a2cac8a7bc4" providerId="ADAL" clId="{62E91160-0F45-5D27-8FCC-2C97F0ED3DE2}" dt="2025-10-05T11:38:06.706" v="17058" actId="790"/>
          <ac:spMkLst>
            <pc:docMk/>
            <pc:sldMk cId="2823758626" sldId="2147474603"/>
            <ac:spMk id="13" creationId="{7F77D76C-7CDA-D0D7-EF0B-312F0A65D2EA}"/>
          </ac:spMkLst>
        </pc:spChg>
        <pc:picChg chg="mod">
          <ac:chgData name="Nordbakken, Børre" userId="95db5dc8-d478-4e6a-8ecc-4a2cac8a7bc4" providerId="ADAL" clId="{62E91160-0F45-5D27-8FCC-2C97F0ED3DE2}" dt="2025-10-04T16:44:36.238" v="14350" actId="1076"/>
          <ac:picMkLst>
            <pc:docMk/>
            <pc:sldMk cId="2823758626" sldId="2147474603"/>
            <ac:picMk id="8" creationId="{5F3EBDE7-04DC-1521-9E46-2B79A8B1CA39}"/>
          </ac:picMkLst>
        </pc:picChg>
      </pc:sldChg>
      <pc:sldChg chg="addSp delSp modSp mod modNotesTx">
        <pc:chgData name="Nordbakken, Børre" userId="95db5dc8-d478-4e6a-8ecc-4a2cac8a7bc4" providerId="ADAL" clId="{62E91160-0F45-5D27-8FCC-2C97F0ED3DE2}" dt="2025-10-05T11:38:06.706" v="17058" actId="790"/>
        <pc:sldMkLst>
          <pc:docMk/>
          <pc:sldMk cId="2170237298" sldId="2147474604"/>
        </pc:sldMkLst>
        <pc:spChg chg="add mod">
          <ac:chgData name="Nordbakken, Børre" userId="95db5dc8-d478-4e6a-8ecc-4a2cac8a7bc4" providerId="ADAL" clId="{62E91160-0F45-5D27-8FCC-2C97F0ED3DE2}" dt="2025-10-05T11:38:06.706" v="17058" actId="790"/>
          <ac:spMkLst>
            <pc:docMk/>
            <pc:sldMk cId="2170237298" sldId="2147474604"/>
            <ac:spMk id="2" creationId="{1B39323C-1CAE-441D-3811-A6EE17BAF423}"/>
          </ac:spMkLst>
        </pc:spChg>
        <pc:spChg chg="del">
          <ac:chgData name="Nordbakken, Børre" userId="95db5dc8-d478-4e6a-8ecc-4a2cac8a7bc4" providerId="ADAL" clId="{62E91160-0F45-5D27-8FCC-2C97F0ED3DE2}" dt="2025-10-05T09:44:26.385" v="16551" actId="478"/>
          <ac:spMkLst>
            <pc:docMk/>
            <pc:sldMk cId="2170237298" sldId="2147474604"/>
            <ac:spMk id="12" creationId="{F1E6336D-7D09-63FF-88D9-36AB4DABB69E}"/>
          </ac:spMkLst>
        </pc:spChg>
        <pc:spChg chg="mod">
          <ac:chgData name="Nordbakken, Børre" userId="95db5dc8-d478-4e6a-8ecc-4a2cac8a7bc4" providerId="ADAL" clId="{62E91160-0F45-5D27-8FCC-2C97F0ED3DE2}" dt="2025-10-05T11:38:06.706" v="17058" actId="790"/>
          <ac:spMkLst>
            <pc:docMk/>
            <pc:sldMk cId="2170237298" sldId="2147474604"/>
            <ac:spMk id="13" creationId="{36776EDA-185A-2FF6-9FB1-A3200F1B8C9C}"/>
          </ac:spMkLst>
        </pc:spChg>
        <pc:spChg chg="mod">
          <ac:chgData name="Nordbakken, Børre" userId="95db5dc8-d478-4e6a-8ecc-4a2cac8a7bc4" providerId="ADAL" clId="{62E91160-0F45-5D27-8FCC-2C97F0ED3DE2}" dt="2025-10-05T11:38:06.706" v="17058" actId="790"/>
          <ac:spMkLst>
            <pc:docMk/>
            <pc:sldMk cId="2170237298" sldId="2147474604"/>
            <ac:spMk id="16" creationId="{0528CC68-FEA9-C40B-EDB5-DC3F08A4AD1B}"/>
          </ac:spMkLst>
        </pc:spChg>
        <pc:picChg chg="mod">
          <ac:chgData name="Nordbakken, Børre" userId="95db5dc8-d478-4e6a-8ecc-4a2cac8a7bc4" providerId="ADAL" clId="{62E91160-0F45-5D27-8FCC-2C97F0ED3DE2}" dt="2025-10-04T16:49:22.953" v="14378" actId="1076"/>
          <ac:picMkLst>
            <pc:docMk/>
            <pc:sldMk cId="2170237298" sldId="2147474604"/>
            <ac:picMk id="8" creationId="{67EFF190-8AFF-8C43-D462-DDCFEBFAC83C}"/>
          </ac:picMkLst>
        </pc:picChg>
      </pc:sldChg>
      <pc:sldChg chg="addSp delSp modSp mod modNotesTx">
        <pc:chgData name="Nordbakken, Børre" userId="95db5dc8-d478-4e6a-8ecc-4a2cac8a7bc4" providerId="ADAL" clId="{62E91160-0F45-5D27-8FCC-2C97F0ED3DE2}" dt="2025-10-05T11:38:06.706" v="17058" actId="790"/>
        <pc:sldMkLst>
          <pc:docMk/>
          <pc:sldMk cId="1765657080" sldId="2147474605"/>
        </pc:sldMkLst>
        <pc:spChg chg="add mod">
          <ac:chgData name="Nordbakken, Børre" userId="95db5dc8-d478-4e6a-8ecc-4a2cac8a7bc4" providerId="ADAL" clId="{62E91160-0F45-5D27-8FCC-2C97F0ED3DE2}" dt="2025-10-05T11:38:06.706" v="17058" actId="790"/>
          <ac:spMkLst>
            <pc:docMk/>
            <pc:sldMk cId="1765657080" sldId="2147474605"/>
            <ac:spMk id="2" creationId="{BBACD6A0-ACFE-EC3E-FCA9-3A3F2D1659CD}"/>
          </ac:spMkLst>
        </pc:spChg>
        <pc:spChg chg="del">
          <ac:chgData name="Nordbakken, Børre" userId="95db5dc8-d478-4e6a-8ecc-4a2cac8a7bc4" providerId="ADAL" clId="{62E91160-0F45-5D27-8FCC-2C97F0ED3DE2}" dt="2025-10-05T09:44:31.935" v="16553" actId="478"/>
          <ac:spMkLst>
            <pc:docMk/>
            <pc:sldMk cId="1765657080" sldId="2147474605"/>
            <ac:spMk id="12" creationId="{3A5D2978-3692-1761-6ED0-3ABC2BAD640B}"/>
          </ac:spMkLst>
        </pc:spChg>
        <pc:spChg chg="mod">
          <ac:chgData name="Nordbakken, Børre" userId="95db5dc8-d478-4e6a-8ecc-4a2cac8a7bc4" providerId="ADAL" clId="{62E91160-0F45-5D27-8FCC-2C97F0ED3DE2}" dt="2025-10-05T11:38:06.706" v="17058" actId="790"/>
          <ac:spMkLst>
            <pc:docMk/>
            <pc:sldMk cId="1765657080" sldId="2147474605"/>
            <ac:spMk id="13" creationId="{C8BF5F36-7A06-ED99-0BC7-F1A5AD906AD2}"/>
          </ac:spMkLst>
        </pc:spChg>
        <pc:spChg chg="mod">
          <ac:chgData name="Nordbakken, Børre" userId="95db5dc8-d478-4e6a-8ecc-4a2cac8a7bc4" providerId="ADAL" clId="{62E91160-0F45-5D27-8FCC-2C97F0ED3DE2}" dt="2025-10-05T11:38:06.706" v="17058" actId="790"/>
          <ac:spMkLst>
            <pc:docMk/>
            <pc:sldMk cId="1765657080" sldId="2147474605"/>
            <ac:spMk id="16" creationId="{D43FC5AC-A904-7878-6F21-FADFF1552760}"/>
          </ac:spMkLst>
        </pc:spChg>
      </pc:sldChg>
      <pc:sldChg chg="modSp del mod">
        <pc:chgData name="Nordbakken, Børre" userId="95db5dc8-d478-4e6a-8ecc-4a2cac8a7bc4" providerId="ADAL" clId="{62E91160-0F45-5D27-8FCC-2C97F0ED3DE2}" dt="2025-10-04T18:38:22.947" v="14996" actId="2696"/>
        <pc:sldMkLst>
          <pc:docMk/>
          <pc:sldMk cId="99082146" sldId="2147474606"/>
        </pc:sldMkLst>
      </pc:sldChg>
      <pc:sldChg chg="addSp delSp modSp add mod">
        <pc:chgData name="Nordbakken, Børre" userId="95db5dc8-d478-4e6a-8ecc-4a2cac8a7bc4" providerId="ADAL" clId="{62E91160-0F45-5D27-8FCC-2C97F0ED3DE2}" dt="2025-10-06T17:45:28.653" v="19680" actId="113"/>
        <pc:sldMkLst>
          <pc:docMk/>
          <pc:sldMk cId="4011260294" sldId="2147474607"/>
        </pc:sldMkLst>
        <pc:spChg chg="mod">
          <ac:chgData name="Nordbakken, Børre" userId="95db5dc8-d478-4e6a-8ecc-4a2cac8a7bc4" providerId="ADAL" clId="{62E91160-0F45-5D27-8FCC-2C97F0ED3DE2}" dt="2025-10-05T11:38:06.706" v="17058" actId="790"/>
          <ac:spMkLst>
            <pc:docMk/>
            <pc:sldMk cId="4011260294" sldId="2147474607"/>
            <ac:spMk id="2" creationId="{A9E3451C-6DE6-FCD2-FA0E-4174CFD685AE}"/>
          </ac:spMkLst>
        </pc:spChg>
        <pc:spChg chg="mod">
          <ac:chgData name="Nordbakken, Børre" userId="95db5dc8-d478-4e6a-8ecc-4a2cac8a7bc4" providerId="ADAL" clId="{62E91160-0F45-5D27-8FCC-2C97F0ED3DE2}" dt="2025-10-06T17:45:28.653" v="19680" actId="113"/>
          <ac:spMkLst>
            <pc:docMk/>
            <pc:sldMk cId="4011260294" sldId="2147474607"/>
            <ac:spMk id="5" creationId="{E05CA112-E168-3E87-52B5-6449FCE4C038}"/>
          </ac:spMkLst>
        </pc:spChg>
        <pc:spChg chg="mod">
          <ac:chgData name="Nordbakken, Børre" userId="95db5dc8-d478-4e6a-8ecc-4a2cac8a7bc4" providerId="ADAL" clId="{62E91160-0F45-5D27-8FCC-2C97F0ED3DE2}" dt="2025-10-05T11:38:06.706" v="17058" actId="790"/>
          <ac:spMkLst>
            <pc:docMk/>
            <pc:sldMk cId="4011260294" sldId="2147474607"/>
            <ac:spMk id="6" creationId="{4BC9369D-966F-3203-3FA3-4F61059A0529}"/>
          </ac:spMkLst>
        </pc:spChg>
      </pc:sldChg>
      <pc:sldChg chg="addSp modSp add del mod">
        <pc:chgData name="Nordbakken, Børre" userId="95db5dc8-d478-4e6a-8ecc-4a2cac8a7bc4" providerId="ADAL" clId="{62E91160-0F45-5D27-8FCC-2C97F0ED3DE2}" dt="2025-08-24T09:53:45.483" v="85" actId="2696"/>
        <pc:sldMkLst>
          <pc:docMk/>
          <pc:sldMk cId="4078948918" sldId="2147474729"/>
        </pc:sldMkLst>
      </pc:sldChg>
    </pc:docChg>
  </pc:docChgLst>
  <pc:docChgLst>
    <pc:chgData name="Nordbakken, Børre" userId="95db5dc8-d478-4e6a-8ecc-4a2cac8a7bc4" providerId="ADAL" clId="{8F9EB4C6-1CC0-1241-88B0-8702AB7676FA}"/>
    <pc:docChg chg="undo custSel addSld modSld sldOrd">
      <pc:chgData name="Nordbakken, Børre" userId="95db5dc8-d478-4e6a-8ecc-4a2cac8a7bc4" providerId="ADAL" clId="{8F9EB4C6-1CC0-1241-88B0-8702AB7676FA}" dt="2025-06-12T22:00:46.468" v="3162" actId="20577"/>
      <pc:docMkLst>
        <pc:docMk/>
      </pc:docMkLst>
      <pc:sldChg chg="modSp mod">
        <pc:chgData name="Nordbakken, Børre" userId="95db5dc8-d478-4e6a-8ecc-4a2cac8a7bc4" providerId="ADAL" clId="{8F9EB4C6-1CC0-1241-88B0-8702AB7676FA}" dt="2025-06-12T20:35:47.813" v="1346" actId="113"/>
        <pc:sldMkLst>
          <pc:docMk/>
          <pc:sldMk cId="3658294214" sldId="375"/>
        </pc:sldMkLst>
      </pc:sldChg>
      <pc:sldChg chg="modSp mod">
        <pc:chgData name="Nordbakken, Børre" userId="95db5dc8-d478-4e6a-8ecc-4a2cac8a7bc4" providerId="ADAL" clId="{8F9EB4C6-1CC0-1241-88B0-8702AB7676FA}" dt="2025-06-12T20:36:00.328" v="1349" actId="113"/>
        <pc:sldMkLst>
          <pc:docMk/>
          <pc:sldMk cId="4169572342" sldId="381"/>
        </pc:sldMkLst>
      </pc:sldChg>
      <pc:sldChg chg="modSp mod">
        <pc:chgData name="Nordbakken, Børre" userId="95db5dc8-d478-4e6a-8ecc-4a2cac8a7bc4" providerId="ADAL" clId="{8F9EB4C6-1CC0-1241-88B0-8702AB7676FA}" dt="2025-06-12T20:36:04.090" v="1352" actId="113"/>
        <pc:sldMkLst>
          <pc:docMk/>
          <pc:sldMk cId="3753381395" sldId="382"/>
        </pc:sldMkLst>
      </pc:sldChg>
      <pc:sldChg chg="modSp mod">
        <pc:chgData name="Nordbakken, Børre" userId="95db5dc8-d478-4e6a-8ecc-4a2cac8a7bc4" providerId="ADAL" clId="{8F9EB4C6-1CC0-1241-88B0-8702AB7676FA}" dt="2025-06-12T20:36:07.118" v="1353" actId="113"/>
        <pc:sldMkLst>
          <pc:docMk/>
          <pc:sldMk cId="2037079022" sldId="383"/>
        </pc:sldMkLst>
      </pc:sldChg>
      <pc:sldChg chg="modSp mod">
        <pc:chgData name="Nordbakken, Børre" userId="95db5dc8-d478-4e6a-8ecc-4a2cac8a7bc4" providerId="ADAL" clId="{8F9EB4C6-1CC0-1241-88B0-8702AB7676FA}" dt="2025-06-12T20:36:11.185" v="1354" actId="113"/>
        <pc:sldMkLst>
          <pc:docMk/>
          <pc:sldMk cId="2821992011" sldId="384"/>
        </pc:sldMkLst>
      </pc:sldChg>
      <pc:sldChg chg="modSp mod">
        <pc:chgData name="Nordbakken, Børre" userId="95db5dc8-d478-4e6a-8ecc-4a2cac8a7bc4" providerId="ADAL" clId="{8F9EB4C6-1CC0-1241-88B0-8702AB7676FA}" dt="2025-06-12T21:21:13.733" v="1845" actId="6549"/>
        <pc:sldMkLst>
          <pc:docMk/>
          <pc:sldMk cId="2648618798" sldId="385"/>
        </pc:sldMkLst>
      </pc:sldChg>
      <pc:sldChg chg="addSp delSp modSp mod">
        <pc:chgData name="Nordbakken, Børre" userId="95db5dc8-d478-4e6a-8ecc-4a2cac8a7bc4" providerId="ADAL" clId="{8F9EB4C6-1CC0-1241-88B0-8702AB7676FA}" dt="2025-06-12T20:36:02.135" v="1351"/>
        <pc:sldMkLst>
          <pc:docMk/>
          <pc:sldMk cId="3119158642" sldId="387"/>
        </pc:sldMkLst>
      </pc:sldChg>
      <pc:sldChg chg="addSp delSp modSp mod">
        <pc:chgData name="Nordbakken, Børre" userId="95db5dc8-d478-4e6a-8ecc-4a2cac8a7bc4" providerId="ADAL" clId="{8F9EB4C6-1CC0-1241-88B0-8702AB7676FA}" dt="2025-06-12T22:00:46.468" v="3162" actId="20577"/>
        <pc:sldMkLst>
          <pc:docMk/>
          <pc:sldMk cId="1956895657" sldId="388"/>
        </pc:sldMkLst>
      </pc:sldChg>
      <pc:sldChg chg="addSp delSp modSp new mod">
        <pc:chgData name="Nordbakken, Børre" userId="95db5dc8-d478-4e6a-8ecc-4a2cac8a7bc4" providerId="ADAL" clId="{8F9EB4C6-1CC0-1241-88B0-8702AB7676FA}" dt="2025-06-12T20:35:27.590" v="1345" actId="113"/>
        <pc:sldMkLst>
          <pc:docMk/>
          <pc:sldMk cId="1612966658" sldId="389"/>
        </pc:sldMkLst>
      </pc:sldChg>
      <pc:sldChg chg="addSp delSp modSp new mod">
        <pc:chgData name="Nordbakken, Børre" userId="95db5dc8-d478-4e6a-8ecc-4a2cac8a7bc4" providerId="ADAL" clId="{8F9EB4C6-1CC0-1241-88B0-8702AB7676FA}" dt="2025-06-12T21:42:07.026" v="2168" actId="404"/>
        <pc:sldMkLst>
          <pc:docMk/>
          <pc:sldMk cId="701665811" sldId="390"/>
        </pc:sldMkLst>
      </pc:sldChg>
    </pc:docChg>
  </pc:docChgLst>
  <pc:docChgLst>
    <pc:chgData name="Nordbakken, Børre" userId="95db5dc8-d478-4e6a-8ecc-4a2cac8a7bc4" providerId="ADAL" clId="{F686BB66-0861-5413-B1BE-18B1C98A3A70}"/>
    <pc:docChg chg="undo custSel addSld delSld modSld sldOrd">
      <pc:chgData name="Nordbakken, Børre" userId="95db5dc8-d478-4e6a-8ecc-4a2cac8a7bc4" providerId="ADAL" clId="{F686BB66-0861-5413-B1BE-18B1C98A3A70}" dt="2025-10-06T10:34:46.045" v="4305" actId="20577"/>
      <pc:docMkLst>
        <pc:docMk/>
      </pc:docMkLst>
      <pc:sldChg chg="addSp delSp modSp mod">
        <pc:chgData name="Nordbakken, Børre" userId="95db5dc8-d478-4e6a-8ecc-4a2cac8a7bc4" providerId="ADAL" clId="{F686BB66-0861-5413-B1BE-18B1C98A3A70}" dt="2025-10-06T08:04:01.474" v="4018" actId="790"/>
        <pc:sldMkLst>
          <pc:docMk/>
          <pc:sldMk cId="1762821656" sldId="275"/>
        </pc:sldMkLst>
        <pc:spChg chg="mod">
          <ac:chgData name="Nordbakken, Børre" userId="95db5dc8-d478-4e6a-8ecc-4a2cac8a7bc4" providerId="ADAL" clId="{F686BB66-0861-5413-B1BE-18B1C98A3A70}" dt="2025-10-06T08:04:01.474" v="4018" actId="790"/>
          <ac:spMkLst>
            <pc:docMk/>
            <pc:sldMk cId="1762821656" sldId="275"/>
            <ac:spMk id="3" creationId="{9F322DA1-CB7A-2BDA-5B7F-3890ACBD6F91}"/>
          </ac:spMkLst>
        </pc:spChg>
      </pc:sldChg>
      <pc:sldChg chg="modSp mod">
        <pc:chgData name="Nordbakken, Børre" userId="95db5dc8-d478-4e6a-8ecc-4a2cac8a7bc4" providerId="ADAL" clId="{F686BB66-0861-5413-B1BE-18B1C98A3A70}" dt="2025-09-30T11:45:40.311" v="343" actId="790"/>
        <pc:sldMkLst>
          <pc:docMk/>
          <pc:sldMk cId="686416172" sldId="276"/>
        </pc:sldMkLst>
      </pc:sldChg>
      <pc:sldChg chg="delSp modSp mod">
        <pc:chgData name="Nordbakken, Børre" userId="95db5dc8-d478-4e6a-8ecc-4a2cac8a7bc4" providerId="ADAL" clId="{F686BB66-0861-5413-B1BE-18B1C98A3A70}" dt="2025-10-03T11:42:20.264" v="3696" actId="14100"/>
        <pc:sldMkLst>
          <pc:docMk/>
          <pc:sldMk cId="2636079319" sldId="363"/>
        </pc:sldMkLst>
        <pc:picChg chg="mod">
          <ac:chgData name="Nordbakken, Børre" userId="95db5dc8-d478-4e6a-8ecc-4a2cac8a7bc4" providerId="ADAL" clId="{F686BB66-0861-5413-B1BE-18B1C98A3A70}" dt="2025-10-03T11:42:20.264" v="3696" actId="14100"/>
          <ac:picMkLst>
            <pc:docMk/>
            <pc:sldMk cId="2636079319" sldId="363"/>
            <ac:picMk id="69" creationId="{18FC8CE9-831C-55D4-B290-735EC963AF0B}"/>
          </ac:picMkLst>
        </pc:picChg>
      </pc:sldChg>
      <pc:sldChg chg="addSp delSp modSp mod modNotesTx">
        <pc:chgData name="Nordbakken, Børre" userId="95db5dc8-d478-4e6a-8ecc-4a2cac8a7bc4" providerId="ADAL" clId="{F686BB66-0861-5413-B1BE-18B1C98A3A70}" dt="2025-10-06T08:04:01.474" v="4018" actId="790"/>
        <pc:sldMkLst>
          <pc:docMk/>
          <pc:sldMk cId="1532124574" sldId="393"/>
        </pc:sldMkLst>
        <pc:spChg chg="mod">
          <ac:chgData name="Nordbakken, Børre" userId="95db5dc8-d478-4e6a-8ecc-4a2cac8a7bc4" providerId="ADAL" clId="{F686BB66-0861-5413-B1BE-18B1C98A3A70}" dt="2025-10-06T08:04:01.474" v="4018" actId="790"/>
          <ac:spMkLst>
            <pc:docMk/>
            <pc:sldMk cId="1532124574" sldId="393"/>
            <ac:spMk id="2" creationId="{23D2FD4F-5130-D0A1-FE54-27163B5DDC59}"/>
          </ac:spMkLst>
        </pc:spChg>
        <pc:spChg chg="mod">
          <ac:chgData name="Nordbakken, Børre" userId="95db5dc8-d478-4e6a-8ecc-4a2cac8a7bc4" providerId="ADAL" clId="{F686BB66-0861-5413-B1BE-18B1C98A3A70}" dt="2025-10-06T08:04:01.474" v="4018" actId="790"/>
          <ac:spMkLst>
            <pc:docMk/>
            <pc:sldMk cId="1532124574" sldId="393"/>
            <ac:spMk id="3" creationId="{E31C3D08-2340-0DA0-43BC-065AE23E5877}"/>
          </ac:spMkLst>
        </pc:spChg>
        <pc:spChg chg="mod">
          <ac:chgData name="Nordbakken, Børre" userId="95db5dc8-d478-4e6a-8ecc-4a2cac8a7bc4" providerId="ADAL" clId="{F686BB66-0861-5413-B1BE-18B1C98A3A70}" dt="2025-10-06T08:04:01.474" v="4018" actId="790"/>
          <ac:spMkLst>
            <pc:docMk/>
            <pc:sldMk cId="1532124574" sldId="393"/>
            <ac:spMk id="6" creationId="{22FE7F9E-2DD9-EC49-2FE3-6C71E1E2BEF1}"/>
          </ac:spMkLst>
        </pc:spChg>
        <pc:spChg chg="add mod">
          <ac:chgData name="Nordbakken, Børre" userId="95db5dc8-d478-4e6a-8ecc-4a2cac8a7bc4" providerId="ADAL" clId="{F686BB66-0861-5413-B1BE-18B1C98A3A70}" dt="2025-10-06T08:04:01.474" v="4018" actId="790"/>
          <ac:spMkLst>
            <pc:docMk/>
            <pc:sldMk cId="1532124574" sldId="393"/>
            <ac:spMk id="7" creationId="{50658E68-0E11-2F3B-9A62-2D9F57697E76}"/>
          </ac:spMkLst>
        </pc:spChg>
        <pc:spChg chg="mod">
          <ac:chgData name="Nordbakken, Børre" userId="95db5dc8-d478-4e6a-8ecc-4a2cac8a7bc4" providerId="ADAL" clId="{F686BB66-0861-5413-B1BE-18B1C98A3A70}" dt="2025-10-06T08:04:01.474" v="4018" actId="790"/>
          <ac:spMkLst>
            <pc:docMk/>
            <pc:sldMk cId="1532124574" sldId="393"/>
            <ac:spMk id="9" creationId="{2F850D0E-C490-CAAA-8855-4F7CF6E10499}"/>
          </ac:spMkLst>
        </pc:spChg>
        <pc:picChg chg="add mod">
          <ac:chgData name="Nordbakken, Børre" userId="95db5dc8-d478-4e6a-8ecc-4a2cac8a7bc4" providerId="ADAL" clId="{F686BB66-0861-5413-B1BE-18B1C98A3A70}" dt="2025-10-03T12:14:21.362" v="3764" actId="1076"/>
          <ac:picMkLst>
            <pc:docMk/>
            <pc:sldMk cId="1532124574" sldId="393"/>
            <ac:picMk id="5" creationId="{69BF1BF0-5770-277C-91A9-07749E908A33}"/>
          </ac:picMkLst>
        </pc:picChg>
      </pc:sldChg>
      <pc:sldChg chg="addSp delSp modSp mod">
        <pc:chgData name="Nordbakken, Børre" userId="95db5dc8-d478-4e6a-8ecc-4a2cac8a7bc4" providerId="ADAL" clId="{F686BB66-0861-5413-B1BE-18B1C98A3A70}" dt="2025-10-06T08:21:33.085" v="4231"/>
        <pc:sldMkLst>
          <pc:docMk/>
          <pc:sldMk cId="3553823179" sldId="394"/>
        </pc:sldMkLst>
        <pc:spChg chg="mod">
          <ac:chgData name="Nordbakken, Børre" userId="95db5dc8-d478-4e6a-8ecc-4a2cac8a7bc4" providerId="ADAL" clId="{F686BB66-0861-5413-B1BE-18B1C98A3A70}" dt="2025-09-30T11:45:40.311" v="343" actId="790"/>
          <ac:spMkLst>
            <pc:docMk/>
            <pc:sldMk cId="3553823179" sldId="394"/>
            <ac:spMk id="2" creationId="{78EA4A2C-20B7-7996-1013-08E6C0BD5F95}"/>
          </ac:spMkLst>
        </pc:spChg>
        <pc:spChg chg="mod">
          <ac:chgData name="Nordbakken, Børre" userId="95db5dc8-d478-4e6a-8ecc-4a2cac8a7bc4" providerId="ADAL" clId="{F686BB66-0861-5413-B1BE-18B1C98A3A70}" dt="2025-10-03T12:11:00.822" v="3751" actId="20577"/>
          <ac:spMkLst>
            <pc:docMk/>
            <pc:sldMk cId="3553823179" sldId="394"/>
            <ac:spMk id="3" creationId="{C32D22B4-4ACE-6E50-1B66-1DF71C27F1F3}"/>
          </ac:spMkLst>
        </pc:spChg>
        <pc:spChg chg="mod">
          <ac:chgData name="Nordbakken, Børre" userId="95db5dc8-d478-4e6a-8ecc-4a2cac8a7bc4" providerId="ADAL" clId="{F686BB66-0861-5413-B1BE-18B1C98A3A70}" dt="2025-10-06T08:04:01.474" v="4018" actId="790"/>
          <ac:spMkLst>
            <pc:docMk/>
            <pc:sldMk cId="3553823179" sldId="394"/>
            <ac:spMk id="4" creationId="{128FC54B-9757-F322-8B3F-89DF9FF617CF}"/>
          </ac:spMkLst>
        </pc:spChg>
        <pc:spChg chg="del mod">
          <ac:chgData name="Nordbakken, Børre" userId="95db5dc8-d478-4e6a-8ecc-4a2cac8a7bc4" providerId="ADAL" clId="{F686BB66-0861-5413-B1BE-18B1C98A3A70}" dt="2025-10-06T08:21:32.196" v="4230" actId="478"/>
          <ac:spMkLst>
            <pc:docMk/>
            <pc:sldMk cId="3553823179" sldId="394"/>
            <ac:spMk id="5" creationId="{18B2954C-E6F0-4C70-3D38-3BCD2932A494}"/>
          </ac:spMkLst>
        </pc:spChg>
        <pc:spChg chg="mod">
          <ac:chgData name="Nordbakken, Børre" userId="95db5dc8-d478-4e6a-8ecc-4a2cac8a7bc4" providerId="ADAL" clId="{F686BB66-0861-5413-B1BE-18B1C98A3A70}" dt="2025-10-06T08:04:01.474" v="4018" actId="790"/>
          <ac:spMkLst>
            <pc:docMk/>
            <pc:sldMk cId="3553823179" sldId="394"/>
            <ac:spMk id="6" creationId="{26F08DDA-7AC1-3389-66F1-79F413F7A98B}"/>
          </ac:spMkLst>
        </pc:spChg>
        <pc:spChg chg="mod">
          <ac:chgData name="Nordbakken, Børre" userId="95db5dc8-d478-4e6a-8ecc-4a2cac8a7bc4" providerId="ADAL" clId="{F686BB66-0861-5413-B1BE-18B1C98A3A70}" dt="2025-10-06T08:04:01.474" v="4018" actId="790"/>
          <ac:spMkLst>
            <pc:docMk/>
            <pc:sldMk cId="3553823179" sldId="394"/>
            <ac:spMk id="7" creationId="{1BC5850C-12D2-863E-AD57-E91D49C18E9E}"/>
          </ac:spMkLst>
        </pc:spChg>
        <pc:spChg chg="del mod">
          <ac:chgData name="Nordbakken, Børre" userId="95db5dc8-d478-4e6a-8ecc-4a2cac8a7bc4" providerId="ADAL" clId="{F686BB66-0861-5413-B1BE-18B1C98A3A70}" dt="2025-10-06T08:21:32.196" v="4230" actId="478"/>
          <ac:spMkLst>
            <pc:docMk/>
            <pc:sldMk cId="3553823179" sldId="394"/>
            <ac:spMk id="9" creationId="{3C8BD8B6-0629-022E-09D9-742C13909407}"/>
          </ac:spMkLst>
        </pc:spChg>
        <pc:spChg chg="del mod">
          <ac:chgData name="Nordbakken, Børre" userId="95db5dc8-d478-4e6a-8ecc-4a2cac8a7bc4" providerId="ADAL" clId="{F686BB66-0861-5413-B1BE-18B1C98A3A70}" dt="2025-10-06T08:21:32.196" v="4230" actId="478"/>
          <ac:spMkLst>
            <pc:docMk/>
            <pc:sldMk cId="3553823179" sldId="394"/>
            <ac:spMk id="10" creationId="{F50F689B-9F15-F720-8FEA-244AC963D653}"/>
          </ac:spMkLst>
        </pc:spChg>
        <pc:spChg chg="del mod">
          <ac:chgData name="Nordbakken, Børre" userId="95db5dc8-d478-4e6a-8ecc-4a2cac8a7bc4" providerId="ADAL" clId="{F686BB66-0861-5413-B1BE-18B1C98A3A70}" dt="2025-10-06T08:21:32.196" v="4230" actId="478"/>
          <ac:spMkLst>
            <pc:docMk/>
            <pc:sldMk cId="3553823179" sldId="394"/>
            <ac:spMk id="11" creationId="{5C994077-36E3-953A-71DE-E3EB335A8E8F}"/>
          </ac:spMkLst>
        </pc:spChg>
        <pc:spChg chg="del mod">
          <ac:chgData name="Nordbakken, Børre" userId="95db5dc8-d478-4e6a-8ecc-4a2cac8a7bc4" providerId="ADAL" clId="{F686BB66-0861-5413-B1BE-18B1C98A3A70}" dt="2025-10-06T08:21:32.196" v="4230" actId="478"/>
          <ac:spMkLst>
            <pc:docMk/>
            <pc:sldMk cId="3553823179" sldId="394"/>
            <ac:spMk id="12" creationId="{DC5DEA97-EB6A-64BF-3E4B-0943D2564B93}"/>
          </ac:spMkLst>
        </pc:spChg>
        <pc:spChg chg="add mod">
          <ac:chgData name="Nordbakken, Børre" userId="95db5dc8-d478-4e6a-8ecc-4a2cac8a7bc4" providerId="ADAL" clId="{F686BB66-0861-5413-B1BE-18B1C98A3A70}" dt="2025-10-06T08:21:33.085" v="4231"/>
          <ac:spMkLst>
            <pc:docMk/>
            <pc:sldMk cId="3553823179" sldId="394"/>
            <ac:spMk id="16" creationId="{DA9DF692-925F-C674-450F-32B021AC9ECB}"/>
          </ac:spMkLst>
        </pc:spChg>
        <pc:spChg chg="add mod">
          <ac:chgData name="Nordbakken, Børre" userId="95db5dc8-d478-4e6a-8ecc-4a2cac8a7bc4" providerId="ADAL" clId="{F686BB66-0861-5413-B1BE-18B1C98A3A70}" dt="2025-10-06T08:21:33.085" v="4231"/>
          <ac:spMkLst>
            <pc:docMk/>
            <pc:sldMk cId="3553823179" sldId="394"/>
            <ac:spMk id="18" creationId="{12276AC7-DC9F-2CB5-3080-20B93CCC8AA3}"/>
          </ac:spMkLst>
        </pc:spChg>
        <pc:spChg chg="add mod">
          <ac:chgData name="Nordbakken, Børre" userId="95db5dc8-d478-4e6a-8ecc-4a2cac8a7bc4" providerId="ADAL" clId="{F686BB66-0861-5413-B1BE-18B1C98A3A70}" dt="2025-10-06T08:21:33.085" v="4231"/>
          <ac:spMkLst>
            <pc:docMk/>
            <pc:sldMk cId="3553823179" sldId="394"/>
            <ac:spMk id="20" creationId="{3469EA50-0D34-E9EF-ED3D-A490524E002D}"/>
          </ac:spMkLst>
        </pc:spChg>
        <pc:spChg chg="mod">
          <ac:chgData name="Nordbakken, Børre" userId="95db5dc8-d478-4e6a-8ecc-4a2cac8a7bc4" providerId="ADAL" clId="{F686BB66-0861-5413-B1BE-18B1C98A3A70}" dt="2025-10-06T08:16:04.398" v="4195" actId="1076"/>
          <ac:spMkLst>
            <pc:docMk/>
            <pc:sldMk cId="3553823179" sldId="394"/>
            <ac:spMk id="22" creationId="{1F535A39-614E-9D52-24A1-3282A0F11821}"/>
          </ac:spMkLst>
        </pc:spChg>
        <pc:spChg chg="mod">
          <ac:chgData name="Nordbakken, Børre" userId="95db5dc8-d478-4e6a-8ecc-4a2cac8a7bc4" providerId="ADAL" clId="{F686BB66-0861-5413-B1BE-18B1C98A3A70}" dt="2025-10-06T08:04:01.474" v="4018" actId="790"/>
          <ac:spMkLst>
            <pc:docMk/>
            <pc:sldMk cId="3553823179" sldId="394"/>
            <ac:spMk id="23" creationId="{16BEF6B6-AEFA-E214-8564-862244132616}"/>
          </ac:spMkLst>
        </pc:spChg>
        <pc:spChg chg="mod">
          <ac:chgData name="Nordbakken, Børre" userId="95db5dc8-d478-4e6a-8ecc-4a2cac8a7bc4" providerId="ADAL" clId="{F686BB66-0861-5413-B1BE-18B1C98A3A70}" dt="2025-10-06T08:16:04.398" v="4195" actId="1076"/>
          <ac:spMkLst>
            <pc:docMk/>
            <pc:sldMk cId="3553823179" sldId="394"/>
            <ac:spMk id="24" creationId="{61B07F79-3C24-2823-9029-D55264554CF1}"/>
          </ac:spMkLst>
        </pc:spChg>
        <pc:spChg chg="add mod">
          <ac:chgData name="Nordbakken, Børre" userId="95db5dc8-d478-4e6a-8ecc-4a2cac8a7bc4" providerId="ADAL" clId="{F686BB66-0861-5413-B1BE-18B1C98A3A70}" dt="2025-10-06T08:21:33.085" v="4231"/>
          <ac:spMkLst>
            <pc:docMk/>
            <pc:sldMk cId="3553823179" sldId="394"/>
            <ac:spMk id="25" creationId="{D7522D96-9F0C-229F-7EBC-A9A18565FDDA}"/>
          </ac:spMkLst>
        </pc:spChg>
        <pc:spChg chg="add mod">
          <ac:chgData name="Nordbakken, Børre" userId="95db5dc8-d478-4e6a-8ecc-4a2cac8a7bc4" providerId="ADAL" clId="{F686BB66-0861-5413-B1BE-18B1C98A3A70}" dt="2025-10-06T08:21:33.085" v="4231"/>
          <ac:spMkLst>
            <pc:docMk/>
            <pc:sldMk cId="3553823179" sldId="394"/>
            <ac:spMk id="26" creationId="{A129C005-8DE3-4EC2-0471-A3A08319B074}"/>
          </ac:spMkLst>
        </pc:spChg>
        <pc:grpChg chg="mod">
          <ac:chgData name="Nordbakken, Børre" userId="95db5dc8-d478-4e6a-8ecc-4a2cac8a7bc4" providerId="ADAL" clId="{F686BB66-0861-5413-B1BE-18B1C98A3A70}" dt="2025-10-06T08:16:04.398" v="4195" actId="1076"/>
          <ac:grpSpMkLst>
            <pc:docMk/>
            <pc:sldMk cId="3553823179" sldId="394"/>
            <ac:grpSpMk id="13" creationId="{C68C9055-EAA3-A582-09BB-81D2E0BB1515}"/>
          </ac:grpSpMkLst>
        </pc:grpChg>
        <pc:grpChg chg="mod">
          <ac:chgData name="Nordbakken, Børre" userId="95db5dc8-d478-4e6a-8ecc-4a2cac8a7bc4" providerId="ADAL" clId="{F686BB66-0861-5413-B1BE-18B1C98A3A70}" dt="2025-10-06T08:16:04.398" v="4195" actId="1076"/>
          <ac:grpSpMkLst>
            <pc:docMk/>
            <pc:sldMk cId="3553823179" sldId="394"/>
            <ac:grpSpMk id="14" creationId="{14BB113C-B672-4B90-8E2B-B23D973E87E7}"/>
          </ac:grpSpMkLst>
        </pc:grpChg>
        <pc:picChg chg="add mod">
          <ac:chgData name="Nordbakken, Børre" userId="95db5dc8-d478-4e6a-8ecc-4a2cac8a7bc4" providerId="ADAL" clId="{F686BB66-0861-5413-B1BE-18B1C98A3A70}" dt="2025-10-03T12:15:25.466" v="3769" actId="1076"/>
          <ac:picMkLst>
            <pc:docMk/>
            <pc:sldMk cId="3553823179" sldId="394"/>
            <ac:picMk id="15" creationId="{01AAABC4-E1D7-4B6D-62CC-3258299EE139}"/>
          </ac:picMkLst>
        </pc:picChg>
        <pc:picChg chg="mod">
          <ac:chgData name="Nordbakken, Børre" userId="95db5dc8-d478-4e6a-8ecc-4a2cac8a7bc4" providerId="ADAL" clId="{F686BB66-0861-5413-B1BE-18B1C98A3A70}" dt="2025-10-06T08:16:04.398" v="4195" actId="1076"/>
          <ac:picMkLst>
            <pc:docMk/>
            <pc:sldMk cId="3553823179" sldId="394"/>
            <ac:picMk id="17" creationId="{CAB69B6E-ED46-0D29-D4F2-FE7ECB945060}"/>
          </ac:picMkLst>
        </pc:picChg>
        <pc:picChg chg="mod">
          <ac:chgData name="Nordbakken, Børre" userId="95db5dc8-d478-4e6a-8ecc-4a2cac8a7bc4" providerId="ADAL" clId="{F686BB66-0861-5413-B1BE-18B1C98A3A70}" dt="2025-10-06T08:16:04.398" v="4195" actId="1076"/>
          <ac:picMkLst>
            <pc:docMk/>
            <pc:sldMk cId="3553823179" sldId="394"/>
            <ac:picMk id="21" creationId="{F82784C4-D2C9-5FE6-6967-E12C205E4E95}"/>
          </ac:picMkLst>
        </pc:picChg>
      </pc:sldChg>
      <pc:sldChg chg="addSp modSp mod">
        <pc:chgData name="Nordbakken, Børre" userId="95db5dc8-d478-4e6a-8ecc-4a2cac8a7bc4" providerId="ADAL" clId="{F686BB66-0861-5413-B1BE-18B1C98A3A70}" dt="2025-10-06T08:19:31.159" v="4229" actId="1076"/>
        <pc:sldMkLst>
          <pc:docMk/>
          <pc:sldMk cId="430773088" sldId="395"/>
        </pc:sldMkLst>
        <pc:spChg chg="mod">
          <ac:chgData name="Nordbakken, Børre" userId="95db5dc8-d478-4e6a-8ecc-4a2cac8a7bc4" providerId="ADAL" clId="{F686BB66-0861-5413-B1BE-18B1C98A3A70}" dt="2025-09-30T11:45:40.311" v="343" actId="790"/>
          <ac:spMkLst>
            <pc:docMk/>
            <pc:sldMk cId="430773088" sldId="395"/>
            <ac:spMk id="2" creationId="{29EB1F79-98DB-297D-91C9-3D265A9937AE}"/>
          </ac:spMkLst>
        </pc:spChg>
        <pc:spChg chg="mod">
          <ac:chgData name="Nordbakken, Børre" userId="95db5dc8-d478-4e6a-8ecc-4a2cac8a7bc4" providerId="ADAL" clId="{F686BB66-0861-5413-B1BE-18B1C98A3A70}" dt="2025-10-03T13:11:37.449" v="3840" actId="14100"/>
          <ac:spMkLst>
            <pc:docMk/>
            <pc:sldMk cId="430773088" sldId="395"/>
            <ac:spMk id="3" creationId="{FA6D3A38-4C2A-AB09-8062-D27C01492305}"/>
          </ac:spMkLst>
        </pc:spChg>
        <pc:spChg chg="mod">
          <ac:chgData name="Nordbakken, Børre" userId="95db5dc8-d478-4e6a-8ecc-4a2cac8a7bc4" providerId="ADAL" clId="{F686BB66-0861-5413-B1BE-18B1C98A3A70}" dt="2025-10-06T08:04:01.474" v="4018" actId="790"/>
          <ac:spMkLst>
            <pc:docMk/>
            <pc:sldMk cId="430773088" sldId="395"/>
            <ac:spMk id="8" creationId="{4054C4FD-0104-33AB-8492-00DBC44BF711}"/>
          </ac:spMkLst>
        </pc:spChg>
        <pc:spChg chg="mod">
          <ac:chgData name="Nordbakken, Børre" userId="95db5dc8-d478-4e6a-8ecc-4a2cac8a7bc4" providerId="ADAL" clId="{F686BB66-0861-5413-B1BE-18B1C98A3A70}" dt="2025-10-06T08:19:10.066" v="4225" actId="1076"/>
          <ac:spMkLst>
            <pc:docMk/>
            <pc:sldMk cId="430773088" sldId="395"/>
            <ac:spMk id="9" creationId="{AA93271C-92C6-EBFF-8D9B-0D401C4CB5F2}"/>
          </ac:spMkLst>
        </pc:spChg>
        <pc:spChg chg="mod">
          <ac:chgData name="Nordbakken, Børre" userId="95db5dc8-d478-4e6a-8ecc-4a2cac8a7bc4" providerId="ADAL" clId="{F686BB66-0861-5413-B1BE-18B1C98A3A70}" dt="2025-10-06T08:19:14.144" v="4226" actId="1076"/>
          <ac:spMkLst>
            <pc:docMk/>
            <pc:sldMk cId="430773088" sldId="395"/>
            <ac:spMk id="10" creationId="{D60C010C-FAA6-B22D-3502-4AB22B49D4B7}"/>
          </ac:spMkLst>
        </pc:spChg>
        <pc:spChg chg="mod">
          <ac:chgData name="Nordbakken, Børre" userId="95db5dc8-d478-4e6a-8ecc-4a2cac8a7bc4" providerId="ADAL" clId="{F686BB66-0861-5413-B1BE-18B1C98A3A70}" dt="2025-10-06T08:19:18.850" v="4227" actId="1076"/>
          <ac:spMkLst>
            <pc:docMk/>
            <pc:sldMk cId="430773088" sldId="395"/>
            <ac:spMk id="11" creationId="{40BFC2BF-BC20-ED94-1768-701B8CC96288}"/>
          </ac:spMkLst>
        </pc:spChg>
        <pc:spChg chg="mod">
          <ac:chgData name="Nordbakken, Børre" userId="95db5dc8-d478-4e6a-8ecc-4a2cac8a7bc4" providerId="ADAL" clId="{F686BB66-0861-5413-B1BE-18B1C98A3A70}" dt="2025-10-06T08:19:23.548" v="4228" actId="1076"/>
          <ac:spMkLst>
            <pc:docMk/>
            <pc:sldMk cId="430773088" sldId="395"/>
            <ac:spMk id="12" creationId="{296D834F-4921-4263-78DC-623D06DC09FB}"/>
          </ac:spMkLst>
        </pc:spChg>
        <pc:spChg chg="mod">
          <ac:chgData name="Nordbakken, Børre" userId="95db5dc8-d478-4e6a-8ecc-4a2cac8a7bc4" providerId="ADAL" clId="{F686BB66-0861-5413-B1BE-18B1C98A3A70}" dt="2025-10-06T08:19:31.159" v="4229" actId="1076"/>
          <ac:spMkLst>
            <pc:docMk/>
            <pc:sldMk cId="430773088" sldId="395"/>
            <ac:spMk id="13" creationId="{FC3A1104-A3A1-BA0B-D8A6-0DAC2DF9AEB9}"/>
          </ac:spMkLst>
        </pc:spChg>
        <pc:spChg chg="mod">
          <ac:chgData name="Nordbakken, Børre" userId="95db5dc8-d478-4e6a-8ecc-4a2cac8a7bc4" providerId="ADAL" clId="{F686BB66-0861-5413-B1BE-18B1C98A3A70}" dt="2025-10-06T08:15:02.310" v="4186" actId="1076"/>
          <ac:spMkLst>
            <pc:docMk/>
            <pc:sldMk cId="430773088" sldId="395"/>
            <ac:spMk id="17" creationId="{5AB801C4-33F8-EF55-CB6D-4A2BBF46D615}"/>
          </ac:spMkLst>
        </pc:spChg>
        <pc:spChg chg="mod">
          <ac:chgData name="Nordbakken, Børre" userId="95db5dc8-d478-4e6a-8ecc-4a2cac8a7bc4" providerId="ADAL" clId="{F686BB66-0861-5413-B1BE-18B1C98A3A70}" dt="2025-10-06T08:15:02.310" v="4186" actId="1076"/>
          <ac:spMkLst>
            <pc:docMk/>
            <pc:sldMk cId="430773088" sldId="395"/>
            <ac:spMk id="19" creationId="{950ECAEE-0E66-31AB-47FE-07D09050D764}"/>
          </ac:spMkLst>
        </pc:spChg>
        <pc:spChg chg="mod">
          <ac:chgData name="Nordbakken, Børre" userId="95db5dc8-d478-4e6a-8ecc-4a2cac8a7bc4" providerId="ADAL" clId="{F686BB66-0861-5413-B1BE-18B1C98A3A70}" dt="2025-10-06T08:18:57.892" v="4223" actId="14100"/>
          <ac:spMkLst>
            <pc:docMk/>
            <pc:sldMk cId="430773088" sldId="395"/>
            <ac:spMk id="31" creationId="{B414A448-0D24-BB81-EB4C-F412E6B18D3C}"/>
          </ac:spMkLst>
        </pc:spChg>
        <pc:spChg chg="mod">
          <ac:chgData name="Nordbakken, Børre" userId="95db5dc8-d478-4e6a-8ecc-4a2cac8a7bc4" providerId="ADAL" clId="{F686BB66-0861-5413-B1BE-18B1C98A3A70}" dt="2025-10-06T08:15:02.310" v="4186" actId="1076"/>
          <ac:spMkLst>
            <pc:docMk/>
            <pc:sldMk cId="430773088" sldId="395"/>
            <ac:spMk id="37" creationId="{BA29C59B-FFC0-CA7C-3573-DB7FD306C920}"/>
          </ac:spMkLst>
        </pc:spChg>
        <pc:picChg chg="add mod">
          <ac:chgData name="Nordbakken, Børre" userId="95db5dc8-d478-4e6a-8ecc-4a2cac8a7bc4" providerId="ADAL" clId="{F686BB66-0861-5413-B1BE-18B1C98A3A70}" dt="2025-10-03T12:17:26.966" v="3778" actId="1076"/>
          <ac:picMkLst>
            <pc:docMk/>
            <pc:sldMk cId="430773088" sldId="395"/>
            <ac:picMk id="4" creationId="{96B31F9D-01AE-BEE1-D8E9-F6124E5D8A0E}"/>
          </ac:picMkLst>
        </pc:picChg>
        <pc:picChg chg="mod">
          <ac:chgData name="Nordbakken, Børre" userId="95db5dc8-d478-4e6a-8ecc-4a2cac8a7bc4" providerId="ADAL" clId="{F686BB66-0861-5413-B1BE-18B1C98A3A70}" dt="2025-10-06T08:15:02.310" v="4186" actId="1076"/>
          <ac:picMkLst>
            <pc:docMk/>
            <pc:sldMk cId="430773088" sldId="395"/>
            <ac:picMk id="14" creationId="{CE13E38E-C827-EAB9-D163-E34E86171EA2}"/>
          </ac:picMkLst>
        </pc:picChg>
        <pc:picChg chg="mod">
          <ac:chgData name="Nordbakken, Børre" userId="95db5dc8-d478-4e6a-8ecc-4a2cac8a7bc4" providerId="ADAL" clId="{F686BB66-0861-5413-B1BE-18B1C98A3A70}" dt="2025-10-06T08:15:02.310" v="4186" actId="1076"/>
          <ac:picMkLst>
            <pc:docMk/>
            <pc:sldMk cId="430773088" sldId="395"/>
            <ac:picMk id="35" creationId="{38242AD3-974F-7CE3-C677-C530553F7F7C}"/>
          </ac:picMkLst>
        </pc:picChg>
        <pc:picChg chg="mod">
          <ac:chgData name="Nordbakken, Børre" userId="95db5dc8-d478-4e6a-8ecc-4a2cac8a7bc4" providerId="ADAL" clId="{F686BB66-0861-5413-B1BE-18B1C98A3A70}" dt="2025-10-06T08:15:02.310" v="4186" actId="1076"/>
          <ac:picMkLst>
            <pc:docMk/>
            <pc:sldMk cId="430773088" sldId="395"/>
            <ac:picMk id="36" creationId="{75BA5D3E-5FA1-D086-79DE-66A204267621}"/>
          </ac:picMkLst>
        </pc:picChg>
        <pc:cxnChg chg="mod">
          <ac:chgData name="Nordbakken, Børre" userId="95db5dc8-d478-4e6a-8ecc-4a2cac8a7bc4" providerId="ADAL" clId="{F686BB66-0861-5413-B1BE-18B1C98A3A70}" dt="2025-10-06T08:19:23.548" v="4228" actId="1076"/>
          <ac:cxnSpMkLst>
            <pc:docMk/>
            <pc:sldMk cId="430773088" sldId="395"/>
            <ac:cxnSpMk id="33" creationId="{3396B28D-0A1F-0B87-FB1C-FCBDB9A83F7C}"/>
          </ac:cxnSpMkLst>
        </pc:cxnChg>
      </pc:sldChg>
      <pc:sldChg chg="addSp delSp modSp mod">
        <pc:chgData name="Nordbakken, Børre" userId="95db5dc8-d478-4e6a-8ecc-4a2cac8a7bc4" providerId="ADAL" clId="{F686BB66-0861-5413-B1BE-18B1C98A3A70}" dt="2025-10-06T08:04:01.474" v="4018" actId="790"/>
        <pc:sldMkLst>
          <pc:docMk/>
          <pc:sldMk cId="719431831" sldId="396"/>
        </pc:sldMkLst>
        <pc:spChg chg="mod">
          <ac:chgData name="Nordbakken, Børre" userId="95db5dc8-d478-4e6a-8ecc-4a2cac8a7bc4" providerId="ADAL" clId="{F686BB66-0861-5413-B1BE-18B1C98A3A70}" dt="2025-10-06T08:04:01.474" v="4018" actId="790"/>
          <ac:spMkLst>
            <pc:docMk/>
            <pc:sldMk cId="719431831" sldId="396"/>
            <ac:spMk id="2" creationId="{F123C56A-8B2B-D3EA-4766-35151007ED2B}"/>
          </ac:spMkLst>
        </pc:spChg>
        <pc:spChg chg="mod">
          <ac:chgData name="Nordbakken, Børre" userId="95db5dc8-d478-4e6a-8ecc-4a2cac8a7bc4" providerId="ADAL" clId="{F686BB66-0861-5413-B1BE-18B1C98A3A70}" dt="2025-10-06T08:04:01.474" v="4018" actId="790"/>
          <ac:spMkLst>
            <pc:docMk/>
            <pc:sldMk cId="719431831" sldId="396"/>
            <ac:spMk id="3" creationId="{202571A5-D087-AE85-C197-AAC0D79302DE}"/>
          </ac:spMkLst>
        </pc:spChg>
        <pc:spChg chg="mod">
          <ac:chgData name="Nordbakken, Børre" userId="95db5dc8-d478-4e6a-8ecc-4a2cac8a7bc4" providerId="ADAL" clId="{F686BB66-0861-5413-B1BE-18B1C98A3A70}" dt="2025-10-06T08:04:01.474" v="4018" actId="790"/>
          <ac:spMkLst>
            <pc:docMk/>
            <pc:sldMk cId="719431831" sldId="396"/>
            <ac:spMk id="4" creationId="{1C159C5F-DD76-5226-685D-0A1CE27DF481}"/>
          </ac:spMkLst>
        </pc:spChg>
        <pc:spChg chg="mod">
          <ac:chgData name="Nordbakken, Børre" userId="95db5dc8-d478-4e6a-8ecc-4a2cac8a7bc4" providerId="ADAL" clId="{F686BB66-0861-5413-B1BE-18B1C98A3A70}" dt="2025-10-06T08:04:01.474" v="4018" actId="790"/>
          <ac:spMkLst>
            <pc:docMk/>
            <pc:sldMk cId="719431831" sldId="396"/>
            <ac:spMk id="6" creationId="{DFD20607-3222-8B72-7614-1160B85B9982}"/>
          </ac:spMkLst>
        </pc:spChg>
        <pc:picChg chg="add mod">
          <ac:chgData name="Nordbakken, Børre" userId="95db5dc8-d478-4e6a-8ecc-4a2cac8a7bc4" providerId="ADAL" clId="{F686BB66-0861-5413-B1BE-18B1C98A3A70}" dt="2025-10-03T12:27:21.900" v="3783" actId="1076"/>
          <ac:picMkLst>
            <pc:docMk/>
            <pc:sldMk cId="719431831" sldId="396"/>
            <ac:picMk id="5" creationId="{19B09760-C470-6886-E9C0-461ECE5C8E45}"/>
          </ac:picMkLst>
        </pc:picChg>
        <pc:picChg chg="mod">
          <ac:chgData name="Nordbakken, Børre" userId="95db5dc8-d478-4e6a-8ecc-4a2cac8a7bc4" providerId="ADAL" clId="{F686BB66-0861-5413-B1BE-18B1C98A3A70}" dt="2025-10-03T13:16:44.857" v="3850" actId="1076"/>
          <ac:picMkLst>
            <pc:docMk/>
            <pc:sldMk cId="719431831" sldId="396"/>
            <ac:picMk id="10" creationId="{F3460800-752E-2FFD-CDF4-29BBE8019A0A}"/>
          </ac:picMkLst>
        </pc:picChg>
      </pc:sldChg>
      <pc:sldChg chg="addSp modSp mod">
        <pc:chgData name="Nordbakken, Børre" userId="95db5dc8-d478-4e6a-8ecc-4a2cac8a7bc4" providerId="ADAL" clId="{F686BB66-0861-5413-B1BE-18B1C98A3A70}" dt="2025-10-06T08:04:01.474" v="4018" actId="790"/>
        <pc:sldMkLst>
          <pc:docMk/>
          <pc:sldMk cId="3810925526" sldId="397"/>
        </pc:sldMkLst>
        <pc:spChg chg="mod">
          <ac:chgData name="Nordbakken, Børre" userId="95db5dc8-d478-4e6a-8ecc-4a2cac8a7bc4" providerId="ADAL" clId="{F686BB66-0861-5413-B1BE-18B1C98A3A70}" dt="2025-10-06T08:04:01.474" v="4018" actId="790"/>
          <ac:spMkLst>
            <pc:docMk/>
            <pc:sldMk cId="3810925526" sldId="397"/>
            <ac:spMk id="2" creationId="{A53CE87C-DA6B-D748-B5A7-A3B6F18F8A1E}"/>
          </ac:spMkLst>
        </pc:spChg>
        <pc:spChg chg="mod">
          <ac:chgData name="Nordbakken, Børre" userId="95db5dc8-d478-4e6a-8ecc-4a2cac8a7bc4" providerId="ADAL" clId="{F686BB66-0861-5413-B1BE-18B1C98A3A70}" dt="2025-10-06T08:04:01.474" v="4018" actId="790"/>
          <ac:spMkLst>
            <pc:docMk/>
            <pc:sldMk cId="3810925526" sldId="397"/>
            <ac:spMk id="3" creationId="{167E26AB-5E71-CE34-4091-FC406BBC0FCC}"/>
          </ac:spMkLst>
        </pc:spChg>
        <pc:spChg chg="mod">
          <ac:chgData name="Nordbakken, Børre" userId="95db5dc8-d478-4e6a-8ecc-4a2cac8a7bc4" providerId="ADAL" clId="{F686BB66-0861-5413-B1BE-18B1C98A3A70}" dt="2025-10-06T08:04:01.474" v="4018" actId="790"/>
          <ac:spMkLst>
            <pc:docMk/>
            <pc:sldMk cId="3810925526" sldId="397"/>
            <ac:spMk id="4" creationId="{1D52D2A0-E81F-5F9C-7759-2EE3B02EBBA4}"/>
          </ac:spMkLst>
        </pc:spChg>
        <pc:spChg chg="mod">
          <ac:chgData name="Nordbakken, Børre" userId="95db5dc8-d478-4e6a-8ecc-4a2cac8a7bc4" providerId="ADAL" clId="{F686BB66-0861-5413-B1BE-18B1C98A3A70}" dt="2025-10-06T08:04:01.474" v="4018" actId="790"/>
          <ac:spMkLst>
            <pc:docMk/>
            <pc:sldMk cId="3810925526" sldId="397"/>
            <ac:spMk id="5" creationId="{528D9109-13B3-5F6E-7478-FDB1B79CC769}"/>
          </ac:spMkLst>
        </pc:spChg>
        <pc:spChg chg="mod">
          <ac:chgData name="Nordbakken, Børre" userId="95db5dc8-d478-4e6a-8ecc-4a2cac8a7bc4" providerId="ADAL" clId="{F686BB66-0861-5413-B1BE-18B1C98A3A70}" dt="2025-10-06T08:04:01.474" v="4018" actId="790"/>
          <ac:spMkLst>
            <pc:docMk/>
            <pc:sldMk cId="3810925526" sldId="397"/>
            <ac:spMk id="6" creationId="{8A3A4F53-FA9F-80CC-4E05-259745B7F90D}"/>
          </ac:spMkLst>
        </pc:spChg>
        <pc:spChg chg="mod">
          <ac:chgData name="Nordbakken, Børre" userId="95db5dc8-d478-4e6a-8ecc-4a2cac8a7bc4" providerId="ADAL" clId="{F686BB66-0861-5413-B1BE-18B1C98A3A70}" dt="2025-10-06T08:04:01.474" v="4018" actId="790"/>
          <ac:spMkLst>
            <pc:docMk/>
            <pc:sldMk cId="3810925526" sldId="397"/>
            <ac:spMk id="7" creationId="{F519E5F6-A449-C4C9-B19F-85B357D85372}"/>
          </ac:spMkLst>
        </pc:spChg>
        <pc:spChg chg="mod">
          <ac:chgData name="Nordbakken, Børre" userId="95db5dc8-d478-4e6a-8ecc-4a2cac8a7bc4" providerId="ADAL" clId="{F686BB66-0861-5413-B1BE-18B1C98A3A70}" dt="2025-10-06T08:04:01.474" v="4018" actId="790"/>
          <ac:spMkLst>
            <pc:docMk/>
            <pc:sldMk cId="3810925526" sldId="397"/>
            <ac:spMk id="8" creationId="{49821B60-71B2-B315-947D-9A9F10D9A692}"/>
          </ac:spMkLst>
        </pc:spChg>
        <pc:spChg chg="mod">
          <ac:chgData name="Nordbakken, Børre" userId="95db5dc8-d478-4e6a-8ecc-4a2cac8a7bc4" providerId="ADAL" clId="{F686BB66-0861-5413-B1BE-18B1C98A3A70}" dt="2025-10-06T08:04:01.474" v="4018" actId="790"/>
          <ac:spMkLst>
            <pc:docMk/>
            <pc:sldMk cId="3810925526" sldId="397"/>
            <ac:spMk id="9" creationId="{B28E6451-04D0-C51B-AB1D-C0BE14D23984}"/>
          </ac:spMkLst>
        </pc:spChg>
        <pc:spChg chg="mod">
          <ac:chgData name="Nordbakken, Børre" userId="95db5dc8-d478-4e6a-8ecc-4a2cac8a7bc4" providerId="ADAL" clId="{F686BB66-0861-5413-B1BE-18B1C98A3A70}" dt="2025-10-06T08:04:01.474" v="4018" actId="790"/>
          <ac:spMkLst>
            <pc:docMk/>
            <pc:sldMk cId="3810925526" sldId="397"/>
            <ac:spMk id="10" creationId="{3FBCAF3A-120E-B4FA-4272-645C159C6FF8}"/>
          </ac:spMkLst>
        </pc:spChg>
        <pc:picChg chg="add mod">
          <ac:chgData name="Nordbakken, Børre" userId="95db5dc8-d478-4e6a-8ecc-4a2cac8a7bc4" providerId="ADAL" clId="{F686BB66-0861-5413-B1BE-18B1C98A3A70}" dt="2025-10-03T12:16:25.225" v="3775" actId="1076"/>
          <ac:picMkLst>
            <pc:docMk/>
            <pc:sldMk cId="3810925526" sldId="397"/>
            <ac:picMk id="11" creationId="{3B26A21B-EDC6-21E0-E5C6-BC2ECDBEFDC6}"/>
          </ac:picMkLst>
        </pc:picChg>
      </pc:sldChg>
      <pc:sldChg chg="modSp mod">
        <pc:chgData name="Nordbakken, Børre" userId="95db5dc8-d478-4e6a-8ecc-4a2cac8a7bc4" providerId="ADAL" clId="{F686BB66-0861-5413-B1BE-18B1C98A3A70}" dt="2025-10-01T06:52:14.876" v="424" actId="6549"/>
        <pc:sldMkLst>
          <pc:docMk/>
          <pc:sldMk cId="4214105597" sldId="398"/>
        </pc:sldMkLst>
      </pc:sldChg>
      <pc:sldChg chg="addSp delSp modSp mod">
        <pc:chgData name="Nordbakken, Børre" userId="95db5dc8-d478-4e6a-8ecc-4a2cac8a7bc4" providerId="ADAL" clId="{F686BB66-0861-5413-B1BE-18B1C98A3A70}" dt="2025-10-03T11:22:09.371" v="3466" actId="14100"/>
        <pc:sldMkLst>
          <pc:docMk/>
          <pc:sldMk cId="4095738052" sldId="400"/>
        </pc:sldMkLst>
        <pc:picChg chg="add mod">
          <ac:chgData name="Nordbakken, Børre" userId="95db5dc8-d478-4e6a-8ecc-4a2cac8a7bc4" providerId="ADAL" clId="{F686BB66-0861-5413-B1BE-18B1C98A3A70}" dt="2025-10-03T11:22:09.371" v="3466" actId="14100"/>
          <ac:picMkLst>
            <pc:docMk/>
            <pc:sldMk cId="4095738052" sldId="400"/>
            <ac:picMk id="10" creationId="{420FCC11-4C92-A0C2-BA5F-EB8D3C878FFD}"/>
          </ac:picMkLst>
        </pc:picChg>
      </pc:sldChg>
      <pc:sldChg chg="addSp delSp modSp mod ord modNotesTx">
        <pc:chgData name="Nordbakken, Børre" userId="95db5dc8-d478-4e6a-8ecc-4a2cac8a7bc4" providerId="ADAL" clId="{F686BB66-0861-5413-B1BE-18B1C98A3A70}" dt="2025-10-06T08:04:01.474" v="4018" actId="790"/>
        <pc:sldMkLst>
          <pc:docMk/>
          <pc:sldMk cId="3299488625" sldId="538"/>
        </pc:sldMkLst>
        <pc:spChg chg="add mod">
          <ac:chgData name="Nordbakken, Børre" userId="95db5dc8-d478-4e6a-8ecc-4a2cac8a7bc4" providerId="ADAL" clId="{F686BB66-0861-5413-B1BE-18B1C98A3A70}" dt="2025-10-06T08:04:01.474" v="4018" actId="790"/>
          <ac:spMkLst>
            <pc:docMk/>
            <pc:sldMk cId="3299488625" sldId="538"/>
            <ac:spMk id="4" creationId="{38D2C4F6-1598-71B6-87A5-E654C1F53AF2}"/>
          </ac:spMkLst>
        </pc:spChg>
        <pc:spChg chg="mod">
          <ac:chgData name="Nordbakken, Børre" userId="95db5dc8-d478-4e6a-8ecc-4a2cac8a7bc4" providerId="ADAL" clId="{F686BB66-0861-5413-B1BE-18B1C98A3A70}" dt="2025-10-06T08:04:01.474" v="4018" actId="790"/>
          <ac:spMkLst>
            <pc:docMk/>
            <pc:sldMk cId="3299488625" sldId="538"/>
            <ac:spMk id="10" creationId="{F23F9933-9047-4201-8773-CE8F96D6FBAA}"/>
          </ac:spMkLst>
        </pc:spChg>
        <pc:spChg chg="mod">
          <ac:chgData name="Nordbakken, Børre" userId="95db5dc8-d478-4e6a-8ecc-4a2cac8a7bc4" providerId="ADAL" clId="{F686BB66-0861-5413-B1BE-18B1C98A3A70}" dt="2025-10-06T08:04:01.474" v="4018" actId="790"/>
          <ac:spMkLst>
            <pc:docMk/>
            <pc:sldMk cId="3299488625" sldId="538"/>
            <ac:spMk id="12" creationId="{068FEF8D-E6EE-4D36-9CA7-1CC940639EDF}"/>
          </ac:spMkLst>
        </pc:spChg>
        <pc:spChg chg="mod">
          <ac:chgData name="Nordbakken, Børre" userId="95db5dc8-d478-4e6a-8ecc-4a2cac8a7bc4" providerId="ADAL" clId="{F686BB66-0861-5413-B1BE-18B1C98A3A70}" dt="2025-10-06T08:04:01.474" v="4018" actId="790"/>
          <ac:spMkLst>
            <pc:docMk/>
            <pc:sldMk cId="3299488625" sldId="538"/>
            <ac:spMk id="18" creationId="{E4EEAF69-3C77-4528-BEE1-3761139A208F}"/>
          </ac:spMkLst>
        </pc:spChg>
        <pc:spChg chg="mod">
          <ac:chgData name="Nordbakken, Børre" userId="95db5dc8-d478-4e6a-8ecc-4a2cac8a7bc4" providerId="ADAL" clId="{F686BB66-0861-5413-B1BE-18B1C98A3A70}" dt="2025-09-30T11:45:40.311" v="343" actId="790"/>
          <ac:spMkLst>
            <pc:docMk/>
            <pc:sldMk cId="3299488625" sldId="538"/>
            <ac:spMk id="20" creationId="{F1F56E48-87E7-4585-B0B9-A765F4BBFA91}"/>
          </ac:spMkLst>
        </pc:spChg>
        <pc:spChg chg="mod">
          <ac:chgData name="Nordbakken, Børre" userId="95db5dc8-d478-4e6a-8ecc-4a2cac8a7bc4" providerId="ADAL" clId="{F686BB66-0861-5413-B1BE-18B1C98A3A70}" dt="2025-10-06T08:04:01.474" v="4018" actId="790"/>
          <ac:spMkLst>
            <pc:docMk/>
            <pc:sldMk cId="3299488625" sldId="538"/>
            <ac:spMk id="23" creationId="{F3EEDDBF-0AD1-4382-9E52-A94849210628}"/>
          </ac:spMkLst>
        </pc:spChg>
        <pc:spChg chg="mod">
          <ac:chgData name="Nordbakken, Børre" userId="95db5dc8-d478-4e6a-8ecc-4a2cac8a7bc4" providerId="ADAL" clId="{F686BB66-0861-5413-B1BE-18B1C98A3A70}" dt="2025-10-06T08:04:01.474" v="4018" actId="790"/>
          <ac:spMkLst>
            <pc:docMk/>
            <pc:sldMk cId="3299488625" sldId="538"/>
            <ac:spMk id="25" creationId="{8DB1B676-562D-4E55-8441-E3D7B3030163}"/>
          </ac:spMkLst>
        </pc:spChg>
        <pc:spChg chg="mod">
          <ac:chgData name="Nordbakken, Børre" userId="95db5dc8-d478-4e6a-8ecc-4a2cac8a7bc4" providerId="ADAL" clId="{F686BB66-0861-5413-B1BE-18B1C98A3A70}" dt="2025-09-30T11:45:40.311" v="343" actId="790"/>
          <ac:spMkLst>
            <pc:docMk/>
            <pc:sldMk cId="3299488625" sldId="538"/>
            <ac:spMk id="29" creationId="{8C939900-88CD-41AF-B8D0-2EBD59D8FA19}"/>
          </ac:spMkLst>
        </pc:spChg>
        <pc:spChg chg="mod">
          <ac:chgData name="Nordbakken, Børre" userId="95db5dc8-d478-4e6a-8ecc-4a2cac8a7bc4" providerId="ADAL" clId="{F686BB66-0861-5413-B1BE-18B1C98A3A70}" dt="2025-09-30T11:45:40.311" v="343" actId="790"/>
          <ac:spMkLst>
            <pc:docMk/>
            <pc:sldMk cId="3299488625" sldId="538"/>
            <ac:spMk id="33" creationId="{32390992-1ECA-41C3-9244-5CDC0C11FC9C}"/>
          </ac:spMkLst>
        </pc:spChg>
        <pc:spChg chg="mod">
          <ac:chgData name="Nordbakken, Børre" userId="95db5dc8-d478-4e6a-8ecc-4a2cac8a7bc4" providerId="ADAL" clId="{F686BB66-0861-5413-B1BE-18B1C98A3A70}" dt="2025-10-06T08:04:01.474" v="4018" actId="790"/>
          <ac:spMkLst>
            <pc:docMk/>
            <pc:sldMk cId="3299488625" sldId="538"/>
            <ac:spMk id="34" creationId="{816B1407-145A-48C4-95F3-1930E11290D2}"/>
          </ac:spMkLst>
        </pc:spChg>
        <pc:spChg chg="mod">
          <ac:chgData name="Nordbakken, Børre" userId="95db5dc8-d478-4e6a-8ecc-4a2cac8a7bc4" providerId="ADAL" clId="{F686BB66-0861-5413-B1BE-18B1C98A3A70}" dt="2025-10-06T08:04:01.474" v="4018" actId="790"/>
          <ac:spMkLst>
            <pc:docMk/>
            <pc:sldMk cId="3299488625" sldId="538"/>
            <ac:spMk id="40" creationId="{F4067CAE-3DF7-1345-B1DD-2D713027DB76}"/>
          </ac:spMkLst>
        </pc:spChg>
        <pc:spChg chg="mod">
          <ac:chgData name="Nordbakken, Børre" userId="95db5dc8-d478-4e6a-8ecc-4a2cac8a7bc4" providerId="ADAL" clId="{F686BB66-0861-5413-B1BE-18B1C98A3A70}" dt="2025-09-30T11:45:40.311" v="343" actId="790"/>
          <ac:spMkLst>
            <pc:docMk/>
            <pc:sldMk cId="3299488625" sldId="538"/>
            <ac:spMk id="52" creationId="{00000000-0000-0000-0000-000000000000}"/>
          </ac:spMkLst>
        </pc:spChg>
        <pc:spChg chg="mod">
          <ac:chgData name="Nordbakken, Børre" userId="95db5dc8-d478-4e6a-8ecc-4a2cac8a7bc4" providerId="ADAL" clId="{F686BB66-0861-5413-B1BE-18B1C98A3A70}" dt="2025-10-06T08:04:01.474" v="4018" actId="790"/>
          <ac:spMkLst>
            <pc:docMk/>
            <pc:sldMk cId="3299488625" sldId="538"/>
            <ac:spMk id="53" creationId="{00000000-0000-0000-0000-000000000000}"/>
          </ac:spMkLst>
        </pc:spChg>
        <pc:spChg chg="mod">
          <ac:chgData name="Nordbakken, Børre" userId="95db5dc8-d478-4e6a-8ecc-4a2cac8a7bc4" providerId="ADAL" clId="{F686BB66-0861-5413-B1BE-18B1C98A3A70}" dt="2025-09-30T11:45:40.311" v="343" actId="790"/>
          <ac:spMkLst>
            <pc:docMk/>
            <pc:sldMk cId="3299488625" sldId="538"/>
            <ac:spMk id="56" creationId="{00000000-0000-0000-0000-000000000000}"/>
          </ac:spMkLst>
        </pc:spChg>
        <pc:spChg chg="mod">
          <ac:chgData name="Nordbakken, Børre" userId="95db5dc8-d478-4e6a-8ecc-4a2cac8a7bc4" providerId="ADAL" clId="{F686BB66-0861-5413-B1BE-18B1C98A3A70}" dt="2025-10-06T08:04:01.474" v="4018" actId="790"/>
          <ac:spMkLst>
            <pc:docMk/>
            <pc:sldMk cId="3299488625" sldId="538"/>
            <ac:spMk id="59" creationId="{00000000-0000-0000-0000-000000000000}"/>
          </ac:spMkLst>
        </pc:spChg>
        <pc:spChg chg="mod">
          <ac:chgData name="Nordbakken, Børre" userId="95db5dc8-d478-4e6a-8ecc-4a2cac8a7bc4" providerId="ADAL" clId="{F686BB66-0861-5413-B1BE-18B1C98A3A70}" dt="2025-09-30T11:45:40.311" v="343" actId="790"/>
          <ac:spMkLst>
            <pc:docMk/>
            <pc:sldMk cId="3299488625" sldId="538"/>
            <ac:spMk id="60" creationId="{00000000-0000-0000-0000-000000000000}"/>
          </ac:spMkLst>
        </pc:spChg>
        <pc:spChg chg="mod">
          <ac:chgData name="Nordbakken, Børre" userId="95db5dc8-d478-4e6a-8ecc-4a2cac8a7bc4" providerId="ADAL" clId="{F686BB66-0861-5413-B1BE-18B1C98A3A70}" dt="2025-09-30T11:45:40.311" v="343" actId="790"/>
          <ac:spMkLst>
            <pc:docMk/>
            <pc:sldMk cId="3299488625" sldId="538"/>
            <ac:spMk id="64" creationId="{00000000-0000-0000-0000-000000000000}"/>
          </ac:spMkLst>
        </pc:spChg>
        <pc:grpChg chg="mod">
          <ac:chgData name="Nordbakken, Børre" userId="95db5dc8-d478-4e6a-8ecc-4a2cac8a7bc4" providerId="ADAL" clId="{F686BB66-0861-5413-B1BE-18B1C98A3A70}" dt="2025-09-30T11:21:53.130" v="229" actId="1076"/>
          <ac:grpSpMkLst>
            <pc:docMk/>
            <pc:sldMk cId="3299488625" sldId="538"/>
            <ac:grpSpMk id="61" creationId="{00000000-0000-0000-0000-000000000000}"/>
          </ac:grpSpMkLst>
        </pc:grpChg>
        <pc:picChg chg="mod">
          <ac:chgData name="Nordbakken, Børre" userId="95db5dc8-d478-4e6a-8ecc-4a2cac8a7bc4" providerId="ADAL" clId="{F686BB66-0861-5413-B1BE-18B1C98A3A70}" dt="2025-09-30T11:22:35.719" v="243" actId="1076"/>
          <ac:picMkLst>
            <pc:docMk/>
            <pc:sldMk cId="3299488625" sldId="538"/>
            <ac:picMk id="42" creationId="{4E5E3323-3689-B442-BAC8-0F31D096F4B4}"/>
          </ac:picMkLst>
        </pc:picChg>
        <pc:picChg chg="mod">
          <ac:chgData name="Nordbakken, Børre" userId="95db5dc8-d478-4e6a-8ecc-4a2cac8a7bc4" providerId="ADAL" clId="{F686BB66-0861-5413-B1BE-18B1C98A3A70}" dt="2025-09-30T11:22:35.719" v="243" actId="1076"/>
          <ac:picMkLst>
            <pc:docMk/>
            <pc:sldMk cId="3299488625" sldId="538"/>
            <ac:picMk id="183" creationId="{872FB760-E834-2741-95F8-9C1309F7DC0C}"/>
          </ac:picMkLst>
        </pc:picChg>
      </pc:sldChg>
      <pc:sldChg chg="modSp mod">
        <pc:chgData name="Nordbakken, Børre" userId="95db5dc8-d478-4e6a-8ecc-4a2cac8a7bc4" providerId="ADAL" clId="{F686BB66-0861-5413-B1BE-18B1C98A3A70}" dt="2025-10-06T08:04:01.474" v="4018" actId="790"/>
        <pc:sldMkLst>
          <pc:docMk/>
          <pc:sldMk cId="139247113" sldId="2147376625"/>
        </pc:sldMkLst>
        <pc:spChg chg="mod">
          <ac:chgData name="Nordbakken, Børre" userId="95db5dc8-d478-4e6a-8ecc-4a2cac8a7bc4" providerId="ADAL" clId="{F686BB66-0861-5413-B1BE-18B1C98A3A70}" dt="2025-10-06T08:04:01.474" v="4018" actId="790"/>
          <ac:spMkLst>
            <pc:docMk/>
            <pc:sldMk cId="139247113" sldId="2147376625"/>
            <ac:spMk id="2" creationId="{177526F4-6E56-BA30-4304-D4ACFD81927F}"/>
          </ac:spMkLst>
        </pc:spChg>
        <pc:spChg chg="mod">
          <ac:chgData name="Nordbakken, Børre" userId="95db5dc8-d478-4e6a-8ecc-4a2cac8a7bc4" providerId="ADAL" clId="{F686BB66-0861-5413-B1BE-18B1C98A3A70}" dt="2025-10-06T08:04:01.474" v="4018" actId="790"/>
          <ac:spMkLst>
            <pc:docMk/>
            <pc:sldMk cId="139247113" sldId="2147376625"/>
            <ac:spMk id="4" creationId="{332D9E59-18A6-D644-EF65-F1F70B0274D8}"/>
          </ac:spMkLst>
        </pc:spChg>
      </pc:sldChg>
      <pc:sldChg chg="modSp del mod">
        <pc:chgData name="Nordbakken, Børre" userId="95db5dc8-d478-4e6a-8ecc-4a2cac8a7bc4" providerId="ADAL" clId="{F686BB66-0861-5413-B1BE-18B1C98A3A70}" dt="2025-10-02T05:58:27.367" v="1050" actId="2696"/>
        <pc:sldMkLst>
          <pc:docMk/>
          <pc:sldMk cId="4089439801" sldId="2147376630"/>
        </pc:sldMkLst>
      </pc:sldChg>
      <pc:sldChg chg="del modNotesTx">
        <pc:chgData name="Nordbakken, Børre" userId="95db5dc8-d478-4e6a-8ecc-4a2cac8a7bc4" providerId="ADAL" clId="{F686BB66-0861-5413-B1BE-18B1C98A3A70}" dt="2025-09-30T11:24:51.940" v="252" actId="2696"/>
        <pc:sldMkLst>
          <pc:docMk/>
          <pc:sldMk cId="731876775" sldId="2147470102"/>
        </pc:sldMkLst>
      </pc:sldChg>
      <pc:sldChg chg="modSp mod ord modNotesTx">
        <pc:chgData name="Nordbakken, Børre" userId="95db5dc8-d478-4e6a-8ecc-4a2cac8a7bc4" providerId="ADAL" clId="{F686BB66-0861-5413-B1BE-18B1C98A3A70}" dt="2025-10-06T08:04:01.474" v="4018" actId="790"/>
        <pc:sldMkLst>
          <pc:docMk/>
          <pc:sldMk cId="2135596865" sldId="2147470105"/>
        </pc:sldMkLst>
        <pc:spChg chg="mod">
          <ac:chgData name="Nordbakken, Børre" userId="95db5dc8-d478-4e6a-8ecc-4a2cac8a7bc4" providerId="ADAL" clId="{F686BB66-0861-5413-B1BE-18B1C98A3A70}" dt="2025-10-06T08:04:01.474" v="4018" actId="790"/>
          <ac:spMkLst>
            <pc:docMk/>
            <pc:sldMk cId="2135596865" sldId="2147470105"/>
            <ac:spMk id="2" creationId="{8E7544C2-3FA8-3C9C-0206-60680E605986}"/>
          </ac:spMkLst>
        </pc:spChg>
        <pc:spChg chg="mod">
          <ac:chgData name="Nordbakken, Børre" userId="95db5dc8-d478-4e6a-8ecc-4a2cac8a7bc4" providerId="ADAL" clId="{F686BB66-0861-5413-B1BE-18B1C98A3A70}" dt="2025-10-06T08:04:01.474" v="4018" actId="790"/>
          <ac:spMkLst>
            <pc:docMk/>
            <pc:sldMk cId="2135596865" sldId="2147470105"/>
            <ac:spMk id="3" creationId="{A5B0AB66-4EDE-D25D-8AFC-51626CCB7B4A}"/>
          </ac:spMkLst>
        </pc:spChg>
        <pc:spChg chg="mod">
          <ac:chgData name="Nordbakken, Børre" userId="95db5dc8-d478-4e6a-8ecc-4a2cac8a7bc4" providerId="ADAL" clId="{F686BB66-0861-5413-B1BE-18B1C98A3A70}" dt="2025-10-06T08:04:01.474" v="4018" actId="790"/>
          <ac:spMkLst>
            <pc:docMk/>
            <pc:sldMk cId="2135596865" sldId="2147470105"/>
            <ac:spMk id="4" creationId="{70E96B70-2265-8C1F-6BB6-121F90710322}"/>
          </ac:spMkLst>
        </pc:spChg>
        <pc:spChg chg="mod">
          <ac:chgData name="Nordbakken, Børre" userId="95db5dc8-d478-4e6a-8ecc-4a2cac8a7bc4" providerId="ADAL" clId="{F686BB66-0861-5413-B1BE-18B1C98A3A70}" dt="2025-10-06T08:04:01.474" v="4018" actId="790"/>
          <ac:spMkLst>
            <pc:docMk/>
            <pc:sldMk cId="2135596865" sldId="2147470105"/>
            <ac:spMk id="5" creationId="{4D9A52D1-7EA8-6B74-B4FE-0B4221500489}"/>
          </ac:spMkLst>
        </pc:spChg>
        <pc:spChg chg="mod">
          <ac:chgData name="Nordbakken, Børre" userId="95db5dc8-d478-4e6a-8ecc-4a2cac8a7bc4" providerId="ADAL" clId="{F686BB66-0861-5413-B1BE-18B1C98A3A70}" dt="2025-10-06T08:04:01.474" v="4018" actId="790"/>
          <ac:spMkLst>
            <pc:docMk/>
            <pc:sldMk cId="2135596865" sldId="2147470105"/>
            <ac:spMk id="9" creationId="{7C3C2EAB-CDE0-BE33-2394-41A0985B34C9}"/>
          </ac:spMkLst>
        </pc:spChg>
        <pc:spChg chg="mod">
          <ac:chgData name="Nordbakken, Børre" userId="95db5dc8-d478-4e6a-8ecc-4a2cac8a7bc4" providerId="ADAL" clId="{F686BB66-0861-5413-B1BE-18B1C98A3A70}" dt="2025-10-06T08:04:01.474" v="4018" actId="790"/>
          <ac:spMkLst>
            <pc:docMk/>
            <pc:sldMk cId="2135596865" sldId="2147470105"/>
            <ac:spMk id="11" creationId="{3703300A-FE82-26D0-18F4-50D55259554F}"/>
          </ac:spMkLst>
        </pc:spChg>
        <pc:spChg chg="mod">
          <ac:chgData name="Nordbakken, Børre" userId="95db5dc8-d478-4e6a-8ecc-4a2cac8a7bc4" providerId="ADAL" clId="{F686BB66-0861-5413-B1BE-18B1C98A3A70}" dt="2025-10-06T08:04:01.474" v="4018" actId="790"/>
          <ac:spMkLst>
            <pc:docMk/>
            <pc:sldMk cId="2135596865" sldId="2147470105"/>
            <ac:spMk id="12" creationId="{AF8EAD31-FD0E-94D6-9BC6-B6085C0FFC7A}"/>
          </ac:spMkLst>
        </pc:spChg>
        <pc:spChg chg="mod">
          <ac:chgData name="Nordbakken, Børre" userId="95db5dc8-d478-4e6a-8ecc-4a2cac8a7bc4" providerId="ADAL" clId="{F686BB66-0861-5413-B1BE-18B1C98A3A70}" dt="2025-10-06T08:04:01.474" v="4018" actId="790"/>
          <ac:spMkLst>
            <pc:docMk/>
            <pc:sldMk cId="2135596865" sldId="2147470105"/>
            <ac:spMk id="13" creationId="{FB172F20-B3AF-4789-6FDC-07A59B127EAB}"/>
          </ac:spMkLst>
        </pc:spChg>
        <pc:spChg chg="mod">
          <ac:chgData name="Nordbakken, Børre" userId="95db5dc8-d478-4e6a-8ecc-4a2cac8a7bc4" providerId="ADAL" clId="{F686BB66-0861-5413-B1BE-18B1C98A3A70}" dt="2025-10-06T08:04:01.474" v="4018" actId="790"/>
          <ac:spMkLst>
            <pc:docMk/>
            <pc:sldMk cId="2135596865" sldId="2147470105"/>
            <ac:spMk id="15" creationId="{7FCE51E6-99CE-DEA4-B975-4F33C7B77E2E}"/>
          </ac:spMkLst>
        </pc:spChg>
      </pc:sldChg>
      <pc:sldChg chg="modSp mod">
        <pc:chgData name="Nordbakken, Børre" userId="95db5dc8-d478-4e6a-8ecc-4a2cac8a7bc4" providerId="ADAL" clId="{F686BB66-0861-5413-B1BE-18B1C98A3A70}" dt="2025-10-06T08:04:01.474" v="4018" actId="790"/>
        <pc:sldMkLst>
          <pc:docMk/>
          <pc:sldMk cId="190393853" sldId="2147470107"/>
        </pc:sldMkLst>
        <pc:spChg chg="mod">
          <ac:chgData name="Nordbakken, Børre" userId="95db5dc8-d478-4e6a-8ecc-4a2cac8a7bc4" providerId="ADAL" clId="{F686BB66-0861-5413-B1BE-18B1C98A3A70}" dt="2025-10-06T08:04:01.474" v="4018" actId="790"/>
          <ac:spMkLst>
            <pc:docMk/>
            <pc:sldMk cId="190393853" sldId="2147470107"/>
            <ac:spMk id="3" creationId="{9663155D-440A-7025-6D1B-15886C127F82}"/>
          </ac:spMkLst>
        </pc:spChg>
        <pc:spChg chg="mod">
          <ac:chgData name="Nordbakken, Børre" userId="95db5dc8-d478-4e6a-8ecc-4a2cac8a7bc4" providerId="ADAL" clId="{F686BB66-0861-5413-B1BE-18B1C98A3A70}" dt="2025-10-06T08:04:01.474" v="4018" actId="790"/>
          <ac:spMkLst>
            <pc:docMk/>
            <pc:sldMk cId="190393853" sldId="2147470107"/>
            <ac:spMk id="4" creationId="{80D23A75-518F-6BC4-708F-9C84B3CF61BB}"/>
          </ac:spMkLst>
        </pc:spChg>
        <pc:spChg chg="mod">
          <ac:chgData name="Nordbakken, Børre" userId="95db5dc8-d478-4e6a-8ecc-4a2cac8a7bc4" providerId="ADAL" clId="{F686BB66-0861-5413-B1BE-18B1C98A3A70}" dt="2025-10-06T08:04:01.474" v="4018" actId="790"/>
          <ac:spMkLst>
            <pc:docMk/>
            <pc:sldMk cId="190393853" sldId="2147470107"/>
            <ac:spMk id="8" creationId="{09EE17B0-C0EB-DEE4-2DCB-FA796368859C}"/>
          </ac:spMkLst>
        </pc:spChg>
      </pc:sldChg>
      <pc:sldChg chg="modNotesTx">
        <pc:chgData name="Nordbakken, Børre" userId="95db5dc8-d478-4e6a-8ecc-4a2cac8a7bc4" providerId="ADAL" clId="{F686BB66-0861-5413-B1BE-18B1C98A3A70}" dt="2025-10-02T06:51:23.175" v="1601" actId="20577"/>
        <pc:sldMkLst>
          <pc:docMk/>
          <pc:sldMk cId="2007726101" sldId="2147474577"/>
        </pc:sldMkLst>
      </pc:sldChg>
      <pc:sldChg chg="modSp mod modNotesTx">
        <pc:chgData name="Nordbakken, Børre" userId="95db5dc8-d478-4e6a-8ecc-4a2cac8a7bc4" providerId="ADAL" clId="{F686BB66-0861-5413-B1BE-18B1C98A3A70}" dt="2025-10-06T08:04:01.474" v="4018" actId="790"/>
        <pc:sldMkLst>
          <pc:docMk/>
          <pc:sldMk cId="1021647927" sldId="2147474579"/>
        </pc:sldMkLst>
        <pc:spChg chg="mod">
          <ac:chgData name="Nordbakken, Børre" userId="95db5dc8-d478-4e6a-8ecc-4a2cac8a7bc4" providerId="ADAL" clId="{F686BB66-0861-5413-B1BE-18B1C98A3A70}" dt="2025-10-06T08:04:01.474" v="4018" actId="790"/>
          <ac:spMkLst>
            <pc:docMk/>
            <pc:sldMk cId="1021647927" sldId="2147474579"/>
            <ac:spMk id="2" creationId="{3F8EFF5A-5B59-9AC7-BE6F-31AFB4F4C64F}"/>
          </ac:spMkLst>
        </pc:spChg>
        <pc:spChg chg="mod">
          <ac:chgData name="Nordbakken, Børre" userId="95db5dc8-d478-4e6a-8ecc-4a2cac8a7bc4" providerId="ADAL" clId="{F686BB66-0861-5413-B1BE-18B1C98A3A70}" dt="2025-10-06T08:04:01.474" v="4018" actId="790"/>
          <ac:spMkLst>
            <pc:docMk/>
            <pc:sldMk cId="1021647927" sldId="2147474579"/>
            <ac:spMk id="3" creationId="{75870B74-CD70-4734-1EEA-B79FD4A5E489}"/>
          </ac:spMkLst>
        </pc:spChg>
        <pc:spChg chg="mod">
          <ac:chgData name="Nordbakken, Børre" userId="95db5dc8-d478-4e6a-8ecc-4a2cac8a7bc4" providerId="ADAL" clId="{F686BB66-0861-5413-B1BE-18B1C98A3A70}" dt="2025-10-06T08:04:01.474" v="4018" actId="790"/>
          <ac:spMkLst>
            <pc:docMk/>
            <pc:sldMk cId="1021647927" sldId="2147474579"/>
            <ac:spMk id="4" creationId="{04F3084A-2CE0-C453-5292-A01C14FD84DF}"/>
          </ac:spMkLst>
        </pc:spChg>
        <pc:spChg chg="mod">
          <ac:chgData name="Nordbakken, Børre" userId="95db5dc8-d478-4e6a-8ecc-4a2cac8a7bc4" providerId="ADAL" clId="{F686BB66-0861-5413-B1BE-18B1C98A3A70}" dt="2025-10-06T08:04:01.474" v="4018" actId="790"/>
          <ac:spMkLst>
            <pc:docMk/>
            <pc:sldMk cId="1021647927" sldId="2147474579"/>
            <ac:spMk id="5" creationId="{63A79A63-7167-7246-0918-1D2C225D37C2}"/>
          </ac:spMkLst>
        </pc:spChg>
      </pc:sldChg>
      <pc:sldChg chg="delSp modSp mod ord modNotesTx">
        <pc:chgData name="Nordbakken, Børre" userId="95db5dc8-d478-4e6a-8ecc-4a2cac8a7bc4" providerId="ADAL" clId="{F686BB66-0861-5413-B1BE-18B1C98A3A70}" dt="2025-10-06T08:04:01.474" v="4018" actId="790"/>
        <pc:sldMkLst>
          <pc:docMk/>
          <pc:sldMk cId="574650438" sldId="2147474580"/>
        </pc:sldMkLst>
        <pc:spChg chg="mod">
          <ac:chgData name="Nordbakken, Børre" userId="95db5dc8-d478-4e6a-8ecc-4a2cac8a7bc4" providerId="ADAL" clId="{F686BB66-0861-5413-B1BE-18B1C98A3A70}" dt="2025-10-06T08:04:01.474" v="4018" actId="790"/>
          <ac:spMkLst>
            <pc:docMk/>
            <pc:sldMk cId="574650438" sldId="2147474580"/>
            <ac:spMk id="3" creationId="{3CEC410B-72D1-199D-0FD3-7BED65A78F33}"/>
          </ac:spMkLst>
        </pc:spChg>
      </pc:sldChg>
      <pc:sldChg chg="modSp add del mod">
        <pc:chgData name="Nordbakken, Børre" userId="95db5dc8-d478-4e6a-8ecc-4a2cac8a7bc4" providerId="ADAL" clId="{F686BB66-0861-5413-B1BE-18B1C98A3A70}" dt="2025-10-03T10:45:00.877" v="3335" actId="2696"/>
        <pc:sldMkLst>
          <pc:docMk/>
          <pc:sldMk cId="569743046" sldId="2147474581"/>
        </pc:sldMkLst>
      </pc:sldChg>
      <pc:sldChg chg="delSp modSp mod modNotesTx">
        <pc:chgData name="Nordbakken, Børre" userId="95db5dc8-d478-4e6a-8ecc-4a2cac8a7bc4" providerId="ADAL" clId="{F686BB66-0861-5413-B1BE-18B1C98A3A70}" dt="2025-10-06T08:04:01.474" v="4018" actId="790"/>
        <pc:sldMkLst>
          <pc:docMk/>
          <pc:sldMk cId="3283859150" sldId="2147474582"/>
        </pc:sldMkLst>
        <pc:spChg chg="mod">
          <ac:chgData name="Nordbakken, Børre" userId="95db5dc8-d478-4e6a-8ecc-4a2cac8a7bc4" providerId="ADAL" clId="{F686BB66-0861-5413-B1BE-18B1C98A3A70}" dt="2025-10-06T08:04:01.474" v="4018" actId="790"/>
          <ac:spMkLst>
            <pc:docMk/>
            <pc:sldMk cId="3283859150" sldId="2147474582"/>
            <ac:spMk id="2" creationId="{E5CEF315-3A4E-F986-DE1F-DBD08D732A03}"/>
          </ac:spMkLst>
        </pc:spChg>
        <pc:spChg chg="mod">
          <ac:chgData name="Nordbakken, Børre" userId="95db5dc8-d478-4e6a-8ecc-4a2cac8a7bc4" providerId="ADAL" clId="{F686BB66-0861-5413-B1BE-18B1C98A3A70}" dt="2025-10-06T08:04:01.474" v="4018" actId="790"/>
          <ac:spMkLst>
            <pc:docMk/>
            <pc:sldMk cId="3283859150" sldId="2147474582"/>
            <ac:spMk id="3" creationId="{794BE317-065D-C900-209B-509FFFAC8494}"/>
          </ac:spMkLst>
        </pc:spChg>
        <pc:spChg chg="mod">
          <ac:chgData name="Nordbakken, Børre" userId="95db5dc8-d478-4e6a-8ecc-4a2cac8a7bc4" providerId="ADAL" clId="{F686BB66-0861-5413-B1BE-18B1C98A3A70}" dt="2025-10-06T08:04:01.474" v="4018" actId="790"/>
          <ac:spMkLst>
            <pc:docMk/>
            <pc:sldMk cId="3283859150" sldId="2147474582"/>
            <ac:spMk id="13" creationId="{82818647-A3B0-C0EF-51B6-5D9F250A713F}"/>
          </ac:spMkLst>
        </pc:spChg>
      </pc:sldChg>
      <pc:sldChg chg="addSp delSp modSp mod modNotesTx">
        <pc:chgData name="Nordbakken, Børre" userId="95db5dc8-d478-4e6a-8ecc-4a2cac8a7bc4" providerId="ADAL" clId="{F686BB66-0861-5413-B1BE-18B1C98A3A70}" dt="2025-10-06T08:04:01.474" v="4018" actId="790"/>
        <pc:sldMkLst>
          <pc:docMk/>
          <pc:sldMk cId="4220747860" sldId="2147474583"/>
        </pc:sldMkLst>
        <pc:spChg chg="mod">
          <ac:chgData name="Nordbakken, Børre" userId="95db5dc8-d478-4e6a-8ecc-4a2cac8a7bc4" providerId="ADAL" clId="{F686BB66-0861-5413-B1BE-18B1C98A3A70}" dt="2025-10-06T08:04:01.474" v="4018" actId="790"/>
          <ac:spMkLst>
            <pc:docMk/>
            <pc:sldMk cId="4220747860" sldId="2147474583"/>
            <ac:spMk id="3" creationId="{43A0F301-B4A0-E121-E30D-EA0AE2AA6F79}"/>
          </ac:spMkLst>
        </pc:spChg>
        <pc:spChg chg="mod">
          <ac:chgData name="Nordbakken, Børre" userId="95db5dc8-d478-4e6a-8ecc-4a2cac8a7bc4" providerId="ADAL" clId="{F686BB66-0861-5413-B1BE-18B1C98A3A70}" dt="2025-10-06T08:04:01.474" v="4018" actId="790"/>
          <ac:spMkLst>
            <pc:docMk/>
            <pc:sldMk cId="4220747860" sldId="2147474583"/>
            <ac:spMk id="4" creationId="{A3B2C8A3-0D40-2F2E-60E0-B57E30C6BF14}"/>
          </ac:spMkLst>
        </pc:spChg>
        <pc:spChg chg="mod">
          <ac:chgData name="Nordbakken, Børre" userId="95db5dc8-d478-4e6a-8ecc-4a2cac8a7bc4" providerId="ADAL" clId="{F686BB66-0861-5413-B1BE-18B1C98A3A70}" dt="2025-10-06T08:04:01.474" v="4018" actId="790"/>
          <ac:spMkLst>
            <pc:docMk/>
            <pc:sldMk cId="4220747860" sldId="2147474583"/>
            <ac:spMk id="5" creationId="{C3C985CD-F6A2-C59D-ED3A-66A8D46B0E34}"/>
          </ac:spMkLst>
        </pc:spChg>
      </pc:sldChg>
      <pc:sldChg chg="delSp modSp mod modNotesTx">
        <pc:chgData name="Nordbakken, Børre" userId="95db5dc8-d478-4e6a-8ecc-4a2cac8a7bc4" providerId="ADAL" clId="{F686BB66-0861-5413-B1BE-18B1C98A3A70}" dt="2025-10-06T09:24:39.671" v="4233" actId="313"/>
        <pc:sldMkLst>
          <pc:docMk/>
          <pc:sldMk cId="1520639864" sldId="2147474585"/>
        </pc:sldMkLst>
        <pc:spChg chg="mod">
          <ac:chgData name="Nordbakken, Børre" userId="95db5dc8-d478-4e6a-8ecc-4a2cac8a7bc4" providerId="ADAL" clId="{F686BB66-0861-5413-B1BE-18B1C98A3A70}" dt="2025-10-06T09:24:39.671" v="4233" actId="313"/>
          <ac:spMkLst>
            <pc:docMk/>
            <pc:sldMk cId="1520639864" sldId="2147474585"/>
            <ac:spMk id="3" creationId="{8BE35AA3-F69F-C05B-2171-F8BA78520044}"/>
          </ac:spMkLst>
        </pc:spChg>
        <pc:spChg chg="mod">
          <ac:chgData name="Nordbakken, Børre" userId="95db5dc8-d478-4e6a-8ecc-4a2cac8a7bc4" providerId="ADAL" clId="{F686BB66-0861-5413-B1BE-18B1C98A3A70}" dt="2025-10-06T08:04:01.474" v="4018" actId="790"/>
          <ac:spMkLst>
            <pc:docMk/>
            <pc:sldMk cId="1520639864" sldId="2147474585"/>
            <ac:spMk id="7" creationId="{C5DD9262-9C8A-798E-B498-A861C776B830}"/>
          </ac:spMkLst>
        </pc:spChg>
        <pc:spChg chg="mod">
          <ac:chgData name="Nordbakken, Børre" userId="95db5dc8-d478-4e6a-8ecc-4a2cac8a7bc4" providerId="ADAL" clId="{F686BB66-0861-5413-B1BE-18B1C98A3A70}" dt="2025-10-06T08:04:01.474" v="4018" actId="790"/>
          <ac:spMkLst>
            <pc:docMk/>
            <pc:sldMk cId="1520639864" sldId="2147474585"/>
            <ac:spMk id="8" creationId="{1A5C27FD-9878-69DC-77AE-7DC2CB837D3A}"/>
          </ac:spMkLst>
        </pc:spChg>
      </pc:sldChg>
      <pc:sldChg chg="delSp modSp mod">
        <pc:chgData name="Nordbakken, Børre" userId="95db5dc8-d478-4e6a-8ecc-4a2cac8a7bc4" providerId="ADAL" clId="{F686BB66-0861-5413-B1BE-18B1C98A3A70}" dt="2025-10-06T10:32:24.179" v="4264" actId="1076"/>
        <pc:sldMkLst>
          <pc:docMk/>
          <pc:sldMk cId="2984174261" sldId="2147474587"/>
        </pc:sldMkLst>
        <pc:spChg chg="mod">
          <ac:chgData name="Nordbakken, Børre" userId="95db5dc8-d478-4e6a-8ecc-4a2cac8a7bc4" providerId="ADAL" clId="{F686BB66-0861-5413-B1BE-18B1C98A3A70}" dt="2025-10-06T10:32:24.179" v="4264" actId="1076"/>
          <ac:spMkLst>
            <pc:docMk/>
            <pc:sldMk cId="2984174261" sldId="2147474587"/>
            <ac:spMk id="2" creationId="{D7C56E73-04B6-802D-0F2F-FE96CB5592F1}"/>
          </ac:spMkLst>
        </pc:spChg>
        <pc:spChg chg="mod">
          <ac:chgData name="Nordbakken, Børre" userId="95db5dc8-d478-4e6a-8ecc-4a2cac8a7bc4" providerId="ADAL" clId="{F686BB66-0861-5413-B1BE-18B1C98A3A70}" dt="2025-10-06T08:04:01.474" v="4018" actId="790"/>
          <ac:spMkLst>
            <pc:docMk/>
            <pc:sldMk cId="2984174261" sldId="2147474587"/>
            <ac:spMk id="5" creationId="{EEDCAC35-D9E5-B3D9-3C0E-87907D4EE2C0}"/>
          </ac:spMkLst>
        </pc:spChg>
        <pc:spChg chg="del mod topLvl">
          <ac:chgData name="Nordbakken, Børre" userId="95db5dc8-d478-4e6a-8ecc-4a2cac8a7bc4" providerId="ADAL" clId="{F686BB66-0861-5413-B1BE-18B1C98A3A70}" dt="2025-10-06T10:31:37.838" v="4261" actId="478"/>
          <ac:spMkLst>
            <pc:docMk/>
            <pc:sldMk cId="2984174261" sldId="2147474587"/>
            <ac:spMk id="9" creationId="{4553E66F-3B9E-7F4A-355C-ECB35953B71C}"/>
          </ac:spMkLst>
        </pc:spChg>
        <pc:spChg chg="mod">
          <ac:chgData name="Nordbakken, Børre" userId="95db5dc8-d478-4e6a-8ecc-4a2cac8a7bc4" providerId="ADAL" clId="{F686BB66-0861-5413-B1BE-18B1C98A3A70}" dt="2025-10-06T08:04:01.474" v="4018" actId="790"/>
          <ac:spMkLst>
            <pc:docMk/>
            <pc:sldMk cId="2984174261" sldId="2147474587"/>
            <ac:spMk id="17" creationId="{3222DBEA-9AED-879A-130F-7FA0C73A7F3D}"/>
          </ac:spMkLst>
        </pc:spChg>
        <pc:grpChg chg="mod">
          <ac:chgData name="Nordbakken, Børre" userId="95db5dc8-d478-4e6a-8ecc-4a2cac8a7bc4" providerId="ADAL" clId="{F686BB66-0861-5413-B1BE-18B1C98A3A70}" dt="2025-10-06T10:29:31.727" v="4252" actId="1076"/>
          <ac:grpSpMkLst>
            <pc:docMk/>
            <pc:sldMk cId="2984174261" sldId="2147474587"/>
            <ac:grpSpMk id="13" creationId="{4B8EF377-30C7-F0B6-E5DB-2348D2952480}"/>
          </ac:grpSpMkLst>
        </pc:grpChg>
        <pc:grpChg chg="del mod">
          <ac:chgData name="Nordbakken, Børre" userId="95db5dc8-d478-4e6a-8ecc-4a2cac8a7bc4" providerId="ADAL" clId="{F686BB66-0861-5413-B1BE-18B1C98A3A70}" dt="2025-10-06T10:31:37.838" v="4261" actId="478"/>
          <ac:grpSpMkLst>
            <pc:docMk/>
            <pc:sldMk cId="2984174261" sldId="2147474587"/>
            <ac:grpSpMk id="15" creationId="{2124E005-F96A-7C19-055A-5C072D043BA6}"/>
          </ac:grpSpMkLst>
        </pc:grpChg>
        <pc:picChg chg="mod topLvl">
          <ac:chgData name="Nordbakken, Børre" userId="95db5dc8-d478-4e6a-8ecc-4a2cac8a7bc4" providerId="ADAL" clId="{F686BB66-0861-5413-B1BE-18B1C98A3A70}" dt="2025-10-06T10:32:17.626" v="4263" actId="1076"/>
          <ac:picMkLst>
            <pc:docMk/>
            <pc:sldMk cId="2984174261" sldId="2147474587"/>
            <ac:picMk id="12" creationId="{0DBBD58B-16FD-9F3C-0B62-8A48F0DBE81D}"/>
          </ac:picMkLst>
        </pc:picChg>
      </pc:sldChg>
      <pc:sldChg chg="modSp mod modNotesTx">
        <pc:chgData name="Nordbakken, Børre" userId="95db5dc8-d478-4e6a-8ecc-4a2cac8a7bc4" providerId="ADAL" clId="{F686BB66-0861-5413-B1BE-18B1C98A3A70}" dt="2025-10-06T10:34:46.045" v="4305" actId="20577"/>
        <pc:sldMkLst>
          <pc:docMk/>
          <pc:sldMk cId="1568828862" sldId="2147474588"/>
        </pc:sldMkLst>
        <pc:spChg chg="mod">
          <ac:chgData name="Nordbakken, Børre" userId="95db5dc8-d478-4e6a-8ecc-4a2cac8a7bc4" providerId="ADAL" clId="{F686BB66-0861-5413-B1BE-18B1C98A3A70}" dt="2025-10-06T08:04:01.474" v="4018" actId="790"/>
          <ac:spMkLst>
            <pc:docMk/>
            <pc:sldMk cId="1568828862" sldId="2147474588"/>
            <ac:spMk id="2" creationId="{0F37BD2D-BBAF-3B0C-0D2E-C2256EE58110}"/>
          </ac:spMkLst>
        </pc:spChg>
        <pc:spChg chg="mod">
          <ac:chgData name="Nordbakken, Børre" userId="95db5dc8-d478-4e6a-8ecc-4a2cac8a7bc4" providerId="ADAL" clId="{F686BB66-0861-5413-B1BE-18B1C98A3A70}" dt="2025-10-06T08:04:01.474" v="4018" actId="790"/>
          <ac:spMkLst>
            <pc:docMk/>
            <pc:sldMk cId="1568828862" sldId="2147474588"/>
            <ac:spMk id="6" creationId="{219BE4E2-2522-C1D4-42DD-49DB0D8DADBD}"/>
          </ac:spMkLst>
        </pc:spChg>
      </pc:sldChg>
      <pc:sldChg chg="addSp delSp modSp mod">
        <pc:chgData name="Nordbakken, Børre" userId="95db5dc8-d478-4e6a-8ecc-4a2cac8a7bc4" providerId="ADAL" clId="{F686BB66-0861-5413-B1BE-18B1C98A3A70}" dt="2025-10-03T13:36:32.115" v="3854" actId="6549"/>
        <pc:sldMkLst>
          <pc:docMk/>
          <pc:sldMk cId="2765171542" sldId="2147474589"/>
        </pc:sldMkLst>
      </pc:sldChg>
      <pc:sldChg chg="addSp delSp modSp add del mod">
        <pc:chgData name="Nordbakken, Børre" userId="95db5dc8-d478-4e6a-8ecc-4a2cac8a7bc4" providerId="ADAL" clId="{F686BB66-0861-5413-B1BE-18B1C98A3A70}" dt="2025-10-06T08:04:01.474" v="4018" actId="790"/>
        <pc:sldMkLst>
          <pc:docMk/>
          <pc:sldMk cId="3589536701" sldId="2147474590"/>
        </pc:sldMkLst>
        <pc:spChg chg="mod">
          <ac:chgData name="Nordbakken, Børre" userId="95db5dc8-d478-4e6a-8ecc-4a2cac8a7bc4" providerId="ADAL" clId="{F686BB66-0861-5413-B1BE-18B1C98A3A70}" dt="2025-10-06T08:04:01.474" v="4018" actId="790"/>
          <ac:spMkLst>
            <pc:docMk/>
            <pc:sldMk cId="3589536701" sldId="2147474590"/>
            <ac:spMk id="3" creationId="{8A19524B-0EEB-68FF-72FA-273DC729770D}"/>
          </ac:spMkLst>
        </pc:spChg>
        <pc:picChg chg="add mod">
          <ac:chgData name="Nordbakken, Børre" userId="95db5dc8-d478-4e6a-8ecc-4a2cac8a7bc4" providerId="ADAL" clId="{F686BB66-0861-5413-B1BE-18B1C98A3A70}" dt="2025-10-03T12:54:46.616" v="3809" actId="962"/>
          <ac:picMkLst>
            <pc:docMk/>
            <pc:sldMk cId="3589536701" sldId="2147474590"/>
            <ac:picMk id="23" creationId="{26341EC6-91B8-A6FD-355D-1327DE42C4AE}"/>
          </ac:picMkLst>
        </pc:picChg>
      </pc:sldChg>
      <pc:sldChg chg="addSp delSp modSp mod">
        <pc:chgData name="Nordbakken, Børre" userId="95db5dc8-d478-4e6a-8ecc-4a2cac8a7bc4" providerId="ADAL" clId="{F686BB66-0861-5413-B1BE-18B1C98A3A70}" dt="2025-10-06T08:04:01.474" v="4018" actId="790"/>
        <pc:sldMkLst>
          <pc:docMk/>
          <pc:sldMk cId="2272159402" sldId="2147474591"/>
        </pc:sldMkLst>
        <pc:spChg chg="mod">
          <ac:chgData name="Nordbakken, Børre" userId="95db5dc8-d478-4e6a-8ecc-4a2cac8a7bc4" providerId="ADAL" clId="{F686BB66-0861-5413-B1BE-18B1C98A3A70}" dt="2025-10-06T08:04:01.474" v="4018" actId="790"/>
          <ac:spMkLst>
            <pc:docMk/>
            <pc:sldMk cId="2272159402" sldId="2147474591"/>
            <ac:spMk id="3" creationId="{AAF1EBB1-AF1D-7FA4-86BB-BBAF639C5543}"/>
          </ac:spMkLst>
        </pc:spChg>
        <pc:picChg chg="add mod">
          <ac:chgData name="Nordbakken, Børre" userId="95db5dc8-d478-4e6a-8ecc-4a2cac8a7bc4" providerId="ADAL" clId="{F686BB66-0861-5413-B1BE-18B1C98A3A70}" dt="2025-10-03T12:39:13.592" v="3791" actId="962"/>
          <ac:picMkLst>
            <pc:docMk/>
            <pc:sldMk cId="2272159402" sldId="2147474591"/>
            <ac:picMk id="5" creationId="{A583D67B-89BA-E9D4-E2F9-0A6BABC1D2C4}"/>
          </ac:picMkLst>
        </pc:picChg>
      </pc:sldChg>
      <pc:sldChg chg="addSp delSp modSp mod">
        <pc:chgData name="Nordbakken, Børre" userId="95db5dc8-d478-4e6a-8ecc-4a2cac8a7bc4" providerId="ADAL" clId="{F686BB66-0861-5413-B1BE-18B1C98A3A70}" dt="2025-10-06T08:04:01.474" v="4018" actId="790"/>
        <pc:sldMkLst>
          <pc:docMk/>
          <pc:sldMk cId="3030309574" sldId="2147474592"/>
        </pc:sldMkLst>
        <pc:spChg chg="mod">
          <ac:chgData name="Nordbakken, Børre" userId="95db5dc8-d478-4e6a-8ecc-4a2cac8a7bc4" providerId="ADAL" clId="{F686BB66-0861-5413-B1BE-18B1C98A3A70}" dt="2025-10-06T08:04:01.474" v="4018" actId="790"/>
          <ac:spMkLst>
            <pc:docMk/>
            <pc:sldMk cId="3030309574" sldId="2147474592"/>
            <ac:spMk id="3" creationId="{7D0FC2C6-22E1-E658-EE92-535D24F0BCBB}"/>
          </ac:spMkLst>
        </pc:spChg>
        <pc:spChg chg="mod">
          <ac:chgData name="Nordbakken, Børre" userId="95db5dc8-d478-4e6a-8ecc-4a2cac8a7bc4" providerId="ADAL" clId="{F686BB66-0861-5413-B1BE-18B1C98A3A70}" dt="2025-10-06T08:04:01.474" v="4018" actId="790"/>
          <ac:spMkLst>
            <pc:docMk/>
            <pc:sldMk cId="3030309574" sldId="2147474592"/>
            <ac:spMk id="4" creationId="{F3A2D225-ADC6-717B-FCCF-DF76ACFF6C07}"/>
          </ac:spMkLst>
        </pc:spChg>
        <pc:picChg chg="add mod">
          <ac:chgData name="Nordbakken, Børre" userId="95db5dc8-d478-4e6a-8ecc-4a2cac8a7bc4" providerId="ADAL" clId="{F686BB66-0861-5413-B1BE-18B1C98A3A70}" dt="2025-10-03T13:09:07.672" v="3829" actId="962"/>
          <ac:picMkLst>
            <pc:docMk/>
            <pc:sldMk cId="3030309574" sldId="2147474592"/>
            <ac:picMk id="20" creationId="{6417AFA6-69BB-08A8-12E1-A4FC9DA79B8F}"/>
          </ac:picMkLst>
        </pc:picChg>
      </pc:sldChg>
      <pc:sldChg chg="addSp delSp modSp add mod ord modNotesTx">
        <pc:chgData name="Nordbakken, Børre" userId="95db5dc8-d478-4e6a-8ecc-4a2cac8a7bc4" providerId="ADAL" clId="{F686BB66-0861-5413-B1BE-18B1C98A3A70}" dt="2025-10-06T08:06:38.099" v="4143" actId="113"/>
        <pc:sldMkLst>
          <pc:docMk/>
          <pc:sldMk cId="3624415900" sldId="2147474593"/>
        </pc:sldMkLst>
        <pc:spChg chg="mod">
          <ac:chgData name="Nordbakken, Børre" userId="95db5dc8-d478-4e6a-8ecc-4a2cac8a7bc4" providerId="ADAL" clId="{F686BB66-0861-5413-B1BE-18B1C98A3A70}" dt="2025-10-06T08:04:01.474" v="4018" actId="790"/>
          <ac:spMkLst>
            <pc:docMk/>
            <pc:sldMk cId="3624415900" sldId="2147474593"/>
            <ac:spMk id="2" creationId="{2491A70C-0DE2-D124-E767-211624436B96}"/>
          </ac:spMkLst>
        </pc:spChg>
        <pc:picChg chg="add del">
          <ac:chgData name="Nordbakken, Børre" userId="95db5dc8-d478-4e6a-8ecc-4a2cac8a7bc4" providerId="ADAL" clId="{F686BB66-0861-5413-B1BE-18B1C98A3A70}" dt="2025-09-30T11:23:22.016" v="249" actId="478"/>
          <ac:picMkLst>
            <pc:docMk/>
            <pc:sldMk cId="3624415900" sldId="2147474593"/>
            <ac:picMk id="1026" creationId="{128D8C2F-1E79-B14E-E1E8-0B595D697109}"/>
          </ac:picMkLst>
        </pc:picChg>
      </pc:sldChg>
      <pc:sldChg chg="modSp add del mod ord">
        <pc:chgData name="Nordbakken, Børre" userId="95db5dc8-d478-4e6a-8ecc-4a2cac8a7bc4" providerId="ADAL" clId="{F686BB66-0861-5413-B1BE-18B1C98A3A70}" dt="2025-10-03T11:23:42.567" v="3484" actId="2696"/>
        <pc:sldMkLst>
          <pc:docMk/>
          <pc:sldMk cId="2638685760" sldId="2147474594"/>
        </pc:sldMkLst>
      </pc:sldChg>
      <pc:sldChg chg="modSp add del mod ord">
        <pc:chgData name="Nordbakken, Børre" userId="95db5dc8-d478-4e6a-8ecc-4a2cac8a7bc4" providerId="ADAL" clId="{F686BB66-0861-5413-B1BE-18B1C98A3A70}" dt="2025-10-03T11:26:22.793" v="3498" actId="2696"/>
        <pc:sldMkLst>
          <pc:docMk/>
          <pc:sldMk cId="227724161" sldId="2147474595"/>
        </pc:sldMkLst>
      </pc:sldChg>
      <pc:sldChg chg="modSp add del mod ord">
        <pc:chgData name="Nordbakken, Børre" userId="95db5dc8-d478-4e6a-8ecc-4a2cac8a7bc4" providerId="ADAL" clId="{F686BB66-0861-5413-B1BE-18B1C98A3A70}" dt="2025-10-03T11:27:00.086" v="3540" actId="2696"/>
        <pc:sldMkLst>
          <pc:docMk/>
          <pc:sldMk cId="3661264103" sldId="2147474596"/>
        </pc:sldMkLst>
      </pc:sldChg>
      <pc:sldChg chg="delSp modSp add mod">
        <pc:chgData name="Nordbakken, Børre" userId="95db5dc8-d478-4e6a-8ecc-4a2cac8a7bc4" providerId="ADAL" clId="{F686BB66-0861-5413-B1BE-18B1C98A3A70}" dt="2025-10-06T08:04:01.474" v="4018" actId="790"/>
        <pc:sldMkLst>
          <pc:docMk/>
          <pc:sldMk cId="844953082" sldId="2147474597"/>
        </pc:sldMkLst>
        <pc:spChg chg="mod">
          <ac:chgData name="Nordbakken, Børre" userId="95db5dc8-d478-4e6a-8ecc-4a2cac8a7bc4" providerId="ADAL" clId="{F686BB66-0861-5413-B1BE-18B1C98A3A70}" dt="2025-10-06T08:04:01.474" v="4018" actId="790"/>
          <ac:spMkLst>
            <pc:docMk/>
            <pc:sldMk cId="844953082" sldId="2147474597"/>
            <ac:spMk id="2" creationId="{F4A83818-B5BB-E87D-2B1D-A00E0C1CF13B}"/>
          </ac:spMkLst>
        </pc:spChg>
        <pc:spChg chg="mod">
          <ac:chgData name="Nordbakken, Børre" userId="95db5dc8-d478-4e6a-8ecc-4a2cac8a7bc4" providerId="ADAL" clId="{F686BB66-0861-5413-B1BE-18B1C98A3A70}" dt="2025-10-06T08:04:01.474" v="4018" actId="790"/>
          <ac:spMkLst>
            <pc:docMk/>
            <pc:sldMk cId="844953082" sldId="2147474597"/>
            <ac:spMk id="3" creationId="{18A69318-E393-A7BE-2F4C-8D80013B4453}"/>
          </ac:spMkLst>
        </pc:spChg>
        <pc:spChg chg="mod">
          <ac:chgData name="Nordbakken, Børre" userId="95db5dc8-d478-4e6a-8ecc-4a2cac8a7bc4" providerId="ADAL" clId="{F686BB66-0861-5413-B1BE-18B1C98A3A70}" dt="2025-10-06T08:04:01.474" v="4018" actId="790"/>
          <ac:spMkLst>
            <pc:docMk/>
            <pc:sldMk cId="844953082" sldId="2147474597"/>
            <ac:spMk id="6" creationId="{A4206085-F140-686D-B83C-D8BFC472BEF2}"/>
          </ac:spMkLst>
        </pc:spChg>
      </pc:sldChg>
      <pc:sldChg chg="modSp add del mod ord">
        <pc:chgData name="Nordbakken, Børre" userId="95db5dc8-d478-4e6a-8ecc-4a2cac8a7bc4" providerId="ADAL" clId="{F686BB66-0861-5413-B1BE-18B1C98A3A70}" dt="2025-10-03T11:27:41.795" v="3557" actId="2696"/>
        <pc:sldMkLst>
          <pc:docMk/>
          <pc:sldMk cId="2046744200" sldId="2147474598"/>
        </pc:sldMkLst>
      </pc:sldChg>
      <pc:sldChg chg="addSp delSp modSp mod">
        <pc:chgData name="Nordbakken, Børre" userId="95db5dc8-d478-4e6a-8ecc-4a2cac8a7bc4" providerId="ADAL" clId="{F686BB66-0861-5413-B1BE-18B1C98A3A70}" dt="2025-10-06T09:25:21.569" v="4234" actId="6549"/>
        <pc:sldMkLst>
          <pc:docMk/>
          <pc:sldMk cId="3685275058" sldId="2147474599"/>
        </pc:sldMkLst>
        <pc:spChg chg="mod">
          <ac:chgData name="Nordbakken, Børre" userId="95db5dc8-d478-4e6a-8ecc-4a2cac8a7bc4" providerId="ADAL" clId="{F686BB66-0861-5413-B1BE-18B1C98A3A70}" dt="2025-10-06T08:04:01.474" v="4018" actId="790"/>
          <ac:spMkLst>
            <pc:docMk/>
            <pc:sldMk cId="3685275058" sldId="2147474599"/>
            <ac:spMk id="3" creationId="{37C58538-F4CF-C838-C67E-02B121E00F8C}"/>
          </ac:spMkLst>
        </pc:spChg>
        <pc:spChg chg="mod">
          <ac:chgData name="Nordbakken, Børre" userId="95db5dc8-d478-4e6a-8ecc-4a2cac8a7bc4" providerId="ADAL" clId="{F686BB66-0861-5413-B1BE-18B1C98A3A70}" dt="2025-10-06T09:25:21.569" v="4234" actId="6549"/>
          <ac:spMkLst>
            <pc:docMk/>
            <pc:sldMk cId="3685275058" sldId="2147474599"/>
            <ac:spMk id="5" creationId="{C7D8C0C8-7AAE-9FCC-7413-B8B0B5B440C0}"/>
          </ac:spMkLst>
        </pc:spChg>
        <pc:spChg chg="mod">
          <ac:chgData name="Nordbakken, Børre" userId="95db5dc8-d478-4e6a-8ecc-4a2cac8a7bc4" providerId="ADAL" clId="{F686BB66-0861-5413-B1BE-18B1C98A3A70}" dt="2025-10-06T08:04:01.474" v="4018" actId="790"/>
          <ac:spMkLst>
            <pc:docMk/>
            <pc:sldMk cId="3685275058" sldId="2147474599"/>
            <ac:spMk id="6" creationId="{6F614EB2-1BE2-E581-C69C-BD98431B83BC}"/>
          </ac:spMkLst>
        </pc:spChg>
        <pc:spChg chg="add mod">
          <ac:chgData name="Nordbakken, Børre" userId="95db5dc8-d478-4e6a-8ecc-4a2cac8a7bc4" providerId="ADAL" clId="{F686BB66-0861-5413-B1BE-18B1C98A3A70}" dt="2025-10-06T08:12:27.775" v="4171" actId="1076"/>
          <ac:spMkLst>
            <pc:docMk/>
            <pc:sldMk cId="3685275058" sldId="2147474599"/>
            <ac:spMk id="7" creationId="{DB98289E-95D4-57D8-8FA9-33530E8E9BC4}"/>
          </ac:spMkLst>
        </pc:spChg>
        <pc:picChg chg="mod">
          <ac:chgData name="Nordbakken, Børre" userId="95db5dc8-d478-4e6a-8ecc-4a2cac8a7bc4" providerId="ADAL" clId="{F686BB66-0861-5413-B1BE-18B1C98A3A70}" dt="2025-10-06T08:12:21.800" v="4170" actId="1076"/>
          <ac:picMkLst>
            <pc:docMk/>
            <pc:sldMk cId="3685275058" sldId="2147474599"/>
            <ac:picMk id="2" creationId="{B941741E-C275-98E6-8FD8-86A2C56C71E8}"/>
          </ac:picMkLst>
        </pc:picChg>
        <pc:picChg chg="del mod">
          <ac:chgData name="Nordbakken, Børre" userId="95db5dc8-d478-4e6a-8ecc-4a2cac8a7bc4" providerId="ADAL" clId="{F686BB66-0861-5413-B1BE-18B1C98A3A70}" dt="2025-10-06T08:10:32.325" v="4145" actId="478"/>
          <ac:picMkLst>
            <pc:docMk/>
            <pc:sldMk cId="3685275058" sldId="2147474599"/>
            <ac:picMk id="4" creationId="{EB0999F1-7DA0-5999-6C41-DF0442C4E6EA}"/>
          </ac:picMkLst>
        </pc:picChg>
        <pc:picChg chg="add mod">
          <ac:chgData name="Nordbakken, Børre" userId="95db5dc8-d478-4e6a-8ecc-4a2cac8a7bc4" providerId="ADAL" clId="{F686BB66-0861-5413-B1BE-18B1C98A3A70}" dt="2025-10-03T12:14:11.981" v="3763" actId="1076"/>
          <ac:picMkLst>
            <pc:docMk/>
            <pc:sldMk cId="3685275058" sldId="2147474599"/>
            <ac:picMk id="9" creationId="{12CEB722-0A3F-1864-542D-57A7B8066A6E}"/>
          </ac:picMkLst>
        </pc:picChg>
        <pc:picChg chg="del mod">
          <ac:chgData name="Nordbakken, Børre" userId="95db5dc8-d478-4e6a-8ecc-4a2cac8a7bc4" providerId="ADAL" clId="{F686BB66-0861-5413-B1BE-18B1C98A3A70}" dt="2025-10-06T08:11:44.758" v="4164" actId="478"/>
          <ac:picMkLst>
            <pc:docMk/>
            <pc:sldMk cId="3685275058" sldId="2147474599"/>
            <ac:picMk id="13" creationId="{79ABC5DA-6BD7-3276-6BF1-6321536574B6}"/>
          </ac:picMkLst>
        </pc:picChg>
      </pc:sldChg>
      <pc:sldChg chg="addSp delSp modSp add mod">
        <pc:chgData name="Nordbakken, Børre" userId="95db5dc8-d478-4e6a-8ecc-4a2cac8a7bc4" providerId="ADAL" clId="{F686BB66-0861-5413-B1BE-18B1C98A3A70}" dt="2025-10-06T08:04:01.474" v="4018" actId="790"/>
        <pc:sldMkLst>
          <pc:docMk/>
          <pc:sldMk cId="3850083241" sldId="2147474600"/>
        </pc:sldMkLst>
        <pc:spChg chg="mod">
          <ac:chgData name="Nordbakken, Børre" userId="95db5dc8-d478-4e6a-8ecc-4a2cac8a7bc4" providerId="ADAL" clId="{F686BB66-0861-5413-B1BE-18B1C98A3A70}" dt="2025-10-06T08:04:01.474" v="4018" actId="790"/>
          <ac:spMkLst>
            <pc:docMk/>
            <pc:sldMk cId="3850083241" sldId="2147474600"/>
            <ac:spMk id="2" creationId="{D8791C7F-2B3A-2194-67DC-4C00C0AA8E26}"/>
          </ac:spMkLst>
        </pc:spChg>
        <pc:spChg chg="add mod">
          <ac:chgData name="Nordbakken, Børre" userId="95db5dc8-d478-4e6a-8ecc-4a2cac8a7bc4" providerId="ADAL" clId="{F686BB66-0861-5413-B1BE-18B1C98A3A70}" dt="2025-10-06T08:04:01.474" v="4018" actId="790"/>
          <ac:spMkLst>
            <pc:docMk/>
            <pc:sldMk cId="3850083241" sldId="2147474600"/>
            <ac:spMk id="3" creationId="{F57248FD-38B8-A386-BF7B-CB02FDB80E84}"/>
          </ac:spMkLst>
        </pc:spChg>
        <pc:spChg chg="mod">
          <ac:chgData name="Nordbakken, Børre" userId="95db5dc8-d478-4e6a-8ecc-4a2cac8a7bc4" providerId="ADAL" clId="{F686BB66-0861-5413-B1BE-18B1C98A3A70}" dt="2025-10-06T08:04:01.474" v="4018" actId="790"/>
          <ac:spMkLst>
            <pc:docMk/>
            <pc:sldMk cId="3850083241" sldId="2147474600"/>
            <ac:spMk id="13" creationId="{E1E52FE1-772A-6296-8D37-E5E2D40D8BFD}"/>
          </ac:spMkLst>
        </pc:spChg>
        <pc:picChg chg="add del">
          <ac:chgData name="Nordbakken, Børre" userId="95db5dc8-d478-4e6a-8ecc-4a2cac8a7bc4" providerId="ADAL" clId="{F686BB66-0861-5413-B1BE-18B1C98A3A70}" dt="2025-10-03T10:18:39.805" v="2470" actId="478"/>
          <ac:picMkLst>
            <pc:docMk/>
            <pc:sldMk cId="3850083241" sldId="2147474600"/>
            <ac:picMk id="8" creationId="{6CE4B385-C294-2885-9B93-BD8D93679E34}"/>
          </ac:picMkLst>
        </pc:picChg>
      </pc:sldChg>
      <pc:sldChg chg="delSp modSp add del mod">
        <pc:chgData name="Nordbakken, Børre" userId="95db5dc8-d478-4e6a-8ecc-4a2cac8a7bc4" providerId="ADAL" clId="{F686BB66-0861-5413-B1BE-18B1C98A3A70}" dt="2025-10-03T11:41:54.814" v="3691" actId="2696"/>
        <pc:sldMkLst>
          <pc:docMk/>
          <pc:sldMk cId="769180242" sldId="2147474601"/>
        </pc:sldMkLst>
      </pc:sldChg>
      <pc:sldChg chg="modSp add del mod">
        <pc:chgData name="Nordbakken, Børre" userId="95db5dc8-d478-4e6a-8ecc-4a2cac8a7bc4" providerId="ADAL" clId="{F686BB66-0861-5413-B1BE-18B1C98A3A70}" dt="2025-10-03T10:24:57.546" v="2906" actId="2890"/>
        <pc:sldMkLst>
          <pc:docMk/>
          <pc:sldMk cId="1019784951" sldId="2147474601"/>
        </pc:sldMkLst>
      </pc:sldChg>
      <pc:sldChg chg="addSp modSp add mod ord">
        <pc:chgData name="Nordbakken, Børre" userId="95db5dc8-d478-4e6a-8ecc-4a2cac8a7bc4" providerId="ADAL" clId="{F686BB66-0861-5413-B1BE-18B1C98A3A70}" dt="2025-10-06T08:04:01.474" v="4018" actId="790"/>
        <pc:sldMkLst>
          <pc:docMk/>
          <pc:sldMk cId="3255775529" sldId="2147474602"/>
        </pc:sldMkLst>
        <pc:spChg chg="mod">
          <ac:chgData name="Nordbakken, Børre" userId="95db5dc8-d478-4e6a-8ecc-4a2cac8a7bc4" providerId="ADAL" clId="{F686BB66-0861-5413-B1BE-18B1C98A3A70}" dt="2025-10-06T08:04:01.474" v="4018" actId="790"/>
          <ac:spMkLst>
            <pc:docMk/>
            <pc:sldMk cId="3255775529" sldId="2147474602"/>
            <ac:spMk id="2" creationId="{E400D927-1470-104A-CE64-A314AB36BFE2}"/>
          </ac:spMkLst>
        </pc:spChg>
        <pc:spChg chg="add mod">
          <ac:chgData name="Nordbakken, Børre" userId="95db5dc8-d478-4e6a-8ecc-4a2cac8a7bc4" providerId="ADAL" clId="{F686BB66-0861-5413-B1BE-18B1C98A3A70}" dt="2025-10-06T08:04:01.474" v="4018" actId="790"/>
          <ac:spMkLst>
            <pc:docMk/>
            <pc:sldMk cId="3255775529" sldId="2147474602"/>
            <ac:spMk id="3" creationId="{AFEF1D92-9249-433C-4B58-B51214E3ABDD}"/>
          </ac:spMkLst>
        </pc:spChg>
        <pc:spChg chg="mod">
          <ac:chgData name="Nordbakken, Børre" userId="95db5dc8-d478-4e6a-8ecc-4a2cac8a7bc4" providerId="ADAL" clId="{F686BB66-0861-5413-B1BE-18B1C98A3A70}" dt="2025-10-06T08:04:01.474" v="4018" actId="790"/>
          <ac:spMkLst>
            <pc:docMk/>
            <pc:sldMk cId="3255775529" sldId="2147474602"/>
            <ac:spMk id="13" creationId="{405202A7-C98C-EA64-53D6-64F84A3F5140}"/>
          </ac:spMkLst>
        </pc:spChg>
      </pc:sldChg>
      <pc:sldChg chg="modSp add mod ord">
        <pc:chgData name="Nordbakken, Børre" userId="95db5dc8-d478-4e6a-8ecc-4a2cac8a7bc4" providerId="ADAL" clId="{F686BB66-0861-5413-B1BE-18B1C98A3A70}" dt="2025-10-06T08:04:01.474" v="4018" actId="790"/>
        <pc:sldMkLst>
          <pc:docMk/>
          <pc:sldMk cId="2823758626" sldId="2147474603"/>
        </pc:sldMkLst>
        <pc:spChg chg="mod">
          <ac:chgData name="Nordbakken, Børre" userId="95db5dc8-d478-4e6a-8ecc-4a2cac8a7bc4" providerId="ADAL" clId="{F686BB66-0861-5413-B1BE-18B1C98A3A70}" dt="2025-10-06T08:04:01.474" v="4018" actId="790"/>
          <ac:spMkLst>
            <pc:docMk/>
            <pc:sldMk cId="2823758626" sldId="2147474603"/>
            <ac:spMk id="4" creationId="{108ACEE6-9F04-37D1-5E88-6FE0B598604B}"/>
          </ac:spMkLst>
        </pc:spChg>
        <pc:spChg chg="mod">
          <ac:chgData name="Nordbakken, Børre" userId="95db5dc8-d478-4e6a-8ecc-4a2cac8a7bc4" providerId="ADAL" clId="{F686BB66-0861-5413-B1BE-18B1C98A3A70}" dt="2025-10-06T08:04:01.474" v="4018" actId="790"/>
          <ac:spMkLst>
            <pc:docMk/>
            <pc:sldMk cId="2823758626" sldId="2147474603"/>
            <ac:spMk id="6" creationId="{FDB2486F-78CB-E3FA-CD3E-48C00B643466}"/>
          </ac:spMkLst>
        </pc:spChg>
        <pc:spChg chg="mod">
          <ac:chgData name="Nordbakken, Børre" userId="95db5dc8-d478-4e6a-8ecc-4a2cac8a7bc4" providerId="ADAL" clId="{F686BB66-0861-5413-B1BE-18B1C98A3A70}" dt="2025-10-06T08:04:01.474" v="4018" actId="790"/>
          <ac:spMkLst>
            <pc:docMk/>
            <pc:sldMk cId="2823758626" sldId="2147474603"/>
            <ac:spMk id="13" creationId="{7F77D76C-7CDA-D0D7-EF0B-312F0A65D2EA}"/>
          </ac:spMkLst>
        </pc:spChg>
      </pc:sldChg>
      <pc:sldChg chg="addSp modSp add mod ord">
        <pc:chgData name="Nordbakken, Børre" userId="95db5dc8-d478-4e6a-8ecc-4a2cac8a7bc4" providerId="ADAL" clId="{F686BB66-0861-5413-B1BE-18B1C98A3A70}" dt="2025-10-06T08:04:01.474" v="4018" actId="790"/>
        <pc:sldMkLst>
          <pc:docMk/>
          <pc:sldMk cId="2170237298" sldId="2147474604"/>
        </pc:sldMkLst>
        <pc:spChg chg="mod">
          <ac:chgData name="Nordbakken, Børre" userId="95db5dc8-d478-4e6a-8ecc-4a2cac8a7bc4" providerId="ADAL" clId="{F686BB66-0861-5413-B1BE-18B1C98A3A70}" dt="2025-10-06T08:04:01.474" v="4018" actId="790"/>
          <ac:spMkLst>
            <pc:docMk/>
            <pc:sldMk cId="2170237298" sldId="2147474604"/>
            <ac:spMk id="2" creationId="{1B39323C-1CAE-441D-3811-A6EE17BAF423}"/>
          </ac:spMkLst>
        </pc:spChg>
        <pc:spChg chg="mod">
          <ac:chgData name="Nordbakken, Børre" userId="95db5dc8-d478-4e6a-8ecc-4a2cac8a7bc4" providerId="ADAL" clId="{F686BB66-0861-5413-B1BE-18B1C98A3A70}" dt="2025-10-06T08:04:01.474" v="4018" actId="790"/>
          <ac:spMkLst>
            <pc:docMk/>
            <pc:sldMk cId="2170237298" sldId="2147474604"/>
            <ac:spMk id="13" creationId="{36776EDA-185A-2FF6-9FB1-A3200F1B8C9C}"/>
          </ac:spMkLst>
        </pc:spChg>
        <pc:spChg chg="mod">
          <ac:chgData name="Nordbakken, Børre" userId="95db5dc8-d478-4e6a-8ecc-4a2cac8a7bc4" providerId="ADAL" clId="{F686BB66-0861-5413-B1BE-18B1C98A3A70}" dt="2025-10-06T08:04:01.474" v="4018" actId="790"/>
          <ac:spMkLst>
            <pc:docMk/>
            <pc:sldMk cId="2170237298" sldId="2147474604"/>
            <ac:spMk id="16" creationId="{0528CC68-FEA9-C40B-EDB5-DC3F08A4AD1B}"/>
          </ac:spMkLst>
        </pc:spChg>
      </pc:sldChg>
      <pc:sldChg chg="addSp modSp add mod ord">
        <pc:chgData name="Nordbakken, Børre" userId="95db5dc8-d478-4e6a-8ecc-4a2cac8a7bc4" providerId="ADAL" clId="{F686BB66-0861-5413-B1BE-18B1C98A3A70}" dt="2025-10-06T08:04:01.474" v="4018" actId="790"/>
        <pc:sldMkLst>
          <pc:docMk/>
          <pc:sldMk cId="1765657080" sldId="2147474605"/>
        </pc:sldMkLst>
        <pc:spChg chg="mod">
          <ac:chgData name="Nordbakken, Børre" userId="95db5dc8-d478-4e6a-8ecc-4a2cac8a7bc4" providerId="ADAL" clId="{F686BB66-0861-5413-B1BE-18B1C98A3A70}" dt="2025-10-06T08:04:01.474" v="4018" actId="790"/>
          <ac:spMkLst>
            <pc:docMk/>
            <pc:sldMk cId="1765657080" sldId="2147474605"/>
            <ac:spMk id="2" creationId="{BBACD6A0-ACFE-EC3E-FCA9-3A3F2D1659CD}"/>
          </ac:spMkLst>
        </pc:spChg>
        <pc:spChg chg="mod">
          <ac:chgData name="Nordbakken, Børre" userId="95db5dc8-d478-4e6a-8ecc-4a2cac8a7bc4" providerId="ADAL" clId="{F686BB66-0861-5413-B1BE-18B1C98A3A70}" dt="2025-10-06T08:04:01.474" v="4018" actId="790"/>
          <ac:spMkLst>
            <pc:docMk/>
            <pc:sldMk cId="1765657080" sldId="2147474605"/>
            <ac:spMk id="13" creationId="{C8BF5F36-7A06-ED99-0BC7-F1A5AD906AD2}"/>
          </ac:spMkLst>
        </pc:spChg>
        <pc:spChg chg="mod">
          <ac:chgData name="Nordbakken, Børre" userId="95db5dc8-d478-4e6a-8ecc-4a2cac8a7bc4" providerId="ADAL" clId="{F686BB66-0861-5413-B1BE-18B1C98A3A70}" dt="2025-10-06T08:04:01.474" v="4018" actId="790"/>
          <ac:spMkLst>
            <pc:docMk/>
            <pc:sldMk cId="1765657080" sldId="2147474605"/>
            <ac:spMk id="16" creationId="{D43FC5AC-A904-7878-6F21-FADFF1552760}"/>
          </ac:spMkLst>
        </pc:spChg>
      </pc:sldChg>
      <pc:sldChg chg="modSp add mod">
        <pc:chgData name="Nordbakken, Børre" userId="95db5dc8-d478-4e6a-8ecc-4a2cac8a7bc4" providerId="ADAL" clId="{F686BB66-0861-5413-B1BE-18B1C98A3A70}" dt="2025-10-03T12:05:32.898" v="3744" actId="14100"/>
        <pc:sldMkLst>
          <pc:docMk/>
          <pc:sldMk cId="99082146" sldId="2147474606"/>
        </pc:sldMkLst>
      </pc:sldChg>
      <pc:sldChg chg="modSp mod">
        <pc:chgData name="Nordbakken, Børre" userId="95db5dc8-d478-4e6a-8ecc-4a2cac8a7bc4" providerId="ADAL" clId="{F686BB66-0861-5413-B1BE-18B1C98A3A70}" dt="2025-10-06T08:04:01.474" v="4018" actId="790"/>
        <pc:sldMkLst>
          <pc:docMk/>
          <pc:sldMk cId="4011260294" sldId="2147474607"/>
        </pc:sldMkLst>
        <pc:spChg chg="mod">
          <ac:chgData name="Nordbakken, Børre" userId="95db5dc8-d478-4e6a-8ecc-4a2cac8a7bc4" providerId="ADAL" clId="{F686BB66-0861-5413-B1BE-18B1C98A3A70}" dt="2025-10-06T08:04:01.474" v="4018" actId="790"/>
          <ac:spMkLst>
            <pc:docMk/>
            <pc:sldMk cId="4011260294" sldId="2147474607"/>
            <ac:spMk id="2" creationId="{A9E3451C-6DE6-FCD2-FA0E-4174CFD685AE}"/>
          </ac:spMkLst>
        </pc:spChg>
        <pc:spChg chg="mod">
          <ac:chgData name="Nordbakken, Børre" userId="95db5dc8-d478-4e6a-8ecc-4a2cac8a7bc4" providerId="ADAL" clId="{F686BB66-0861-5413-B1BE-18B1C98A3A70}" dt="2025-10-06T08:04:01.474" v="4018" actId="790"/>
          <ac:spMkLst>
            <pc:docMk/>
            <pc:sldMk cId="4011260294" sldId="2147474607"/>
            <ac:spMk id="5" creationId="{E05CA112-E168-3E87-52B5-6449FCE4C038}"/>
          </ac:spMkLst>
        </pc:spChg>
        <pc:spChg chg="mod">
          <ac:chgData name="Nordbakken, Børre" userId="95db5dc8-d478-4e6a-8ecc-4a2cac8a7bc4" providerId="ADAL" clId="{F686BB66-0861-5413-B1BE-18B1C98A3A70}" dt="2025-10-06T08:04:01.474" v="4018" actId="790"/>
          <ac:spMkLst>
            <pc:docMk/>
            <pc:sldMk cId="4011260294" sldId="2147474607"/>
            <ac:spMk id="6" creationId="{4BC9369D-966F-3203-3FA3-4F61059A0529}"/>
          </ac:spMkLst>
        </pc:spChg>
      </pc:sldChg>
    </pc:docChg>
  </pc:docChgLst>
  <pc:docChgLst>
    <pc:chgData name="Nordbakken, Børre" userId="95db5dc8-d478-4e6a-8ecc-4a2cac8a7bc4" providerId="ADAL" clId="{5F79B048-B89F-1649-81D7-F482D4DD94BB}"/>
    <pc:docChg chg="modSld">
      <pc:chgData name="Nordbakken, Børre" userId="95db5dc8-d478-4e6a-8ecc-4a2cac8a7bc4" providerId="ADAL" clId="{5F79B048-B89F-1649-81D7-F482D4DD94BB}" dt="2025-05-08T09:02:21.964" v="0" actId="20577"/>
      <pc:docMkLst>
        <pc:docMk/>
      </pc:docMkLst>
      <pc:sldChg chg="modSp mod">
        <pc:chgData name="Nordbakken, Børre" userId="95db5dc8-d478-4e6a-8ecc-4a2cac8a7bc4" providerId="ADAL" clId="{5F79B048-B89F-1649-81D7-F482D4DD94BB}" dt="2025-05-08T09:02:21.964" v="0" actId="20577"/>
        <pc:sldMkLst>
          <pc:docMk/>
          <pc:sldMk cId="899956437" sldId="378"/>
        </pc:sldMkLst>
      </pc:sldChg>
    </pc:docChg>
  </pc:docChgLst>
  <pc:docChgLst>
    <pc:chgData name="Nordbakken, Børre" userId="95db5dc8-d478-4e6a-8ecc-4a2cac8a7bc4" providerId="ADAL" clId="{FEF24A4A-5942-154C-9BC6-59CE18A1E966}"/>
    <pc:docChg chg="modSld">
      <pc:chgData name="Nordbakken, Børre" userId="95db5dc8-d478-4e6a-8ecc-4a2cac8a7bc4" providerId="ADAL" clId="{FEF24A4A-5942-154C-9BC6-59CE18A1E966}" dt="2025-06-27T20:52:07.536" v="18" actId="1076"/>
      <pc:docMkLst>
        <pc:docMk/>
      </pc:docMkLst>
      <pc:sldChg chg="modSp mod">
        <pc:chgData name="Nordbakken, Børre" userId="95db5dc8-d478-4e6a-8ecc-4a2cac8a7bc4" providerId="ADAL" clId="{FEF24A4A-5942-154C-9BC6-59CE18A1E966}" dt="2025-06-27T20:52:07.536" v="18" actId="1076"/>
        <pc:sldMkLst>
          <pc:docMk/>
          <pc:sldMk cId="2648618798" sldId="385"/>
        </pc:sldMkLst>
      </pc:sldChg>
    </pc:docChg>
  </pc:docChgLst>
  <pc:docChgLst>
    <pc:chgData name="Nordbakken, Børre" userId="95db5dc8-d478-4e6a-8ecc-4a2cac8a7bc4" providerId="ADAL" clId="{F079CEBA-50BF-C149-A757-6140110CC116}"/>
    <pc:docChg chg="undo custSel addSld modSld sldOrd">
      <pc:chgData name="Nordbakken, Børre" userId="95db5dc8-d478-4e6a-8ecc-4a2cac8a7bc4" providerId="ADAL" clId="{F079CEBA-50BF-C149-A757-6140110CC116}" dt="2025-06-24T10:17:23.674" v="776" actId="478"/>
      <pc:docMkLst>
        <pc:docMk/>
      </pc:docMkLst>
      <pc:sldChg chg="ord">
        <pc:chgData name="Nordbakken, Børre" userId="95db5dc8-d478-4e6a-8ecc-4a2cac8a7bc4" providerId="ADAL" clId="{F079CEBA-50BF-C149-A757-6140110CC116}" dt="2025-06-24T06:54:51.337" v="0" actId="20578"/>
        <pc:sldMkLst>
          <pc:docMk/>
          <pc:sldMk cId="910068195" sldId="365"/>
        </pc:sldMkLst>
      </pc:sldChg>
      <pc:sldChg chg="ord">
        <pc:chgData name="Nordbakken, Børre" userId="95db5dc8-d478-4e6a-8ecc-4a2cac8a7bc4" providerId="ADAL" clId="{F079CEBA-50BF-C149-A757-6140110CC116}" dt="2025-06-24T10:09:49.825" v="737" actId="20578"/>
        <pc:sldMkLst>
          <pc:docMk/>
          <pc:sldMk cId="2447937858" sldId="387"/>
        </pc:sldMkLst>
      </pc:sldChg>
      <pc:sldChg chg="delSp modSp new mod ord">
        <pc:chgData name="Nordbakken, Børre" userId="95db5dc8-d478-4e6a-8ecc-4a2cac8a7bc4" providerId="ADAL" clId="{F079CEBA-50BF-C149-A757-6140110CC116}" dt="2025-06-24T10:10:55.546" v="760" actId="20577"/>
        <pc:sldMkLst>
          <pc:docMk/>
          <pc:sldMk cId="1840729029" sldId="388"/>
        </pc:sldMkLst>
      </pc:sldChg>
      <pc:sldChg chg="addSp delSp modSp new mod ord">
        <pc:chgData name="Nordbakken, Børre" userId="95db5dc8-d478-4e6a-8ecc-4a2cac8a7bc4" providerId="ADAL" clId="{F079CEBA-50BF-C149-A757-6140110CC116}" dt="2025-06-24T10:09:07.974" v="736" actId="20578"/>
        <pc:sldMkLst>
          <pc:docMk/>
          <pc:sldMk cId="2370414743" sldId="389"/>
        </pc:sldMkLst>
      </pc:sldChg>
      <pc:sldChg chg="delSp modSp new mod">
        <pc:chgData name="Nordbakken, Børre" userId="95db5dc8-d478-4e6a-8ecc-4a2cac8a7bc4" providerId="ADAL" clId="{F079CEBA-50BF-C149-A757-6140110CC116}" dt="2025-06-24T10:17:23.674" v="776" actId="478"/>
        <pc:sldMkLst>
          <pc:docMk/>
          <pc:sldMk cId="2616192452" sldId="390"/>
        </pc:sldMkLst>
      </pc:sldChg>
    </pc:docChg>
  </pc:docChgLst>
  <pc:docChgLst>
    <pc:chgData name="Nordbakken, Børre" userId="95db5dc8-d478-4e6a-8ecc-4a2cac8a7bc4" providerId="ADAL" clId="{98CE8E13-3092-7540-B799-106281ABFD3D}"/>
    <pc:docChg chg="undo custSel addSld delSld modSld sldOrd">
      <pc:chgData name="Nordbakken, Børre" userId="95db5dc8-d478-4e6a-8ecc-4a2cac8a7bc4" providerId="ADAL" clId="{98CE8E13-3092-7540-B799-106281ABFD3D}" dt="2024-09-22T17:56:55.648" v="358" actId="6549"/>
      <pc:docMkLst>
        <pc:docMk/>
      </pc:docMkLst>
      <pc:sldChg chg="modSp mod">
        <pc:chgData name="Nordbakken, Børre" userId="95db5dc8-d478-4e6a-8ecc-4a2cac8a7bc4" providerId="ADAL" clId="{98CE8E13-3092-7540-B799-106281ABFD3D}" dt="2024-09-19T20:05:01.912" v="259" actId="27636"/>
        <pc:sldMkLst>
          <pc:docMk/>
          <pc:sldMk cId="1629847355" sldId="266"/>
        </pc:sldMkLst>
      </pc:sldChg>
      <pc:sldChg chg="del">
        <pc:chgData name="Nordbakken, Børre" userId="95db5dc8-d478-4e6a-8ecc-4a2cac8a7bc4" providerId="ADAL" clId="{98CE8E13-3092-7540-B799-106281ABFD3D}" dt="2024-09-19T19:49:40.420" v="79" actId="2696"/>
        <pc:sldMkLst>
          <pc:docMk/>
          <pc:sldMk cId="104766002" sldId="268"/>
        </pc:sldMkLst>
      </pc:sldChg>
      <pc:sldChg chg="del">
        <pc:chgData name="Nordbakken, Børre" userId="95db5dc8-d478-4e6a-8ecc-4a2cac8a7bc4" providerId="ADAL" clId="{98CE8E13-3092-7540-B799-106281ABFD3D}" dt="2024-09-19T19:49:42.870" v="80" actId="2696"/>
        <pc:sldMkLst>
          <pc:docMk/>
          <pc:sldMk cId="2234169595" sldId="269"/>
        </pc:sldMkLst>
      </pc:sldChg>
      <pc:sldChg chg="del">
        <pc:chgData name="Nordbakken, Børre" userId="95db5dc8-d478-4e6a-8ecc-4a2cac8a7bc4" providerId="ADAL" clId="{98CE8E13-3092-7540-B799-106281ABFD3D}" dt="2024-09-19T19:55:33.820" v="138" actId="2696"/>
        <pc:sldMkLst>
          <pc:docMk/>
          <pc:sldMk cId="2166298000" sldId="271"/>
        </pc:sldMkLst>
      </pc:sldChg>
      <pc:sldChg chg="del">
        <pc:chgData name="Nordbakken, Børre" userId="95db5dc8-d478-4e6a-8ecc-4a2cac8a7bc4" providerId="ADAL" clId="{98CE8E13-3092-7540-B799-106281ABFD3D}" dt="2024-09-19T19:49:47.840" v="81" actId="2696"/>
        <pc:sldMkLst>
          <pc:docMk/>
          <pc:sldMk cId="3516351702" sldId="272"/>
        </pc:sldMkLst>
      </pc:sldChg>
      <pc:sldChg chg="delSp modSp mod ord">
        <pc:chgData name="Nordbakken, Børre" userId="95db5dc8-d478-4e6a-8ecc-4a2cac8a7bc4" providerId="ADAL" clId="{98CE8E13-3092-7540-B799-106281ABFD3D}" dt="2024-09-19T20:06:51.622" v="268" actId="20577"/>
        <pc:sldMkLst>
          <pc:docMk/>
          <pc:sldMk cId="1845600546" sldId="273"/>
        </pc:sldMkLst>
      </pc:sldChg>
      <pc:sldChg chg="modNotesTx">
        <pc:chgData name="Nordbakken, Børre" userId="95db5dc8-d478-4e6a-8ecc-4a2cac8a7bc4" providerId="ADAL" clId="{98CE8E13-3092-7540-B799-106281ABFD3D}" dt="2024-09-22T17:56:49.234" v="357" actId="6549"/>
        <pc:sldMkLst>
          <pc:docMk/>
          <pc:sldMk cId="3434902259" sldId="274"/>
        </pc:sldMkLst>
      </pc:sldChg>
      <pc:sldChg chg="modNotesTx">
        <pc:chgData name="Nordbakken, Børre" userId="95db5dc8-d478-4e6a-8ecc-4a2cac8a7bc4" providerId="ADAL" clId="{98CE8E13-3092-7540-B799-106281ABFD3D}" dt="2024-09-22T17:56:55.648" v="358" actId="6549"/>
        <pc:sldMkLst>
          <pc:docMk/>
          <pc:sldMk cId="569554149" sldId="276"/>
        </pc:sldMkLst>
      </pc:sldChg>
      <pc:sldChg chg="del">
        <pc:chgData name="Nordbakken, Børre" userId="95db5dc8-d478-4e6a-8ecc-4a2cac8a7bc4" providerId="ADAL" clId="{98CE8E13-3092-7540-B799-106281ABFD3D}" dt="2024-09-19T19:49:52.742" v="82" actId="2696"/>
        <pc:sldMkLst>
          <pc:docMk/>
          <pc:sldMk cId="2636079319" sldId="363"/>
        </pc:sldMkLst>
      </pc:sldChg>
      <pc:sldChg chg="modSp mod">
        <pc:chgData name="Nordbakken, Børre" userId="95db5dc8-d478-4e6a-8ecc-4a2cac8a7bc4" providerId="ADAL" clId="{98CE8E13-3092-7540-B799-106281ABFD3D}" dt="2024-09-19T20:02:01.234" v="176" actId="14100"/>
        <pc:sldMkLst>
          <pc:docMk/>
          <pc:sldMk cId="910068195" sldId="365"/>
        </pc:sldMkLst>
      </pc:sldChg>
      <pc:sldChg chg="addSp delSp modSp mod ord">
        <pc:chgData name="Nordbakken, Børre" userId="95db5dc8-d478-4e6a-8ecc-4a2cac8a7bc4" providerId="ADAL" clId="{98CE8E13-3092-7540-B799-106281ABFD3D}" dt="2024-09-19T20:16:26.198" v="279" actId="113"/>
        <pc:sldMkLst>
          <pc:docMk/>
          <pc:sldMk cId="1957200239" sldId="371"/>
        </pc:sldMkLst>
      </pc:sldChg>
      <pc:sldChg chg="modSp mod">
        <pc:chgData name="Nordbakken, Børre" userId="95db5dc8-d478-4e6a-8ecc-4a2cac8a7bc4" providerId="ADAL" clId="{98CE8E13-3092-7540-B799-106281ABFD3D}" dt="2024-09-19T19:58:12.201" v="159" actId="14100"/>
        <pc:sldMkLst>
          <pc:docMk/>
          <pc:sldMk cId="3352514869" sldId="372"/>
        </pc:sldMkLst>
      </pc:sldChg>
      <pc:sldChg chg="modSp mod">
        <pc:chgData name="Nordbakken, Børre" userId="95db5dc8-d478-4e6a-8ecc-4a2cac8a7bc4" providerId="ADAL" clId="{98CE8E13-3092-7540-B799-106281ABFD3D}" dt="2024-09-19T19:57:50.045" v="154" actId="1076"/>
        <pc:sldMkLst>
          <pc:docMk/>
          <pc:sldMk cId="2732004979" sldId="373"/>
        </pc:sldMkLst>
      </pc:sldChg>
      <pc:sldChg chg="modSp mod">
        <pc:chgData name="Nordbakken, Børre" userId="95db5dc8-d478-4e6a-8ecc-4a2cac8a7bc4" providerId="ADAL" clId="{98CE8E13-3092-7540-B799-106281ABFD3D}" dt="2024-09-19T19:57:13.271" v="147" actId="1076"/>
        <pc:sldMkLst>
          <pc:docMk/>
          <pc:sldMk cId="3510326947" sldId="374"/>
        </pc:sldMkLst>
      </pc:sldChg>
      <pc:sldChg chg="delSp modSp mod ord">
        <pc:chgData name="Nordbakken, Børre" userId="95db5dc8-d478-4e6a-8ecc-4a2cac8a7bc4" providerId="ADAL" clId="{98CE8E13-3092-7540-B799-106281ABFD3D}" dt="2024-09-19T20:27:26.973" v="356" actId="20577"/>
        <pc:sldMkLst>
          <pc:docMk/>
          <pc:sldMk cId="3658294214" sldId="375"/>
        </pc:sldMkLst>
      </pc:sldChg>
      <pc:sldChg chg="del">
        <pc:chgData name="Nordbakken, Børre" userId="95db5dc8-d478-4e6a-8ecc-4a2cac8a7bc4" providerId="ADAL" clId="{98CE8E13-3092-7540-B799-106281ABFD3D}" dt="2024-09-19T19:50:35.012" v="84" actId="2696"/>
        <pc:sldMkLst>
          <pc:docMk/>
          <pc:sldMk cId="281552342" sldId="376"/>
        </pc:sldMkLst>
      </pc:sldChg>
      <pc:sldChg chg="modSp mod">
        <pc:chgData name="Nordbakken, Børre" userId="95db5dc8-d478-4e6a-8ecc-4a2cac8a7bc4" providerId="ADAL" clId="{98CE8E13-3092-7540-B799-106281ABFD3D}" dt="2024-09-19T19:58:57.813" v="169" actId="1076"/>
        <pc:sldMkLst>
          <pc:docMk/>
          <pc:sldMk cId="1560021695" sldId="377"/>
        </pc:sldMkLst>
      </pc:sldChg>
      <pc:sldChg chg="add">
        <pc:chgData name="Nordbakken, Børre" userId="95db5dc8-d478-4e6a-8ecc-4a2cac8a7bc4" providerId="ADAL" clId="{98CE8E13-3092-7540-B799-106281ABFD3D}" dt="2024-09-19T20:14:11.640" v="269" actId="2890"/>
        <pc:sldMkLst>
          <pc:docMk/>
          <pc:sldMk cId="899956437" sldId="378"/>
        </pc:sldMkLst>
      </pc:sldChg>
    </pc:docChg>
  </pc:docChgLst>
  <pc:docChgLst>
    <pc:chgData name="Johansen, Øyvind Endre Arnes" userId="S::oej@brreg.no::75740964-c5a0-4fd3-9d1d-baa12de3beb4" providerId="AD" clId="Web-{38968B1A-959A-893E-08A6-2F075C986943}"/>
    <pc:docChg chg="modSld">
      <pc:chgData name="Johansen, Øyvind Endre Arnes" userId="S::oej@brreg.no::75740964-c5a0-4fd3-9d1d-baa12de3beb4" providerId="AD" clId="Web-{38968B1A-959A-893E-08A6-2F075C986943}" dt="2024-08-30T05:50:50.303" v="15" actId="20577"/>
      <pc:docMkLst>
        <pc:docMk/>
      </pc:docMkLst>
      <pc:sldChg chg="modSp">
        <pc:chgData name="Johansen, Øyvind Endre Arnes" userId="S::oej@brreg.no::75740964-c5a0-4fd3-9d1d-baa12de3beb4" providerId="AD" clId="Web-{38968B1A-959A-893E-08A6-2F075C986943}" dt="2024-08-30T05:50:50.303" v="15" actId="20577"/>
        <pc:sldMkLst>
          <pc:docMk/>
          <pc:sldMk cId="2234169595" sldId="269"/>
        </pc:sldMkLst>
      </pc:sldChg>
    </pc:docChg>
  </pc:docChgLst>
  <pc:docChgLst>
    <pc:chgData name="Nordbakken, Børre" userId="95db5dc8-d478-4e6a-8ecc-4a2cac8a7bc4" providerId="ADAL" clId="{A8DAF18A-A554-D743-851C-DB84CAD1528E}"/>
    <pc:docChg chg="undo custSel addSld delSld modSld sldOrd modMainMaster">
      <pc:chgData name="Nordbakken, Børre" userId="95db5dc8-d478-4e6a-8ecc-4a2cac8a7bc4" providerId="ADAL" clId="{A8DAF18A-A554-D743-851C-DB84CAD1528E}" dt="2025-05-12T21:57:56.079" v="3722" actId="2165"/>
      <pc:docMkLst>
        <pc:docMk/>
      </pc:docMkLst>
      <pc:sldChg chg="addSp delSp modSp mod">
        <pc:chgData name="Nordbakken, Børre" userId="95db5dc8-d478-4e6a-8ecc-4a2cac8a7bc4" providerId="ADAL" clId="{A8DAF18A-A554-D743-851C-DB84CAD1528E}" dt="2025-05-12T18:02:41.265" v="3085" actId="478"/>
        <pc:sldMkLst>
          <pc:docMk/>
          <pc:sldMk cId="3151585377" sldId="279"/>
        </pc:sldMkLst>
      </pc:sldChg>
      <pc:sldChg chg="addSp delSp modSp add mod ord">
        <pc:chgData name="Nordbakken, Børre" userId="95db5dc8-d478-4e6a-8ecc-4a2cac8a7bc4" providerId="ADAL" clId="{A8DAF18A-A554-D743-851C-DB84CAD1528E}" dt="2025-05-12T17:47:31.443" v="2692"/>
        <pc:sldMkLst>
          <pc:docMk/>
          <pc:sldMk cId="910068195" sldId="365"/>
        </pc:sldMkLst>
      </pc:sldChg>
      <pc:sldChg chg="addSp delSp modSp add mod ord">
        <pc:chgData name="Nordbakken, Børre" userId="95db5dc8-d478-4e6a-8ecc-4a2cac8a7bc4" providerId="ADAL" clId="{A8DAF18A-A554-D743-851C-DB84CAD1528E}" dt="2025-05-12T17:12:18.818" v="2432" actId="478"/>
        <pc:sldMkLst>
          <pc:docMk/>
          <pc:sldMk cId="1957200239" sldId="371"/>
        </pc:sldMkLst>
      </pc:sldChg>
      <pc:sldChg chg="addSp modSp del mod">
        <pc:chgData name="Nordbakken, Børre" userId="95db5dc8-d478-4e6a-8ecc-4a2cac8a7bc4" providerId="ADAL" clId="{A8DAF18A-A554-D743-851C-DB84CAD1528E}" dt="2025-05-12T18:02:53.095" v="3086" actId="2696"/>
        <pc:sldMkLst>
          <pc:docMk/>
          <pc:sldMk cId="3658294214" sldId="375"/>
        </pc:sldMkLst>
      </pc:sldChg>
      <pc:sldChg chg="addSp delSp modSp mod modClrScheme chgLayout">
        <pc:chgData name="Nordbakken, Børre" userId="95db5dc8-d478-4e6a-8ecc-4a2cac8a7bc4" providerId="ADAL" clId="{A8DAF18A-A554-D743-851C-DB84CAD1528E}" dt="2025-05-12T18:05:11.438" v="3096" actId="26606"/>
        <pc:sldMkLst>
          <pc:docMk/>
          <pc:sldMk cId="899956437" sldId="378"/>
        </pc:sldMkLst>
      </pc:sldChg>
      <pc:sldChg chg="addSp modSp del">
        <pc:chgData name="Nordbakken, Børre" userId="95db5dc8-d478-4e6a-8ecc-4a2cac8a7bc4" providerId="ADAL" clId="{A8DAF18A-A554-D743-851C-DB84CAD1528E}" dt="2025-05-12T17:52:23.148" v="2716" actId="2696"/>
        <pc:sldMkLst>
          <pc:docMk/>
          <pc:sldMk cId="3865273448" sldId="379"/>
        </pc:sldMkLst>
      </pc:sldChg>
      <pc:sldChg chg="addSp delSp modSp new del mod ord">
        <pc:chgData name="Nordbakken, Børre" userId="95db5dc8-d478-4e6a-8ecc-4a2cac8a7bc4" providerId="ADAL" clId="{A8DAF18A-A554-D743-851C-DB84CAD1528E}" dt="2025-05-12T09:08:42.655" v="22" actId="2696"/>
        <pc:sldMkLst>
          <pc:docMk/>
          <pc:sldMk cId="1090913285" sldId="380"/>
        </pc:sldMkLst>
      </pc:sldChg>
      <pc:sldChg chg="add del">
        <pc:chgData name="Nordbakken, Børre" userId="95db5dc8-d478-4e6a-8ecc-4a2cac8a7bc4" providerId="ADAL" clId="{A8DAF18A-A554-D743-851C-DB84CAD1528E}" dt="2025-05-12T09:01:07.027" v="12"/>
        <pc:sldMkLst>
          <pc:docMk/>
          <pc:sldMk cId="528397543" sldId="381"/>
        </pc:sldMkLst>
      </pc:sldChg>
      <pc:sldChg chg="addSp delSp modSp new mod">
        <pc:chgData name="Nordbakken, Børre" userId="95db5dc8-d478-4e6a-8ecc-4a2cac8a7bc4" providerId="ADAL" clId="{A8DAF18A-A554-D743-851C-DB84CAD1528E}" dt="2025-05-12T18:06:50.959" v="3130" actId="2161"/>
        <pc:sldMkLst>
          <pc:docMk/>
          <pc:sldMk cId="4169572342" sldId="381"/>
        </pc:sldMkLst>
      </pc:sldChg>
      <pc:sldChg chg="addSp delSp modSp new mod">
        <pc:chgData name="Nordbakken, Børre" userId="95db5dc8-d478-4e6a-8ecc-4a2cac8a7bc4" providerId="ADAL" clId="{A8DAF18A-A554-D743-851C-DB84CAD1528E}" dt="2025-05-12T17:58:19.128" v="2989" actId="20577"/>
        <pc:sldMkLst>
          <pc:docMk/>
          <pc:sldMk cId="3753381395" sldId="382"/>
        </pc:sldMkLst>
      </pc:sldChg>
      <pc:sldChg chg="addSp delSp modSp new mod">
        <pc:chgData name="Nordbakken, Børre" userId="95db5dc8-d478-4e6a-8ecc-4a2cac8a7bc4" providerId="ADAL" clId="{A8DAF18A-A554-D743-851C-DB84CAD1528E}" dt="2025-05-12T20:03:42.826" v="3311" actId="6549"/>
        <pc:sldMkLst>
          <pc:docMk/>
          <pc:sldMk cId="2037079022" sldId="383"/>
        </pc:sldMkLst>
      </pc:sldChg>
      <pc:sldChg chg="addSp delSp modSp new mod">
        <pc:chgData name="Nordbakken, Børre" userId="95db5dc8-d478-4e6a-8ecc-4a2cac8a7bc4" providerId="ADAL" clId="{A8DAF18A-A554-D743-851C-DB84CAD1528E}" dt="2025-05-12T20:05:11.712" v="3343" actId="20577"/>
        <pc:sldMkLst>
          <pc:docMk/>
          <pc:sldMk cId="2821992011" sldId="384"/>
        </pc:sldMkLst>
      </pc:sldChg>
      <pc:sldChg chg="addSp delSp modSp new mod ord">
        <pc:chgData name="Nordbakken, Børre" userId="95db5dc8-d478-4e6a-8ecc-4a2cac8a7bc4" providerId="ADAL" clId="{A8DAF18A-A554-D743-851C-DB84CAD1528E}" dt="2025-05-12T17:50:32.998" v="2715" actId="13822"/>
        <pc:sldMkLst>
          <pc:docMk/>
          <pc:sldMk cId="2648618798" sldId="385"/>
        </pc:sldMkLst>
      </pc:sldChg>
      <pc:sldChg chg="addSp delSp modSp new mod">
        <pc:chgData name="Nordbakken, Børre" userId="95db5dc8-d478-4e6a-8ecc-4a2cac8a7bc4" providerId="ADAL" clId="{A8DAF18A-A554-D743-851C-DB84CAD1528E}" dt="2025-05-12T18:02:01.702" v="3084" actId="1076"/>
        <pc:sldMkLst>
          <pc:docMk/>
          <pc:sldMk cId="2599052471" sldId="386"/>
        </pc:sldMkLst>
      </pc:sldChg>
      <pc:sldChg chg="addSp modSp add mod ord">
        <pc:chgData name="Nordbakken, Børre" userId="95db5dc8-d478-4e6a-8ecc-4a2cac8a7bc4" providerId="ADAL" clId="{A8DAF18A-A554-D743-851C-DB84CAD1528E}" dt="2025-05-12T21:57:56.079" v="3722" actId="2165"/>
        <pc:sldMkLst>
          <pc:docMk/>
          <pc:sldMk cId="3119158642" sldId="387"/>
        </pc:sldMkLst>
      </pc:sldChg>
      <pc:sldMasterChg chg="addSp">
        <pc:chgData name="Nordbakken, Børre" userId="95db5dc8-d478-4e6a-8ecc-4a2cac8a7bc4" providerId="ADAL" clId="{A8DAF18A-A554-D743-851C-DB84CAD1528E}" dt="2025-05-12T17:47:07.802" v="2658"/>
        <pc:sldMasterMkLst>
          <pc:docMk/>
          <pc:sldMasterMk cId="1353323117" sldId="2147483696"/>
        </pc:sldMasterMkLst>
      </pc:sldMasterChg>
      <pc:sldMasterChg chg="addSp">
        <pc:chgData name="Nordbakken, Børre" userId="95db5dc8-d478-4e6a-8ecc-4a2cac8a7bc4" providerId="ADAL" clId="{A8DAF18A-A554-D743-851C-DB84CAD1528E}" dt="2025-05-12T17:47:09.053" v="2661"/>
        <pc:sldMasterMkLst>
          <pc:docMk/>
          <pc:sldMasterMk cId="1186564584" sldId="2147483708"/>
        </pc:sldMasterMkLst>
      </pc:sldMasterChg>
      <pc:sldMasterChg chg="addSp">
        <pc:chgData name="Nordbakken, Børre" userId="95db5dc8-d478-4e6a-8ecc-4a2cac8a7bc4" providerId="ADAL" clId="{A8DAF18A-A554-D743-851C-DB84CAD1528E}" dt="2025-05-12T17:47:10.213" v="2662"/>
        <pc:sldMasterMkLst>
          <pc:docMk/>
          <pc:sldMasterMk cId="3380813950" sldId="2147483720"/>
        </pc:sldMasterMkLst>
      </pc:sldMasterChg>
      <pc:sldMasterChg chg="addSp">
        <pc:chgData name="Nordbakken, Børre" userId="95db5dc8-d478-4e6a-8ecc-4a2cac8a7bc4" providerId="ADAL" clId="{A8DAF18A-A554-D743-851C-DB84CAD1528E}" dt="2025-05-12T17:47:13.828" v="2664"/>
        <pc:sldMasterMkLst>
          <pc:docMk/>
          <pc:sldMasterMk cId="733085301" sldId="2147483732"/>
        </pc:sldMasterMkLst>
      </pc:sldMasterChg>
      <pc:sldMasterChg chg="addSp">
        <pc:chgData name="Nordbakken, Børre" userId="95db5dc8-d478-4e6a-8ecc-4a2cac8a7bc4" providerId="ADAL" clId="{A8DAF18A-A554-D743-851C-DB84CAD1528E}" dt="2025-05-12T17:47:15.526" v="2667"/>
        <pc:sldMasterMkLst>
          <pc:docMk/>
          <pc:sldMasterMk cId="3370188032" sldId="2147483744"/>
        </pc:sldMasterMkLst>
      </pc:sldMasterChg>
      <pc:sldMasterChg chg="addSp">
        <pc:chgData name="Nordbakken, Børre" userId="95db5dc8-d478-4e6a-8ecc-4a2cac8a7bc4" providerId="ADAL" clId="{A8DAF18A-A554-D743-851C-DB84CAD1528E}" dt="2025-05-12T17:47:16.218" v="2676"/>
        <pc:sldMasterMkLst>
          <pc:docMk/>
          <pc:sldMasterMk cId="3803911879" sldId="2147483756"/>
        </pc:sldMasterMkLst>
      </pc:sldMasterChg>
      <pc:sldMasterChg chg="addSp">
        <pc:chgData name="Nordbakken, Børre" userId="95db5dc8-d478-4e6a-8ecc-4a2cac8a7bc4" providerId="ADAL" clId="{A8DAF18A-A554-D743-851C-DB84CAD1528E}" dt="2025-05-12T17:47:17.407" v="2684"/>
        <pc:sldMasterMkLst>
          <pc:docMk/>
          <pc:sldMasterMk cId="1542070859" sldId="2147483768"/>
        </pc:sldMasterMkLst>
      </pc:sldMasterChg>
    </pc:docChg>
  </pc:docChgLst>
  <pc:docChgLst>
    <pc:chgData name="Nordbakken, Børre" userId="95db5dc8-d478-4e6a-8ecc-4a2cac8a7bc4" providerId="ADAL" clId="{83B0B416-FEB0-BA43-AA74-4DDB4B1ED51E}"/>
    <pc:docChg chg="custSel modSld">
      <pc:chgData name="Nordbakken, Børre" userId="95db5dc8-d478-4e6a-8ecc-4a2cac8a7bc4" providerId="ADAL" clId="{83B0B416-FEB0-BA43-AA74-4DDB4B1ED51E}" dt="2024-08-30T07:41:59.108" v="462" actId="6549"/>
      <pc:docMkLst>
        <pc:docMk/>
      </pc:docMkLst>
      <pc:sldChg chg="modSp mod">
        <pc:chgData name="Nordbakken, Børre" userId="95db5dc8-d478-4e6a-8ecc-4a2cac8a7bc4" providerId="ADAL" clId="{83B0B416-FEB0-BA43-AA74-4DDB4B1ED51E}" dt="2024-08-30T06:46:24.247" v="195" actId="20577"/>
        <pc:sldMkLst>
          <pc:docMk/>
          <pc:sldMk cId="2166298000" sldId="271"/>
        </pc:sldMkLst>
      </pc:sldChg>
      <pc:sldChg chg="modSp mod">
        <pc:chgData name="Nordbakken, Børre" userId="95db5dc8-d478-4e6a-8ecc-4a2cac8a7bc4" providerId="ADAL" clId="{83B0B416-FEB0-BA43-AA74-4DDB4B1ED51E}" dt="2024-08-30T07:41:59.108" v="462" actId="6549"/>
        <pc:sldMkLst>
          <pc:docMk/>
          <pc:sldMk cId="1845600546" sldId="273"/>
        </pc:sldMkLst>
      </pc:sldChg>
      <pc:sldChg chg="modSp mod">
        <pc:chgData name="Nordbakken, Børre" userId="95db5dc8-d478-4e6a-8ecc-4a2cac8a7bc4" providerId="ADAL" clId="{83B0B416-FEB0-BA43-AA74-4DDB4B1ED51E}" dt="2024-08-30T06:44:00.452" v="170" actId="20577"/>
        <pc:sldMkLst>
          <pc:docMk/>
          <pc:sldMk cId="3658294214" sldId="375"/>
        </pc:sldMkLst>
      </pc:sldChg>
      <pc:sldChg chg="modSp mod">
        <pc:chgData name="Nordbakken, Børre" userId="95db5dc8-d478-4e6a-8ecc-4a2cac8a7bc4" providerId="ADAL" clId="{83B0B416-FEB0-BA43-AA74-4DDB4B1ED51E}" dt="2024-08-30T07:39:23.972" v="302" actId="20577"/>
        <pc:sldMkLst>
          <pc:docMk/>
          <pc:sldMk cId="281552342" sldId="376"/>
        </pc:sldMkLst>
      </pc:sldChg>
    </pc:docChg>
  </pc:docChgLst>
  <pc:docChgLst>
    <pc:chgData name="Nordbakken, Børre" userId="95db5dc8-d478-4e6a-8ecc-4a2cac8a7bc4" providerId="ADAL" clId="{DAC37A9A-45A1-744B-AD95-4592BCA15DA0}"/>
    <pc:docChg chg="modSld">
      <pc:chgData name="Nordbakken, Børre" userId="95db5dc8-d478-4e6a-8ecc-4a2cac8a7bc4" providerId="ADAL" clId="{DAC37A9A-45A1-744B-AD95-4592BCA15DA0}" dt="2024-09-20T08:05:35.806" v="21" actId="20577"/>
      <pc:docMkLst>
        <pc:docMk/>
      </pc:docMkLst>
    </pc:docChg>
  </pc:docChgLst>
  <pc:docChgLst>
    <pc:chgData name="Nordbakken, Børre" userId="95db5dc8-d478-4e6a-8ecc-4a2cac8a7bc4" providerId="ADAL" clId="{B78C6F68-26D2-5C59-A802-11D978A4CC87}"/>
    <pc:docChg chg="undo custSel addSld modSld sldOrd">
      <pc:chgData name="Nordbakken, Børre" userId="95db5dc8-d478-4e6a-8ecc-4a2cac8a7bc4" providerId="ADAL" clId="{B78C6F68-26D2-5C59-A802-11D978A4CC87}" dt="2025-10-06T09:15:04.452" v="3297" actId="478"/>
      <pc:docMkLst>
        <pc:docMk/>
      </pc:docMkLst>
      <pc:sldChg chg="modSp mod">
        <pc:chgData name="Nordbakken, Børre" userId="95db5dc8-d478-4e6a-8ecc-4a2cac8a7bc4" providerId="ADAL" clId="{B78C6F68-26D2-5C59-A802-11D978A4CC87}" dt="2025-09-27T19:08:25.682" v="1582" actId="2711"/>
        <pc:sldMkLst>
          <pc:docMk/>
          <pc:sldMk cId="1762821656" sldId="275"/>
        </pc:sldMkLst>
        <pc:spChg chg="mod">
          <ac:chgData name="Nordbakken, Børre" userId="95db5dc8-d478-4e6a-8ecc-4a2cac8a7bc4" providerId="ADAL" clId="{B78C6F68-26D2-5C59-A802-11D978A4CC87}" dt="2025-09-27T19:08:25.682" v="1582" actId="2711"/>
          <ac:spMkLst>
            <pc:docMk/>
            <pc:sldMk cId="1762821656" sldId="275"/>
            <ac:spMk id="3" creationId="{9F322DA1-CB7A-2BDA-5B7F-3890ACBD6F91}"/>
          </ac:spMkLst>
        </pc:spChg>
      </pc:sldChg>
      <pc:sldChg chg="addSp delSp modSp mod">
        <pc:chgData name="Nordbakken, Børre" userId="95db5dc8-d478-4e6a-8ecc-4a2cac8a7bc4" providerId="ADAL" clId="{B78C6F68-26D2-5C59-A802-11D978A4CC87}" dt="2025-10-04T19:59:18.052" v="3112" actId="14100"/>
        <pc:sldMkLst>
          <pc:docMk/>
          <pc:sldMk cId="1532124574" sldId="393"/>
        </pc:sldMkLst>
        <pc:spChg chg="add mod">
          <ac:chgData name="Nordbakken, Børre" userId="95db5dc8-d478-4e6a-8ecc-4a2cac8a7bc4" providerId="ADAL" clId="{B78C6F68-26D2-5C59-A802-11D978A4CC87}" dt="2025-10-04T19:58:22.793" v="3110" actId="20577"/>
          <ac:spMkLst>
            <pc:docMk/>
            <pc:sldMk cId="1532124574" sldId="393"/>
            <ac:spMk id="2" creationId="{23D2FD4F-5130-D0A1-FE54-27163B5DDC59}"/>
          </ac:spMkLst>
        </pc:spChg>
        <pc:spChg chg="mod">
          <ac:chgData name="Nordbakken, Børre" userId="95db5dc8-d478-4e6a-8ecc-4a2cac8a7bc4" providerId="ADAL" clId="{B78C6F68-26D2-5C59-A802-11D978A4CC87}" dt="2025-10-04T19:59:18.052" v="3112" actId="14100"/>
          <ac:spMkLst>
            <pc:docMk/>
            <pc:sldMk cId="1532124574" sldId="393"/>
            <ac:spMk id="9" creationId="{2F850D0E-C490-CAAA-8855-4F7CF6E10499}"/>
          </ac:spMkLst>
        </pc:spChg>
      </pc:sldChg>
      <pc:sldChg chg="addSp modSp mod">
        <pc:chgData name="Nordbakken, Børre" userId="95db5dc8-d478-4e6a-8ecc-4a2cac8a7bc4" providerId="ADAL" clId="{B78C6F68-26D2-5C59-A802-11D978A4CC87}" dt="2025-10-05T19:36:51.790" v="3216" actId="15"/>
        <pc:sldMkLst>
          <pc:docMk/>
          <pc:sldMk cId="3553823179" sldId="394"/>
        </pc:sldMkLst>
        <pc:spChg chg="mod">
          <ac:chgData name="Nordbakken, Børre" userId="95db5dc8-d478-4e6a-8ecc-4a2cac8a7bc4" providerId="ADAL" clId="{B78C6F68-26D2-5C59-A802-11D978A4CC87}" dt="2025-10-05T19:36:51.790" v="3216" actId="15"/>
          <ac:spMkLst>
            <pc:docMk/>
            <pc:sldMk cId="3553823179" sldId="394"/>
            <ac:spMk id="3" creationId="{C32D22B4-4ACE-6E50-1B66-1DF71C27F1F3}"/>
          </ac:spMkLst>
        </pc:spChg>
      </pc:sldChg>
      <pc:sldChg chg="addSp modSp mod">
        <pc:chgData name="Nordbakken, Børre" userId="95db5dc8-d478-4e6a-8ecc-4a2cac8a7bc4" providerId="ADAL" clId="{B78C6F68-26D2-5C59-A802-11D978A4CC87}" dt="2025-09-26T23:11:12.041" v="1294" actId="1076"/>
        <pc:sldMkLst>
          <pc:docMk/>
          <pc:sldMk cId="430773088" sldId="395"/>
        </pc:sldMkLst>
        <pc:spChg chg="mod">
          <ac:chgData name="Nordbakken, Børre" userId="95db5dc8-d478-4e6a-8ecc-4a2cac8a7bc4" providerId="ADAL" clId="{B78C6F68-26D2-5C59-A802-11D978A4CC87}" dt="2025-09-26T22:03:30.740" v="879" actId="27636"/>
          <ac:spMkLst>
            <pc:docMk/>
            <pc:sldMk cId="430773088" sldId="395"/>
            <ac:spMk id="3" creationId="{FA6D3A38-4C2A-AB09-8062-D27C01492305}"/>
          </ac:spMkLst>
        </pc:spChg>
      </pc:sldChg>
      <pc:sldChg chg="modSp mod">
        <pc:chgData name="Nordbakken, Børre" userId="95db5dc8-d478-4e6a-8ecc-4a2cac8a7bc4" providerId="ADAL" clId="{B78C6F68-26D2-5C59-A802-11D978A4CC87}" dt="2025-10-05T19:27:53.823" v="3117" actId="20577"/>
        <pc:sldMkLst>
          <pc:docMk/>
          <pc:sldMk cId="719431831" sldId="396"/>
        </pc:sldMkLst>
        <pc:spChg chg="mod">
          <ac:chgData name="Nordbakken, Børre" userId="95db5dc8-d478-4e6a-8ecc-4a2cac8a7bc4" providerId="ADAL" clId="{B78C6F68-26D2-5C59-A802-11D978A4CC87}" dt="2025-10-05T19:27:53.823" v="3117" actId="20577"/>
          <ac:spMkLst>
            <pc:docMk/>
            <pc:sldMk cId="719431831" sldId="396"/>
            <ac:spMk id="3" creationId="{202571A5-D087-AE85-C197-AAC0D79302DE}"/>
          </ac:spMkLst>
        </pc:spChg>
      </pc:sldChg>
      <pc:sldChg chg="addSp modSp mod">
        <pc:chgData name="Nordbakken, Børre" userId="95db5dc8-d478-4e6a-8ecc-4a2cac8a7bc4" providerId="ADAL" clId="{B78C6F68-26D2-5C59-A802-11D978A4CC87}" dt="2025-09-27T20:12:11.178" v="2015" actId="255"/>
        <pc:sldMkLst>
          <pc:docMk/>
          <pc:sldMk cId="3810925526" sldId="397"/>
        </pc:sldMkLst>
        <pc:spChg chg="mod">
          <ac:chgData name="Nordbakken, Børre" userId="95db5dc8-d478-4e6a-8ecc-4a2cac8a7bc4" providerId="ADAL" clId="{B78C6F68-26D2-5C59-A802-11D978A4CC87}" dt="2025-09-27T20:11:59.182" v="2014" actId="255"/>
          <ac:spMkLst>
            <pc:docMk/>
            <pc:sldMk cId="3810925526" sldId="397"/>
            <ac:spMk id="3" creationId="{167E26AB-5E71-CE34-4091-FC406BBC0FCC}"/>
          </ac:spMkLst>
        </pc:spChg>
        <pc:spChg chg="add mod">
          <ac:chgData name="Nordbakken, Børre" userId="95db5dc8-d478-4e6a-8ecc-4a2cac8a7bc4" providerId="ADAL" clId="{B78C6F68-26D2-5C59-A802-11D978A4CC87}" dt="2025-09-27T20:12:11.178" v="2015" actId="255"/>
          <ac:spMkLst>
            <pc:docMk/>
            <pc:sldMk cId="3810925526" sldId="397"/>
            <ac:spMk id="5" creationId="{528D9109-13B3-5F6E-7478-FDB1B79CC769}"/>
          </ac:spMkLst>
        </pc:spChg>
      </pc:sldChg>
      <pc:sldChg chg="addSp modSp mod">
        <pc:chgData name="Nordbakken, Børre" userId="95db5dc8-d478-4e6a-8ecc-4a2cac8a7bc4" providerId="ADAL" clId="{B78C6F68-26D2-5C59-A802-11D978A4CC87}" dt="2025-09-27T20:18:38.477" v="2038" actId="20577"/>
        <pc:sldMkLst>
          <pc:docMk/>
          <pc:sldMk cId="4214105597" sldId="398"/>
        </pc:sldMkLst>
      </pc:sldChg>
      <pc:sldChg chg="modSp mod ord">
        <pc:chgData name="Nordbakken, Børre" userId="95db5dc8-d478-4e6a-8ecc-4a2cac8a7bc4" providerId="ADAL" clId="{B78C6F68-26D2-5C59-A802-11D978A4CC87}" dt="2025-09-27T21:35:54.417" v="2171" actId="113"/>
        <pc:sldMkLst>
          <pc:docMk/>
          <pc:sldMk cId="2048358477" sldId="2147376621"/>
        </pc:sldMkLst>
      </pc:sldChg>
      <pc:sldChg chg="addSp modSp mod">
        <pc:chgData name="Nordbakken, Børre" userId="95db5dc8-d478-4e6a-8ecc-4a2cac8a7bc4" providerId="ADAL" clId="{B78C6F68-26D2-5C59-A802-11D978A4CC87}" dt="2025-09-27T19:43:19.123" v="1812" actId="20577"/>
        <pc:sldMkLst>
          <pc:docMk/>
          <pc:sldMk cId="4089439801" sldId="2147376630"/>
        </pc:sldMkLst>
      </pc:sldChg>
      <pc:sldChg chg="modSp mod modNotesTx">
        <pc:chgData name="Nordbakken, Børre" userId="95db5dc8-d478-4e6a-8ecc-4a2cac8a7bc4" providerId="ADAL" clId="{B78C6F68-26D2-5C59-A802-11D978A4CC87}" dt="2025-09-28T19:52:52.812" v="2221" actId="20577"/>
        <pc:sldMkLst>
          <pc:docMk/>
          <pc:sldMk cId="731876775" sldId="2147470102"/>
        </pc:sldMkLst>
      </pc:sldChg>
      <pc:sldChg chg="addSp delSp modSp mod">
        <pc:chgData name="Nordbakken, Børre" userId="95db5dc8-d478-4e6a-8ecc-4a2cac8a7bc4" providerId="ADAL" clId="{B78C6F68-26D2-5C59-A802-11D978A4CC87}" dt="2025-10-03T17:12:43.942" v="3049" actId="1076"/>
        <pc:sldMkLst>
          <pc:docMk/>
          <pc:sldMk cId="2135596865" sldId="2147470105"/>
        </pc:sldMkLst>
        <pc:spChg chg="mod">
          <ac:chgData name="Nordbakken, Børre" userId="95db5dc8-d478-4e6a-8ecc-4a2cac8a7bc4" providerId="ADAL" clId="{B78C6F68-26D2-5C59-A802-11D978A4CC87}" dt="2025-09-27T18:54:56.138" v="1553" actId="20577"/>
          <ac:spMkLst>
            <pc:docMk/>
            <pc:sldMk cId="2135596865" sldId="2147470105"/>
            <ac:spMk id="11" creationId="{3703300A-FE82-26D0-18F4-50D55259554F}"/>
          </ac:spMkLst>
        </pc:spChg>
        <pc:spChg chg="mod">
          <ac:chgData name="Nordbakken, Børre" userId="95db5dc8-d478-4e6a-8ecc-4a2cac8a7bc4" providerId="ADAL" clId="{B78C6F68-26D2-5C59-A802-11D978A4CC87}" dt="2025-09-28T20:07:15.339" v="2222" actId="20577"/>
          <ac:spMkLst>
            <pc:docMk/>
            <pc:sldMk cId="2135596865" sldId="2147470105"/>
            <ac:spMk id="12" creationId="{AF8EAD31-FD0E-94D6-9BC6-B6085C0FFC7A}"/>
          </ac:spMkLst>
        </pc:spChg>
        <pc:picChg chg="mod">
          <ac:chgData name="Nordbakken, Børre" userId="95db5dc8-d478-4e6a-8ecc-4a2cac8a7bc4" providerId="ADAL" clId="{B78C6F68-26D2-5C59-A802-11D978A4CC87}" dt="2025-10-03T17:12:43.942" v="3049" actId="1076"/>
          <ac:picMkLst>
            <pc:docMk/>
            <pc:sldMk cId="2135596865" sldId="2147470105"/>
            <ac:picMk id="8" creationId="{B9466D16-2761-581D-9164-A3CD9194B6F2}"/>
          </ac:picMkLst>
        </pc:picChg>
        <pc:picChg chg="mod">
          <ac:chgData name="Nordbakken, Børre" userId="95db5dc8-d478-4e6a-8ecc-4a2cac8a7bc4" providerId="ADAL" clId="{B78C6F68-26D2-5C59-A802-11D978A4CC87}" dt="2025-10-03T17:10:32.399" v="3035" actId="1037"/>
          <ac:picMkLst>
            <pc:docMk/>
            <pc:sldMk cId="2135596865" sldId="2147470105"/>
            <ac:picMk id="1028" creationId="{E10198DB-2BA0-3B9F-6F8D-169B7EC5CE93}"/>
          </ac:picMkLst>
        </pc:picChg>
      </pc:sldChg>
      <pc:sldChg chg="modSp mod">
        <pc:chgData name="Nordbakken, Børre" userId="95db5dc8-d478-4e6a-8ecc-4a2cac8a7bc4" providerId="ADAL" clId="{B78C6F68-26D2-5C59-A802-11D978A4CC87}" dt="2025-10-05T19:28:56.845" v="3122" actId="313"/>
        <pc:sldMkLst>
          <pc:docMk/>
          <pc:sldMk cId="190393853" sldId="2147470107"/>
        </pc:sldMkLst>
        <pc:spChg chg="mod">
          <ac:chgData name="Nordbakken, Børre" userId="95db5dc8-d478-4e6a-8ecc-4a2cac8a7bc4" providerId="ADAL" clId="{B78C6F68-26D2-5C59-A802-11D978A4CC87}" dt="2025-10-05T19:28:56.845" v="3122" actId="313"/>
          <ac:spMkLst>
            <pc:docMk/>
            <pc:sldMk cId="190393853" sldId="2147470107"/>
            <ac:spMk id="3" creationId="{9663155D-440A-7025-6D1B-15886C127F82}"/>
          </ac:spMkLst>
        </pc:spChg>
      </pc:sldChg>
      <pc:sldChg chg="addSp modSp mod">
        <pc:chgData name="Nordbakken, Børre" userId="95db5dc8-d478-4e6a-8ecc-4a2cac8a7bc4" providerId="ADAL" clId="{B78C6F68-26D2-5C59-A802-11D978A4CC87}" dt="2025-09-30T12:54:21.272" v="2428" actId="1076"/>
        <pc:sldMkLst>
          <pc:docMk/>
          <pc:sldMk cId="574650438" sldId="2147474580"/>
        </pc:sldMkLst>
        <pc:spChg chg="mod">
          <ac:chgData name="Nordbakken, Børre" userId="95db5dc8-d478-4e6a-8ecc-4a2cac8a7bc4" providerId="ADAL" clId="{B78C6F68-26D2-5C59-A802-11D978A4CC87}" dt="2025-09-30T12:54:21.272" v="2428" actId="1076"/>
          <ac:spMkLst>
            <pc:docMk/>
            <pc:sldMk cId="574650438" sldId="2147474580"/>
            <ac:spMk id="3" creationId="{3CEC410B-72D1-199D-0FD3-7BED65A78F33}"/>
          </ac:spMkLst>
        </pc:spChg>
      </pc:sldChg>
      <pc:sldChg chg="delSp mod">
        <pc:chgData name="Nordbakken, Børre" userId="95db5dc8-d478-4e6a-8ecc-4a2cac8a7bc4" providerId="ADAL" clId="{B78C6F68-26D2-5C59-A802-11D978A4CC87}" dt="2025-09-26T22:23:06.431" v="1020" actId="478"/>
        <pc:sldMkLst>
          <pc:docMk/>
          <pc:sldMk cId="569743046" sldId="2147474581"/>
        </pc:sldMkLst>
      </pc:sldChg>
      <pc:sldChg chg="modSp mod">
        <pc:chgData name="Nordbakken, Børre" userId="95db5dc8-d478-4e6a-8ecc-4a2cac8a7bc4" providerId="ADAL" clId="{B78C6F68-26D2-5C59-A802-11D978A4CC87}" dt="2025-10-02T14:13:48.236" v="2941" actId="20577"/>
        <pc:sldMkLst>
          <pc:docMk/>
          <pc:sldMk cId="3283859150" sldId="2147474582"/>
        </pc:sldMkLst>
        <pc:spChg chg="mod">
          <ac:chgData name="Nordbakken, Børre" userId="95db5dc8-d478-4e6a-8ecc-4a2cac8a7bc4" providerId="ADAL" clId="{B78C6F68-26D2-5C59-A802-11D978A4CC87}" dt="2025-10-02T14:13:48.236" v="2941" actId="20577"/>
          <ac:spMkLst>
            <pc:docMk/>
            <pc:sldMk cId="3283859150" sldId="2147474582"/>
            <ac:spMk id="13" creationId="{82818647-A3B0-C0EF-51B6-5D9F250A713F}"/>
          </ac:spMkLst>
        </pc:spChg>
      </pc:sldChg>
      <pc:sldChg chg="modSp mod">
        <pc:chgData name="Nordbakken, Børre" userId="95db5dc8-d478-4e6a-8ecc-4a2cac8a7bc4" providerId="ADAL" clId="{B78C6F68-26D2-5C59-A802-11D978A4CC87}" dt="2025-10-02T14:17:36.043" v="2953" actId="20577"/>
        <pc:sldMkLst>
          <pc:docMk/>
          <pc:sldMk cId="4220747860" sldId="2147474583"/>
        </pc:sldMkLst>
        <pc:spChg chg="mod">
          <ac:chgData name="Nordbakken, Børre" userId="95db5dc8-d478-4e6a-8ecc-4a2cac8a7bc4" providerId="ADAL" clId="{B78C6F68-26D2-5C59-A802-11D978A4CC87}" dt="2025-10-02T14:17:36.043" v="2953" actId="20577"/>
          <ac:spMkLst>
            <pc:docMk/>
            <pc:sldMk cId="4220747860" sldId="2147474583"/>
            <ac:spMk id="3" creationId="{43A0F301-B4A0-E121-E30D-EA0AE2AA6F79}"/>
          </ac:spMkLst>
        </pc:spChg>
      </pc:sldChg>
      <pc:sldChg chg="addSp delSp modSp mod">
        <pc:chgData name="Nordbakken, Børre" userId="95db5dc8-d478-4e6a-8ecc-4a2cac8a7bc4" providerId="ADAL" clId="{B78C6F68-26D2-5C59-A802-11D978A4CC87}" dt="2025-10-05T19:45:52.942" v="3250" actId="20577"/>
        <pc:sldMkLst>
          <pc:docMk/>
          <pc:sldMk cId="1520639864" sldId="2147474585"/>
        </pc:sldMkLst>
        <pc:spChg chg="mod">
          <ac:chgData name="Nordbakken, Børre" userId="95db5dc8-d478-4e6a-8ecc-4a2cac8a7bc4" providerId="ADAL" clId="{B78C6F68-26D2-5C59-A802-11D978A4CC87}" dt="2025-10-05T19:45:52.942" v="3250" actId="20577"/>
          <ac:spMkLst>
            <pc:docMk/>
            <pc:sldMk cId="1520639864" sldId="2147474585"/>
            <ac:spMk id="3" creationId="{8BE35AA3-F69F-C05B-2171-F8BA78520044}"/>
          </ac:spMkLst>
        </pc:spChg>
      </pc:sldChg>
      <pc:sldChg chg="addSp delSp modSp mod">
        <pc:chgData name="Nordbakken, Børre" userId="95db5dc8-d478-4e6a-8ecc-4a2cac8a7bc4" providerId="ADAL" clId="{B78C6F68-26D2-5C59-A802-11D978A4CC87}" dt="2025-10-06T09:15:04.452" v="3297" actId="478"/>
        <pc:sldMkLst>
          <pc:docMk/>
          <pc:sldMk cId="2984174261" sldId="2147474587"/>
        </pc:sldMkLst>
        <pc:spChg chg="mod">
          <ac:chgData name="Nordbakken, Børre" userId="95db5dc8-d478-4e6a-8ecc-4a2cac8a7bc4" providerId="ADAL" clId="{B78C6F68-26D2-5C59-A802-11D978A4CC87}" dt="2025-09-28T21:22:01.523" v="2223" actId="20577"/>
          <ac:spMkLst>
            <pc:docMk/>
            <pc:sldMk cId="2984174261" sldId="2147474587"/>
            <ac:spMk id="2" creationId="{D7C56E73-04B6-802D-0F2F-FE96CB5592F1}"/>
          </ac:spMkLst>
        </pc:spChg>
        <pc:spChg chg="add mod">
          <ac:chgData name="Nordbakken, Børre" userId="95db5dc8-d478-4e6a-8ecc-4a2cac8a7bc4" providerId="ADAL" clId="{B78C6F68-26D2-5C59-A802-11D978A4CC87}" dt="2025-09-26T21:18:08.835" v="487" actId="404"/>
          <ac:spMkLst>
            <pc:docMk/>
            <pc:sldMk cId="2984174261" sldId="2147474587"/>
            <ac:spMk id="5" creationId="{EEDCAC35-D9E5-B3D9-3C0E-87907D4EE2C0}"/>
          </ac:spMkLst>
        </pc:spChg>
        <pc:grpChg chg="add mod">
          <ac:chgData name="Nordbakken, Børre" userId="95db5dc8-d478-4e6a-8ecc-4a2cac8a7bc4" providerId="ADAL" clId="{B78C6F68-26D2-5C59-A802-11D978A4CC87}" dt="2025-09-26T21:16:42.854" v="452" actId="1076"/>
          <ac:grpSpMkLst>
            <pc:docMk/>
            <pc:sldMk cId="2984174261" sldId="2147474587"/>
            <ac:grpSpMk id="13" creationId="{4B8EF377-30C7-F0B6-E5DB-2348D2952480}"/>
          </ac:grpSpMkLst>
        </pc:grpChg>
        <pc:grpChg chg="add del mod">
          <ac:chgData name="Nordbakken, Børre" userId="95db5dc8-d478-4e6a-8ecc-4a2cac8a7bc4" providerId="ADAL" clId="{B78C6F68-26D2-5C59-A802-11D978A4CC87}" dt="2025-10-06T09:15:04.452" v="3297" actId="478"/>
          <ac:grpSpMkLst>
            <pc:docMk/>
            <pc:sldMk cId="2984174261" sldId="2147474587"/>
            <ac:grpSpMk id="18" creationId="{6B5AA37D-3A14-5756-608A-BFB501DC4269}"/>
          </ac:grpSpMkLst>
        </pc:grpChg>
        <pc:picChg chg="add del mod">
          <ac:chgData name="Nordbakken, Børre" userId="95db5dc8-d478-4e6a-8ecc-4a2cac8a7bc4" providerId="ADAL" clId="{B78C6F68-26D2-5C59-A802-11D978A4CC87}" dt="2025-09-26T21:21:23.144" v="495"/>
          <ac:picMkLst>
            <pc:docMk/>
            <pc:sldMk cId="2984174261" sldId="2147474587"/>
            <ac:picMk id="4" creationId="{F3A19C60-EB99-6DFC-D42A-BEDFBA326B0D}"/>
          </ac:picMkLst>
        </pc:picChg>
        <pc:picChg chg="add mod">
          <ac:chgData name="Nordbakken, Børre" userId="95db5dc8-d478-4e6a-8ecc-4a2cac8a7bc4" providerId="ADAL" clId="{B78C6F68-26D2-5C59-A802-11D978A4CC87}" dt="2025-09-26T21:19:21.755" v="493"/>
          <ac:picMkLst>
            <pc:docMk/>
            <pc:sldMk cId="2984174261" sldId="2147474587"/>
            <ac:picMk id="12" creationId="{0DBBD58B-16FD-9F3C-0B62-8A48F0DBE81D}"/>
          </ac:picMkLst>
        </pc:picChg>
      </pc:sldChg>
      <pc:sldChg chg="modSp add mod modNotesTx">
        <pc:chgData name="Nordbakken, Børre" userId="95db5dc8-d478-4e6a-8ecc-4a2cac8a7bc4" providerId="ADAL" clId="{B78C6F68-26D2-5C59-A802-11D978A4CC87}" dt="2025-09-28T21:24:45.838" v="2336" actId="20577"/>
        <pc:sldMkLst>
          <pc:docMk/>
          <pc:sldMk cId="2765171542" sldId="2147474589"/>
        </pc:sldMkLst>
      </pc:sldChg>
      <pc:sldChg chg="modSp mod">
        <pc:chgData name="Nordbakken, Børre" userId="95db5dc8-d478-4e6a-8ecc-4a2cac8a7bc4" providerId="ADAL" clId="{B78C6F68-26D2-5C59-A802-11D978A4CC87}" dt="2025-09-27T19:09:10.676" v="1584" actId="2711"/>
        <pc:sldMkLst>
          <pc:docMk/>
          <pc:sldMk cId="3589536701" sldId="2147474590"/>
        </pc:sldMkLst>
        <pc:spChg chg="mod">
          <ac:chgData name="Nordbakken, Børre" userId="95db5dc8-d478-4e6a-8ecc-4a2cac8a7bc4" providerId="ADAL" clId="{B78C6F68-26D2-5C59-A802-11D978A4CC87}" dt="2025-09-27T19:09:10.676" v="1584" actId="2711"/>
          <ac:spMkLst>
            <pc:docMk/>
            <pc:sldMk cId="3589536701" sldId="2147474590"/>
            <ac:spMk id="3" creationId="{8A19524B-0EEB-68FF-72FA-273DC729770D}"/>
          </ac:spMkLst>
        </pc:spChg>
      </pc:sldChg>
      <pc:sldChg chg="modSp mod">
        <pc:chgData name="Nordbakken, Børre" userId="95db5dc8-d478-4e6a-8ecc-4a2cac8a7bc4" providerId="ADAL" clId="{B78C6F68-26D2-5C59-A802-11D978A4CC87}" dt="2025-09-29T12:35:42.559" v="2420" actId="15"/>
        <pc:sldMkLst>
          <pc:docMk/>
          <pc:sldMk cId="2272159402" sldId="2147474591"/>
        </pc:sldMkLst>
        <pc:spChg chg="mod">
          <ac:chgData name="Nordbakken, Børre" userId="95db5dc8-d478-4e6a-8ecc-4a2cac8a7bc4" providerId="ADAL" clId="{B78C6F68-26D2-5C59-A802-11D978A4CC87}" dt="2025-09-29T12:35:42.559" v="2420" actId="15"/>
          <ac:spMkLst>
            <pc:docMk/>
            <pc:sldMk cId="2272159402" sldId="2147474591"/>
            <ac:spMk id="3" creationId="{AAF1EBB1-AF1D-7FA4-86BB-BBAF639C5543}"/>
          </ac:spMkLst>
        </pc:spChg>
      </pc:sldChg>
      <pc:sldChg chg="modSp add mod modNotesTx">
        <pc:chgData name="Nordbakken, Børre" userId="95db5dc8-d478-4e6a-8ecc-4a2cac8a7bc4" providerId="ADAL" clId="{B78C6F68-26D2-5C59-A802-11D978A4CC87}" dt="2025-10-05T20:00:31.341" v="3296" actId="20577"/>
        <pc:sldMkLst>
          <pc:docMk/>
          <pc:sldMk cId="3030309574" sldId="2147474592"/>
        </pc:sldMkLst>
        <pc:spChg chg="mod">
          <ac:chgData name="Nordbakken, Børre" userId="95db5dc8-d478-4e6a-8ecc-4a2cac8a7bc4" providerId="ADAL" clId="{B78C6F68-26D2-5C59-A802-11D978A4CC87}" dt="2025-09-27T19:07:23.922" v="1581" actId="2711"/>
          <ac:spMkLst>
            <pc:docMk/>
            <pc:sldMk cId="3030309574" sldId="2147474592"/>
            <ac:spMk id="3" creationId="{7D0FC2C6-22E1-E658-EE92-535D24F0BCBB}"/>
          </ac:spMkLst>
        </pc:spChg>
      </pc:sldChg>
      <pc:sldChg chg="delSp modSp mod">
        <pc:chgData name="Nordbakken, Børre" userId="95db5dc8-d478-4e6a-8ecc-4a2cac8a7bc4" providerId="ADAL" clId="{B78C6F68-26D2-5C59-A802-11D978A4CC87}" dt="2025-09-30T19:58:58.583" v="2710" actId="14100"/>
        <pc:sldMkLst>
          <pc:docMk/>
          <pc:sldMk cId="3624415900" sldId="2147474593"/>
        </pc:sldMkLst>
        <pc:spChg chg="mod">
          <ac:chgData name="Nordbakken, Børre" userId="95db5dc8-d478-4e6a-8ecc-4a2cac8a7bc4" providerId="ADAL" clId="{B78C6F68-26D2-5C59-A802-11D978A4CC87}" dt="2025-09-30T19:58:58.583" v="2710" actId="14100"/>
          <ac:spMkLst>
            <pc:docMk/>
            <pc:sldMk cId="3624415900" sldId="2147474593"/>
            <ac:spMk id="2" creationId="{2491A70C-0DE2-D124-E767-211624436B96}"/>
          </ac:spMkLst>
        </pc:spChg>
      </pc:sldChg>
      <pc:sldChg chg="addSp delSp modSp mod">
        <pc:chgData name="Nordbakken, Børre" userId="95db5dc8-d478-4e6a-8ecc-4a2cac8a7bc4" providerId="ADAL" clId="{B78C6F68-26D2-5C59-A802-11D978A4CC87}" dt="2025-10-03T17:12:07.509" v="3048" actId="1076"/>
        <pc:sldMkLst>
          <pc:docMk/>
          <pc:sldMk cId="3850083241" sldId="2147474600"/>
        </pc:sldMkLst>
        <pc:spChg chg="mod">
          <ac:chgData name="Nordbakken, Børre" userId="95db5dc8-d478-4e6a-8ecc-4a2cac8a7bc4" providerId="ADAL" clId="{B78C6F68-26D2-5C59-A802-11D978A4CC87}" dt="2025-10-03T17:10:18.506" v="3032" actId="20577"/>
          <ac:spMkLst>
            <pc:docMk/>
            <pc:sldMk cId="3850083241" sldId="2147474600"/>
            <ac:spMk id="3" creationId="{F57248FD-38B8-A386-BF7B-CB02FDB80E84}"/>
          </ac:spMkLst>
        </pc:spChg>
        <pc:picChg chg="mod">
          <ac:chgData name="Nordbakken, Børre" userId="95db5dc8-d478-4e6a-8ecc-4a2cac8a7bc4" providerId="ADAL" clId="{B78C6F68-26D2-5C59-A802-11D978A4CC87}" dt="2025-10-03T17:12:07.509" v="3048" actId="1076"/>
          <ac:picMkLst>
            <pc:docMk/>
            <pc:sldMk cId="3850083241" sldId="2147474600"/>
            <ac:picMk id="8" creationId="{6CE4B385-C294-2885-9B93-BD8D93679E34}"/>
          </ac:picMkLst>
        </pc:picChg>
        <pc:picChg chg="add mod">
          <ac:chgData name="Nordbakken, Børre" userId="95db5dc8-d478-4e6a-8ecc-4a2cac8a7bc4" providerId="ADAL" clId="{B78C6F68-26D2-5C59-A802-11D978A4CC87}" dt="2025-10-03T17:10:36.458" v="3036"/>
          <ac:picMkLst>
            <pc:docMk/>
            <pc:sldMk cId="3850083241" sldId="2147474600"/>
            <ac:picMk id="11" creationId="{3410EF3F-1DDF-CEFB-E869-0D7808A83594}"/>
          </ac:picMkLst>
        </pc:picChg>
      </pc:sldChg>
      <pc:sldChg chg="addSp delSp modSp mod">
        <pc:chgData name="Nordbakken, Børre" userId="95db5dc8-d478-4e6a-8ecc-4a2cac8a7bc4" providerId="ADAL" clId="{B78C6F68-26D2-5C59-A802-11D978A4CC87}" dt="2025-10-03T17:13:43.320" v="3057" actId="1037"/>
        <pc:sldMkLst>
          <pc:docMk/>
          <pc:sldMk cId="3255775529" sldId="2147474602"/>
        </pc:sldMkLst>
        <pc:spChg chg="mod">
          <ac:chgData name="Nordbakken, Børre" userId="95db5dc8-d478-4e6a-8ecc-4a2cac8a7bc4" providerId="ADAL" clId="{B78C6F68-26D2-5C59-A802-11D978A4CC87}" dt="2025-10-03T17:13:38.548" v="3055" actId="20577"/>
          <ac:spMkLst>
            <pc:docMk/>
            <pc:sldMk cId="3255775529" sldId="2147474602"/>
            <ac:spMk id="3" creationId="{AFEF1D92-9249-433C-4B58-B51214E3ABDD}"/>
          </ac:spMkLst>
        </pc:spChg>
        <pc:picChg chg="mod">
          <ac:chgData name="Nordbakken, Børre" userId="95db5dc8-d478-4e6a-8ecc-4a2cac8a7bc4" providerId="ADAL" clId="{B78C6F68-26D2-5C59-A802-11D978A4CC87}" dt="2025-10-03T17:13:43.320" v="3057" actId="1037"/>
          <ac:picMkLst>
            <pc:docMk/>
            <pc:sldMk cId="3255775529" sldId="2147474602"/>
            <ac:picMk id="8" creationId="{7E5ED3A6-1707-AD32-7B1A-581F6E49BB4F}"/>
          </ac:picMkLst>
        </pc:picChg>
        <pc:picChg chg="add mod">
          <ac:chgData name="Nordbakken, Børre" userId="95db5dc8-d478-4e6a-8ecc-4a2cac8a7bc4" providerId="ADAL" clId="{B78C6F68-26D2-5C59-A802-11D978A4CC87}" dt="2025-10-03T17:13:32.008" v="3051"/>
          <ac:picMkLst>
            <pc:docMk/>
            <pc:sldMk cId="3255775529" sldId="2147474602"/>
            <ac:picMk id="11" creationId="{DC7B5F97-9145-3AAF-0AF1-C4FF21441AE2}"/>
          </ac:picMkLst>
        </pc:picChg>
      </pc:sldChg>
      <pc:sldChg chg="addSp delSp modSp mod">
        <pc:chgData name="Nordbakken, Børre" userId="95db5dc8-d478-4e6a-8ecc-4a2cac8a7bc4" providerId="ADAL" clId="{B78C6F68-26D2-5C59-A802-11D978A4CC87}" dt="2025-10-03T17:14:44.300" v="3060"/>
        <pc:sldMkLst>
          <pc:docMk/>
          <pc:sldMk cId="2823758626" sldId="2147474603"/>
        </pc:sldMkLst>
        <pc:spChg chg="add mod">
          <ac:chgData name="Nordbakken, Børre" userId="95db5dc8-d478-4e6a-8ecc-4a2cac8a7bc4" providerId="ADAL" clId="{B78C6F68-26D2-5C59-A802-11D978A4CC87}" dt="2025-10-03T17:14:44.300" v="3060"/>
          <ac:spMkLst>
            <pc:docMk/>
            <pc:sldMk cId="2823758626" sldId="2147474603"/>
            <ac:spMk id="6" creationId="{FDB2486F-78CB-E3FA-CD3E-48C00B643466}"/>
          </ac:spMkLst>
        </pc:spChg>
        <pc:picChg chg="add mod">
          <ac:chgData name="Nordbakken, Børre" userId="95db5dc8-d478-4e6a-8ecc-4a2cac8a7bc4" providerId="ADAL" clId="{B78C6F68-26D2-5C59-A802-11D978A4CC87}" dt="2025-10-03T17:14:03.674" v="3059"/>
          <ac:picMkLst>
            <pc:docMk/>
            <pc:sldMk cId="2823758626" sldId="2147474603"/>
            <ac:picMk id="3" creationId="{053CB672-23D0-3485-08FD-5CBEF1627FCB}"/>
          </ac:picMkLst>
        </pc:picChg>
      </pc:sldChg>
      <pc:sldChg chg="addSp delSp modSp mod">
        <pc:chgData name="Nordbakken, Børre" userId="95db5dc8-d478-4e6a-8ecc-4a2cac8a7bc4" providerId="ADAL" clId="{B78C6F68-26D2-5C59-A802-11D978A4CC87}" dt="2025-10-03T17:15:15.358" v="3064"/>
        <pc:sldMkLst>
          <pc:docMk/>
          <pc:sldMk cId="2170237298" sldId="2147474604"/>
        </pc:sldMkLst>
        <pc:spChg chg="add mod">
          <ac:chgData name="Nordbakken, Børre" userId="95db5dc8-d478-4e6a-8ecc-4a2cac8a7bc4" providerId="ADAL" clId="{B78C6F68-26D2-5C59-A802-11D978A4CC87}" dt="2025-10-03T17:15:15.358" v="3064"/>
          <ac:spMkLst>
            <pc:docMk/>
            <pc:sldMk cId="2170237298" sldId="2147474604"/>
            <ac:spMk id="16" creationId="{0528CC68-FEA9-C40B-EDB5-DC3F08A4AD1B}"/>
          </ac:spMkLst>
        </pc:spChg>
        <pc:picChg chg="add mod">
          <ac:chgData name="Nordbakken, Børre" userId="95db5dc8-d478-4e6a-8ecc-4a2cac8a7bc4" providerId="ADAL" clId="{B78C6F68-26D2-5C59-A802-11D978A4CC87}" dt="2025-10-03T17:15:15.358" v="3064"/>
          <ac:picMkLst>
            <pc:docMk/>
            <pc:sldMk cId="2170237298" sldId="2147474604"/>
            <ac:picMk id="14" creationId="{B25943A3-45F7-C3D6-18C2-C6568F1C616C}"/>
          </ac:picMkLst>
        </pc:picChg>
      </pc:sldChg>
      <pc:sldChg chg="addSp delSp modSp mod">
        <pc:chgData name="Nordbakken, Børre" userId="95db5dc8-d478-4e6a-8ecc-4a2cac8a7bc4" providerId="ADAL" clId="{B78C6F68-26D2-5C59-A802-11D978A4CC87}" dt="2025-10-03T17:15:39.830" v="3070"/>
        <pc:sldMkLst>
          <pc:docMk/>
          <pc:sldMk cId="1765657080" sldId="2147474605"/>
        </pc:sldMkLst>
        <pc:spChg chg="add mod">
          <ac:chgData name="Nordbakken, Børre" userId="95db5dc8-d478-4e6a-8ecc-4a2cac8a7bc4" providerId="ADAL" clId="{B78C6F68-26D2-5C59-A802-11D978A4CC87}" dt="2025-10-03T17:15:39.830" v="3070"/>
          <ac:spMkLst>
            <pc:docMk/>
            <pc:sldMk cId="1765657080" sldId="2147474605"/>
            <ac:spMk id="16" creationId="{D43FC5AC-A904-7878-6F21-FADFF1552760}"/>
          </ac:spMkLst>
        </pc:spChg>
        <pc:picChg chg="add del">
          <ac:chgData name="Nordbakken, Børre" userId="95db5dc8-d478-4e6a-8ecc-4a2cac8a7bc4" providerId="ADAL" clId="{B78C6F68-26D2-5C59-A802-11D978A4CC87}" dt="2025-10-03T17:15:33.006" v="3067" actId="478"/>
          <ac:picMkLst>
            <pc:docMk/>
            <pc:sldMk cId="1765657080" sldId="2147474605"/>
            <ac:picMk id="8" creationId="{D474800A-0277-A43F-C346-A258E2C60AA3}"/>
          </ac:picMkLst>
        </pc:picChg>
        <pc:picChg chg="add mod">
          <ac:chgData name="Nordbakken, Børre" userId="95db5dc8-d478-4e6a-8ecc-4a2cac8a7bc4" providerId="ADAL" clId="{B78C6F68-26D2-5C59-A802-11D978A4CC87}" dt="2025-10-03T17:15:39.830" v="3070"/>
          <ac:picMkLst>
            <pc:docMk/>
            <pc:sldMk cId="1765657080" sldId="2147474605"/>
            <ac:picMk id="14" creationId="{7E416E03-31D1-CB98-B384-0B6536A63599}"/>
          </ac:picMkLst>
        </pc:picChg>
      </pc:sldChg>
    </pc:docChg>
  </pc:docChgLst>
  <pc:docChgLst>
    <pc:chgData name="Johansen, Øyvind Endre Arnes" userId="75740964-c5a0-4fd3-9d1d-baa12de3beb4" providerId="ADAL" clId="{F809D65A-B30A-459B-A7DD-FBBF8733C4DD}"/>
    <pc:docChg chg="undo custSel modSld">
      <pc:chgData name="Johansen, Øyvind Endre Arnes" userId="75740964-c5a0-4fd3-9d1d-baa12de3beb4" providerId="ADAL" clId="{F809D65A-B30A-459B-A7DD-FBBF8733C4DD}" dt="2024-08-28T10:50:25.660" v="1632" actId="20577"/>
      <pc:docMkLst>
        <pc:docMk/>
      </pc:docMkLst>
      <pc:sldChg chg="modSp mod">
        <pc:chgData name="Johansen, Øyvind Endre Arnes" userId="75740964-c5a0-4fd3-9d1d-baa12de3beb4" providerId="ADAL" clId="{F809D65A-B30A-459B-A7DD-FBBF8733C4DD}" dt="2024-08-28T10:44:34.250" v="1624" actId="768"/>
        <pc:sldMkLst>
          <pc:docMk/>
          <pc:sldMk cId="1629847355" sldId="266"/>
        </pc:sldMkLst>
      </pc:sldChg>
      <pc:sldChg chg="addSp delSp modSp mod modClrScheme chgLayout modNotesTx">
        <pc:chgData name="Johansen, Øyvind Endre Arnes" userId="75740964-c5a0-4fd3-9d1d-baa12de3beb4" providerId="ADAL" clId="{F809D65A-B30A-459B-A7DD-FBBF8733C4DD}" dt="2024-08-28T10:50:25.660" v="1632" actId="20577"/>
        <pc:sldMkLst>
          <pc:docMk/>
          <pc:sldMk cId="104766002" sldId="268"/>
        </pc:sldMkLst>
      </pc:sldChg>
      <pc:sldChg chg="addSp delSp modSp mod modClrScheme chgLayout modNotesTx">
        <pc:chgData name="Johansen, Øyvind Endre Arnes" userId="75740964-c5a0-4fd3-9d1d-baa12de3beb4" providerId="ADAL" clId="{F809D65A-B30A-459B-A7DD-FBBF8733C4DD}" dt="2024-08-28T10:40:43.303" v="1615" actId="26606"/>
        <pc:sldMkLst>
          <pc:docMk/>
          <pc:sldMk cId="2234169595" sldId="269"/>
        </pc:sldMkLst>
      </pc:sldChg>
      <pc:sldChg chg="addSp delSp modSp mod modClrScheme chgLayout modNotesTx">
        <pc:chgData name="Johansen, Øyvind Endre Arnes" userId="75740964-c5a0-4fd3-9d1d-baa12de3beb4" providerId="ADAL" clId="{F809D65A-B30A-459B-A7DD-FBBF8733C4DD}" dt="2024-08-28T10:36:09.804" v="1557" actId="26606"/>
        <pc:sldMkLst>
          <pc:docMk/>
          <pc:sldMk cId="3516351702" sldId="272"/>
        </pc:sldMkLst>
      </pc:sldChg>
      <pc:sldChg chg="delSp mod">
        <pc:chgData name="Johansen, Øyvind Endre Arnes" userId="75740964-c5a0-4fd3-9d1d-baa12de3beb4" providerId="ADAL" clId="{F809D65A-B30A-459B-A7DD-FBBF8733C4DD}" dt="2024-08-28T10:44:43.961" v="1625" actId="478"/>
        <pc:sldMkLst>
          <pc:docMk/>
          <pc:sldMk cId="3406872069"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777607" y="0"/>
            <a:ext cx="2889938" cy="498135"/>
          </a:xfrm>
          <a:prstGeom prst="rect">
            <a:avLst/>
          </a:prstGeom>
        </p:spPr>
        <p:txBody>
          <a:bodyPr vert="horz" lIns="91440" tIns="45720" rIns="91440" bIns="45720" rtlCol="0"/>
          <a:lstStyle>
            <a:lvl1pPr algn="r">
              <a:defRPr sz="1200"/>
            </a:lvl1pPr>
          </a:lstStyle>
          <a:p>
            <a:fld id="{D743DD39-8C54-479A-8A6C-73E53CE9588C}" type="datetimeFigureOut">
              <a:rPr lang="nb-NO" smtClean="0"/>
              <a:t>06.10.2025</a:t>
            </a:fld>
            <a:endParaRPr lang="nb-NO"/>
          </a:p>
        </p:txBody>
      </p:sp>
      <p:sp>
        <p:nvSpPr>
          <p:cNvPr id="4" name="Plassholder for lysbilde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66909" y="4777958"/>
            <a:ext cx="5335270" cy="3909239"/>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30091"/>
            <a:ext cx="2889938" cy="498134"/>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777607" y="9430091"/>
            <a:ext cx="2889938" cy="498134"/>
          </a:xfrm>
          <a:prstGeom prst="rect">
            <a:avLst/>
          </a:prstGeom>
        </p:spPr>
        <p:txBody>
          <a:bodyPr vert="horz" lIns="91440" tIns="45720" rIns="91440" bIns="45720" rtlCol="0" anchor="b"/>
          <a:lstStyle>
            <a:lvl1pPr algn="r">
              <a:defRPr sz="1200"/>
            </a:lvl1pPr>
          </a:lstStyle>
          <a:p>
            <a:fld id="{846182FC-0119-4691-87DD-65A57FFFA022}" type="slidenum">
              <a:rPr lang="nb-NO" smtClean="0"/>
              <a:t>‹#›</a:t>
            </a:fld>
            <a:endParaRPr lang="nb-NO"/>
          </a:p>
        </p:txBody>
      </p:sp>
    </p:spTree>
    <p:extLst>
      <p:ext uri="{BB962C8B-B14F-4D97-AF65-F5344CB8AC3E}">
        <p14:creationId xmlns:p14="http://schemas.microsoft.com/office/powerpoint/2010/main" val="2924361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B9BE8-401A-5E35-A519-D20D1F8FEEA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907EEAB-0DDA-65C7-794B-71F0C3B9596B}"/>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A121F93-D1E0-8D5A-2C49-DF52B0D8F17F}"/>
              </a:ext>
            </a:extLst>
          </p:cNvPr>
          <p:cNvSpPr>
            <a:spLocks noGrp="1"/>
          </p:cNvSpPr>
          <p:nvPr>
            <p:ph type="body" idx="1"/>
          </p:nvPr>
        </p:nvSpPr>
        <p:spPr/>
        <p:txBody>
          <a:bodyPr/>
          <a:lstStyle/>
          <a:p>
            <a:r>
              <a:rPr lang="nb-NO" sz="1200" b="1" i="0" kern="1200" err="1">
                <a:solidFill>
                  <a:schemeClr val="tx1"/>
                </a:solidFill>
                <a:effectLst/>
                <a:latin typeface="+mn-lt"/>
                <a:ea typeface="+mn-ea"/>
                <a:cs typeface="+mn-cs"/>
              </a:rPr>
              <a:t>Hello</a:t>
            </a:r>
            <a:r>
              <a:rPr lang="nb-NO" sz="1200" b="1" i="0" kern="1200">
                <a:solidFill>
                  <a:schemeClr val="tx1"/>
                </a:solidFill>
                <a:effectLst/>
                <a:latin typeface="+mn-lt"/>
                <a:ea typeface="+mn-ea"/>
                <a:cs typeface="+mn-cs"/>
              </a:rPr>
              <a:t> </a:t>
            </a:r>
            <a:r>
              <a:rPr lang="nb-NO" sz="1200" b="1" i="0" kern="1200" err="1">
                <a:solidFill>
                  <a:schemeClr val="tx1"/>
                </a:solidFill>
                <a:effectLst/>
                <a:latin typeface="+mn-lt"/>
                <a:ea typeface="+mn-ea"/>
                <a:cs typeface="+mn-cs"/>
              </a:rPr>
              <a:t>everyone</a:t>
            </a:r>
            <a:r>
              <a:rPr lang="nb-NO" sz="1200" b="1" i="0" kern="1200">
                <a:solidFill>
                  <a:schemeClr val="tx1"/>
                </a:solidFill>
                <a:effectLst/>
                <a:latin typeface="+mn-lt"/>
                <a:ea typeface="+mn-ea"/>
                <a:cs typeface="+mn-cs"/>
              </a:rPr>
              <a:t>, and </a:t>
            </a:r>
            <a:r>
              <a:rPr lang="nb-NO" sz="1200" b="1" i="0" kern="1200" err="1">
                <a:solidFill>
                  <a:schemeClr val="tx1"/>
                </a:solidFill>
                <a:effectLst/>
                <a:latin typeface="+mn-lt"/>
                <a:ea typeface="+mn-ea"/>
                <a:cs typeface="+mn-cs"/>
              </a:rPr>
              <a:t>thank</a:t>
            </a:r>
            <a:r>
              <a:rPr lang="nb-NO" sz="1200" b="1" i="0" kern="1200">
                <a:solidFill>
                  <a:schemeClr val="tx1"/>
                </a:solidFill>
                <a:effectLst/>
                <a:latin typeface="+mn-lt"/>
                <a:ea typeface="+mn-ea"/>
                <a:cs typeface="+mn-cs"/>
              </a:rPr>
              <a:t> </a:t>
            </a:r>
            <a:r>
              <a:rPr lang="nb-NO" sz="1200" b="1" i="0" kern="1200" err="1">
                <a:solidFill>
                  <a:schemeClr val="tx1"/>
                </a:solidFill>
                <a:effectLst/>
                <a:latin typeface="+mn-lt"/>
                <a:ea typeface="+mn-ea"/>
                <a:cs typeface="+mn-cs"/>
              </a:rPr>
              <a:t>you</a:t>
            </a:r>
            <a:r>
              <a:rPr lang="nb-NO" sz="1200" b="1" i="0" kern="1200">
                <a:solidFill>
                  <a:schemeClr val="tx1"/>
                </a:solidFill>
                <a:effectLst/>
                <a:latin typeface="+mn-lt"/>
                <a:ea typeface="+mn-ea"/>
                <a:cs typeface="+mn-cs"/>
              </a:rPr>
              <a:t> to Red Hat and Kim for </a:t>
            </a:r>
            <a:r>
              <a:rPr lang="nb-NO" sz="1200" b="1" i="0" kern="1200" err="1">
                <a:solidFill>
                  <a:schemeClr val="tx1"/>
                </a:solidFill>
                <a:effectLst/>
                <a:latin typeface="+mn-lt"/>
                <a:ea typeface="+mn-ea"/>
                <a:cs typeface="+mn-cs"/>
              </a:rPr>
              <a:t>inviting</a:t>
            </a:r>
            <a:r>
              <a:rPr lang="nb-NO" sz="1200" b="1" i="0" kern="1200">
                <a:solidFill>
                  <a:schemeClr val="tx1"/>
                </a:solidFill>
                <a:effectLst/>
                <a:latin typeface="+mn-lt"/>
                <a:ea typeface="+mn-ea"/>
                <a:cs typeface="+mn-cs"/>
              </a:rPr>
              <a:t> </a:t>
            </a:r>
            <a:r>
              <a:rPr lang="nb-NO" sz="1200" b="1" i="0" kern="1200" err="1">
                <a:solidFill>
                  <a:schemeClr val="tx1"/>
                </a:solidFill>
                <a:effectLst/>
                <a:latin typeface="+mn-lt"/>
                <a:ea typeface="+mn-ea"/>
                <a:cs typeface="+mn-cs"/>
              </a:rPr>
              <a:t>me</a:t>
            </a:r>
            <a:r>
              <a:rPr lang="nb-NO" sz="1200" b="1" i="0" kern="1200">
                <a:solidFill>
                  <a:schemeClr val="tx1"/>
                </a:solidFill>
                <a:effectLst/>
                <a:latin typeface="+mn-lt"/>
                <a:ea typeface="+mn-ea"/>
                <a:cs typeface="+mn-cs"/>
              </a:rPr>
              <a:t> to </a:t>
            </a:r>
            <a:r>
              <a:rPr lang="nb-NO" sz="1200" b="1" i="0" kern="1200" err="1">
                <a:solidFill>
                  <a:schemeClr val="tx1"/>
                </a:solidFill>
                <a:effectLst/>
                <a:latin typeface="+mn-lt"/>
                <a:ea typeface="+mn-ea"/>
                <a:cs typeface="+mn-cs"/>
              </a:rPr>
              <a:t>share</a:t>
            </a:r>
            <a:r>
              <a:rPr lang="nb-NO" sz="1200" b="1" i="0" kern="1200">
                <a:solidFill>
                  <a:schemeClr val="tx1"/>
                </a:solidFill>
                <a:effectLst/>
                <a:latin typeface="+mn-lt"/>
                <a:ea typeface="+mn-ea"/>
                <a:cs typeface="+mn-cs"/>
              </a:rPr>
              <a:t> </a:t>
            </a:r>
            <a:r>
              <a:rPr lang="nb-NO" sz="1200" b="1" i="0" kern="1200" err="1">
                <a:solidFill>
                  <a:schemeClr val="tx1"/>
                </a:solidFill>
                <a:effectLst/>
                <a:latin typeface="+mn-lt"/>
                <a:ea typeface="+mn-ea"/>
                <a:cs typeface="+mn-cs"/>
              </a:rPr>
              <a:t>insights</a:t>
            </a:r>
            <a:r>
              <a:rPr lang="nb-NO" sz="1200" b="1" i="0" kern="1200">
                <a:solidFill>
                  <a:schemeClr val="tx1"/>
                </a:solidFill>
                <a:effectLst/>
                <a:latin typeface="+mn-lt"/>
                <a:ea typeface="+mn-ea"/>
                <a:cs typeface="+mn-cs"/>
              </a:rPr>
              <a:t> </a:t>
            </a:r>
            <a:r>
              <a:rPr lang="nb-NO" sz="1200" b="1" i="0" kern="1200" err="1">
                <a:solidFill>
                  <a:schemeClr val="tx1"/>
                </a:solidFill>
                <a:effectLst/>
                <a:latin typeface="+mn-lt"/>
                <a:ea typeface="+mn-ea"/>
                <a:cs typeface="+mn-cs"/>
              </a:rPr>
              <a:t>about</a:t>
            </a:r>
            <a:r>
              <a:rPr lang="nb-NO" sz="1200" b="1" i="0" kern="1200">
                <a:solidFill>
                  <a:schemeClr val="tx1"/>
                </a:solidFill>
                <a:effectLst/>
                <a:latin typeface="+mn-lt"/>
                <a:ea typeface="+mn-ea"/>
                <a:cs typeface="+mn-cs"/>
              </a:rPr>
              <a:t> </a:t>
            </a:r>
            <a:r>
              <a:rPr lang="nb-NO" sz="1200" b="1" i="0" kern="1200" err="1">
                <a:solidFill>
                  <a:schemeClr val="tx1"/>
                </a:solidFill>
                <a:effectLst/>
                <a:latin typeface="+mn-lt"/>
                <a:ea typeface="+mn-ea"/>
                <a:cs typeface="+mn-cs"/>
              </a:rPr>
              <a:t>our</a:t>
            </a:r>
            <a:r>
              <a:rPr lang="nb-NO" sz="1200" b="1" i="0" kern="1200">
                <a:solidFill>
                  <a:schemeClr val="tx1"/>
                </a:solidFill>
                <a:effectLst/>
                <a:latin typeface="+mn-lt"/>
                <a:ea typeface="+mn-ea"/>
                <a:cs typeface="+mn-cs"/>
              </a:rPr>
              <a:t> </a:t>
            </a:r>
            <a:r>
              <a:rPr lang="nb-NO" sz="1200" b="1" i="0" kern="1200" err="1">
                <a:solidFill>
                  <a:schemeClr val="tx1"/>
                </a:solidFill>
                <a:effectLst/>
                <a:latin typeface="+mn-lt"/>
                <a:ea typeface="+mn-ea"/>
                <a:cs typeface="+mn-cs"/>
              </a:rPr>
              <a:t>platform</a:t>
            </a:r>
            <a:r>
              <a:rPr lang="nb-NO" sz="1200" b="1" i="0" kern="1200">
                <a:solidFill>
                  <a:schemeClr val="tx1"/>
                </a:solidFill>
                <a:effectLst/>
                <a:latin typeface="+mn-lt"/>
                <a:ea typeface="+mn-ea"/>
                <a:cs typeface="+mn-cs"/>
              </a:rPr>
              <a:t>.</a:t>
            </a:r>
          </a:p>
          <a:p>
            <a:endParaRPr lang="nb-NO" dirty="0"/>
          </a:p>
          <a:p>
            <a:r>
              <a:rPr lang="nb-NO" dirty="0" err="1"/>
              <a:t>Today’s</a:t>
            </a:r>
            <a:r>
              <a:rPr lang="nb-NO" dirty="0"/>
              <a:t> </a:t>
            </a:r>
            <a:r>
              <a:rPr lang="nb-NO" dirty="0" err="1"/>
              <a:t>topic</a:t>
            </a:r>
            <a:r>
              <a:rPr lang="nb-NO" dirty="0"/>
              <a:t> - Applications and Beyond...</a:t>
            </a:r>
          </a:p>
          <a:p>
            <a:endParaRPr lang="nb-NO" dirty="0"/>
          </a:p>
        </p:txBody>
      </p:sp>
      <p:sp>
        <p:nvSpPr>
          <p:cNvPr id="4" name="Plassholder for lysbildenummer 3">
            <a:extLst>
              <a:ext uri="{FF2B5EF4-FFF2-40B4-BE49-F238E27FC236}">
                <a16:creationId xmlns:a16="http://schemas.microsoft.com/office/drawing/2014/main" id="{7F6B1ED7-1DEC-BEF6-F224-245D3FC646E9}"/>
              </a:ext>
            </a:extLst>
          </p:cNvPr>
          <p:cNvSpPr>
            <a:spLocks noGrp="1"/>
          </p:cNvSpPr>
          <p:nvPr>
            <p:ph type="sldNum" sz="quarter" idx="5"/>
          </p:nvPr>
        </p:nvSpPr>
        <p:spPr/>
        <p:txBody>
          <a:bodyPr/>
          <a:lstStyle/>
          <a:p>
            <a:fld id="{F059FEEA-C341-4E0F-BC24-E62B37B9E8A8}" type="slidenum">
              <a:rPr lang="nb-NO" smtClean="0"/>
              <a:t>1</a:t>
            </a:fld>
            <a:endParaRPr lang="nb-NO"/>
          </a:p>
        </p:txBody>
      </p:sp>
    </p:spTree>
    <p:extLst>
      <p:ext uri="{BB962C8B-B14F-4D97-AF65-F5344CB8AC3E}">
        <p14:creationId xmlns:p14="http://schemas.microsoft.com/office/powerpoint/2010/main" val="1067112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So to </a:t>
            </a:r>
            <a:r>
              <a:rPr lang="nb-NO" err="1"/>
              <a:t>the</a:t>
            </a:r>
            <a:r>
              <a:rPr lang="nb-NO"/>
              <a:t> </a:t>
            </a:r>
            <a:r>
              <a:rPr lang="nb-NO" err="1"/>
              <a:t>juciy</a:t>
            </a:r>
            <a:r>
              <a:rPr lang="nb-NO"/>
              <a:t> </a:t>
            </a:r>
            <a:r>
              <a:rPr lang="nb-NO" err="1"/>
              <a:t>stuff</a:t>
            </a:r>
            <a:endParaRPr lang="nb-NO"/>
          </a:p>
          <a:p>
            <a:r>
              <a:rPr lang="nb-NO"/>
              <a:t>The </a:t>
            </a:r>
            <a:r>
              <a:rPr lang="nb-NO" err="1"/>
              <a:t>technology</a:t>
            </a:r>
            <a:r>
              <a:rPr lang="nb-NO"/>
              <a:t> </a:t>
            </a:r>
            <a:r>
              <a:rPr lang="nb-NO" err="1"/>
              <a:t>platform</a:t>
            </a:r>
            <a:r>
              <a:rPr lang="nb-NO"/>
              <a:t> and </a:t>
            </a:r>
            <a:r>
              <a:rPr lang="nb-NO" err="1"/>
              <a:t>our</a:t>
            </a:r>
            <a:r>
              <a:rPr lang="nb-NO"/>
              <a:t> </a:t>
            </a:r>
            <a:r>
              <a:rPr lang="nb-NO" err="1"/>
              <a:t>product</a:t>
            </a:r>
            <a:r>
              <a:rPr lang="nb-NO"/>
              <a:t> BASE</a:t>
            </a:r>
          </a:p>
          <a:p>
            <a:endParaRPr lang="nb-NO"/>
          </a:p>
        </p:txBody>
      </p:sp>
      <p:sp>
        <p:nvSpPr>
          <p:cNvPr id="4" name="Plassholder for lysbildenummer 3"/>
          <p:cNvSpPr>
            <a:spLocks noGrp="1"/>
          </p:cNvSpPr>
          <p:nvPr>
            <p:ph type="sldNum" sz="quarter" idx="5"/>
          </p:nvPr>
        </p:nvSpPr>
        <p:spPr/>
        <p:txBody>
          <a:bodyPr/>
          <a:lstStyle/>
          <a:p>
            <a:fld id="{F059FEEA-C341-4E0F-BC24-E62B37B9E8A8}" type="slidenum">
              <a:rPr lang="nb-NO" smtClean="0"/>
              <a:t>10</a:t>
            </a:fld>
            <a:endParaRPr lang="nb-NO"/>
          </a:p>
        </p:txBody>
      </p:sp>
    </p:spTree>
    <p:extLst>
      <p:ext uri="{BB962C8B-B14F-4D97-AF65-F5344CB8AC3E}">
        <p14:creationId xmlns:p14="http://schemas.microsoft.com/office/powerpoint/2010/main" val="3687751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C9172-DF30-4D73-8201-C09BAF73EA8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65353CD-99A6-B294-0337-D9525D6CD1D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309C2CD-5779-0CAD-4C10-ED76CB83AFAE}"/>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D8A9F6C8-E220-BFDD-4184-BA6B7C3F1F6C}"/>
              </a:ext>
            </a:extLst>
          </p:cNvPr>
          <p:cNvSpPr>
            <a:spLocks noGrp="1"/>
          </p:cNvSpPr>
          <p:nvPr>
            <p:ph type="sldNum" sz="quarter" idx="5"/>
          </p:nvPr>
        </p:nvSpPr>
        <p:spPr/>
        <p:txBody>
          <a:bodyPr/>
          <a:lstStyle/>
          <a:p>
            <a:fld id="{F059FEEA-C341-4E0F-BC24-E62B37B9E8A8}" type="slidenum">
              <a:rPr lang="nb-NO" smtClean="0"/>
              <a:t>11</a:t>
            </a:fld>
            <a:endParaRPr lang="nb-NO"/>
          </a:p>
        </p:txBody>
      </p:sp>
    </p:spTree>
    <p:extLst>
      <p:ext uri="{BB962C8B-B14F-4D97-AF65-F5344CB8AC3E}">
        <p14:creationId xmlns:p14="http://schemas.microsoft.com/office/powerpoint/2010/main" val="89617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It </a:t>
            </a:r>
            <a:r>
              <a:rPr lang="nb-NO" err="1"/>
              <a:t>started</a:t>
            </a:r>
            <a:r>
              <a:rPr lang="nb-NO"/>
              <a:t> in 1979 </a:t>
            </a:r>
            <a:r>
              <a:rPr lang="nb-NO" err="1"/>
              <a:t>with</a:t>
            </a:r>
            <a:r>
              <a:rPr lang="nb-NO"/>
              <a:t> Norsk Data</a:t>
            </a:r>
          </a:p>
          <a:p>
            <a:r>
              <a:rPr lang="nb-NO"/>
              <a:t>In 2009 </a:t>
            </a:r>
            <a:r>
              <a:rPr lang="nb-NO" err="1"/>
              <a:t>the</a:t>
            </a:r>
            <a:r>
              <a:rPr lang="nb-NO"/>
              <a:t> </a:t>
            </a:r>
            <a:r>
              <a:rPr lang="nb-NO" err="1"/>
              <a:t>modernization</a:t>
            </a:r>
            <a:r>
              <a:rPr lang="nb-NO"/>
              <a:t> </a:t>
            </a:r>
            <a:r>
              <a:rPr lang="nb-NO" err="1"/>
              <a:t>project</a:t>
            </a:r>
            <a:r>
              <a:rPr lang="nb-NO"/>
              <a:t> </a:t>
            </a:r>
            <a:r>
              <a:rPr lang="nb-NO" err="1"/>
              <a:t>BRsys</a:t>
            </a:r>
            <a:r>
              <a:rPr lang="nb-NO"/>
              <a:t> </a:t>
            </a:r>
            <a:r>
              <a:rPr lang="nb-NO" err="1"/>
              <a:t>started</a:t>
            </a:r>
            <a:r>
              <a:rPr lang="nb-NO"/>
              <a:t> </a:t>
            </a:r>
          </a:p>
        </p:txBody>
      </p:sp>
      <p:sp>
        <p:nvSpPr>
          <p:cNvPr id="4" name="Plassholder for lysbildenummer 3"/>
          <p:cNvSpPr>
            <a:spLocks noGrp="1"/>
          </p:cNvSpPr>
          <p:nvPr>
            <p:ph type="sldNum" sz="quarter" idx="5"/>
          </p:nvPr>
        </p:nvSpPr>
        <p:spPr/>
        <p:txBody>
          <a:bodyPr/>
          <a:lstStyle/>
          <a:p>
            <a:fld id="{846182FC-0119-4691-87DD-65A57FFFA022}" type="slidenum">
              <a:rPr lang="nb-NO" smtClean="0"/>
              <a:t>12</a:t>
            </a:fld>
            <a:endParaRPr lang="nb-NO"/>
          </a:p>
        </p:txBody>
      </p:sp>
    </p:spTree>
    <p:extLst>
      <p:ext uri="{BB962C8B-B14F-4D97-AF65-F5344CB8AC3E}">
        <p14:creationId xmlns:p14="http://schemas.microsoft.com/office/powerpoint/2010/main" val="2813678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46182FC-0119-4691-87DD-65A57FFFA022}" type="slidenum">
              <a:rPr lang="nb-NO" smtClean="0"/>
              <a:t>13</a:t>
            </a:fld>
            <a:endParaRPr lang="nb-NO"/>
          </a:p>
        </p:txBody>
      </p:sp>
    </p:spTree>
    <p:extLst>
      <p:ext uri="{BB962C8B-B14F-4D97-AF65-F5344CB8AC3E}">
        <p14:creationId xmlns:p14="http://schemas.microsoft.com/office/powerpoint/2010/main" val="4139243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A </a:t>
            </a:r>
            <a:r>
              <a:rPr lang="nb-NO" b="1" err="1"/>
              <a:t>quick</a:t>
            </a:r>
            <a:r>
              <a:rPr lang="nb-NO" b="1"/>
              <a:t> </a:t>
            </a:r>
            <a:r>
              <a:rPr lang="nb-NO" b="1" err="1"/>
              <a:t>look</a:t>
            </a:r>
            <a:r>
              <a:rPr lang="nb-NO" b="1"/>
              <a:t> at </a:t>
            </a:r>
            <a:r>
              <a:rPr lang="nb-NO" b="1" err="1"/>
              <a:t>our</a:t>
            </a:r>
            <a:r>
              <a:rPr lang="nb-NO" b="1"/>
              <a:t> </a:t>
            </a:r>
            <a:r>
              <a:rPr lang="nb-NO" b="1" err="1"/>
              <a:t>platform</a:t>
            </a:r>
            <a:r>
              <a:rPr lang="nb-NO" b="1"/>
              <a:t> – BASE.</a:t>
            </a:r>
            <a:endParaRPr lang="nb-NO"/>
          </a:p>
        </p:txBody>
      </p:sp>
      <p:sp>
        <p:nvSpPr>
          <p:cNvPr id="4" name="Plassholder for lysbildenummer 3"/>
          <p:cNvSpPr>
            <a:spLocks noGrp="1"/>
          </p:cNvSpPr>
          <p:nvPr>
            <p:ph type="sldNum" sz="quarter" idx="5"/>
          </p:nvPr>
        </p:nvSpPr>
        <p:spPr/>
        <p:txBody>
          <a:bodyPr/>
          <a:lstStyle/>
          <a:p>
            <a:fld id="{846182FC-0119-4691-87DD-65A57FFFA022}" type="slidenum">
              <a:rPr lang="nb-NO" smtClean="0"/>
              <a:t>14</a:t>
            </a:fld>
            <a:endParaRPr lang="nb-NO"/>
          </a:p>
        </p:txBody>
      </p:sp>
    </p:spTree>
    <p:extLst>
      <p:ext uri="{BB962C8B-B14F-4D97-AF65-F5344CB8AC3E}">
        <p14:creationId xmlns:p14="http://schemas.microsoft.com/office/powerpoint/2010/main" val="45548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BASE-CLI</a:t>
            </a:r>
          </a:p>
          <a:p>
            <a:r>
              <a:rPr lang="nb-NO"/>
              <a:t>  - </a:t>
            </a:r>
            <a:r>
              <a:rPr lang="nb-NO" err="1"/>
              <a:t>We</a:t>
            </a:r>
            <a:r>
              <a:rPr lang="nb-NO"/>
              <a:t> have </a:t>
            </a:r>
            <a:r>
              <a:rPr lang="nb-NO" err="1"/>
              <a:t>developed</a:t>
            </a:r>
            <a:r>
              <a:rPr lang="nb-NO"/>
              <a:t> a CLI, a </a:t>
            </a:r>
            <a:r>
              <a:rPr lang="nb-NO" err="1"/>
              <a:t>abstraction</a:t>
            </a:r>
            <a:r>
              <a:rPr lang="nb-NO"/>
              <a:t> </a:t>
            </a:r>
            <a:r>
              <a:rPr lang="nb-NO" err="1"/>
              <a:t>layer</a:t>
            </a:r>
            <a:r>
              <a:rPr lang="nb-NO"/>
              <a:t>, </a:t>
            </a:r>
            <a:r>
              <a:rPr lang="nb-NO" err="1"/>
              <a:t>that</a:t>
            </a:r>
            <a:r>
              <a:rPr lang="nb-NO"/>
              <a:t> do all </a:t>
            </a:r>
            <a:r>
              <a:rPr lang="nb-NO" err="1"/>
              <a:t>the</a:t>
            </a:r>
            <a:r>
              <a:rPr lang="nb-NO"/>
              <a:t> </a:t>
            </a:r>
            <a:r>
              <a:rPr lang="nb-NO" err="1"/>
              <a:t>magic</a:t>
            </a:r>
            <a:r>
              <a:rPr lang="nb-NO"/>
              <a:t> </a:t>
            </a:r>
            <a:r>
              <a:rPr lang="nb-NO" err="1"/>
              <a:t>when</a:t>
            </a:r>
            <a:r>
              <a:rPr lang="nb-NO"/>
              <a:t> a </a:t>
            </a:r>
            <a:r>
              <a:rPr lang="nb-NO" err="1"/>
              <a:t>developer</a:t>
            </a:r>
            <a:r>
              <a:rPr lang="nb-NO"/>
              <a:t> </a:t>
            </a:r>
            <a:r>
              <a:rPr lang="nb-NO" err="1"/>
              <a:t>interacts</a:t>
            </a:r>
            <a:r>
              <a:rPr lang="nb-NO"/>
              <a:t> </a:t>
            </a:r>
            <a:r>
              <a:rPr lang="nb-NO" err="1"/>
              <a:t>with</a:t>
            </a:r>
            <a:r>
              <a:rPr lang="nb-NO"/>
              <a:t> </a:t>
            </a:r>
            <a:r>
              <a:rPr lang="nb-NO" err="1"/>
              <a:t>the</a:t>
            </a:r>
            <a:r>
              <a:rPr lang="nb-NO"/>
              <a:t> </a:t>
            </a:r>
            <a:r>
              <a:rPr lang="nb-NO" err="1"/>
              <a:t>platform</a:t>
            </a:r>
            <a:endParaRPr lang="nb-NO"/>
          </a:p>
        </p:txBody>
      </p:sp>
      <p:sp>
        <p:nvSpPr>
          <p:cNvPr id="4" name="Plassholder for lysbildenummer 3"/>
          <p:cNvSpPr>
            <a:spLocks noGrp="1"/>
          </p:cNvSpPr>
          <p:nvPr>
            <p:ph type="sldNum" sz="quarter" idx="5"/>
          </p:nvPr>
        </p:nvSpPr>
        <p:spPr/>
        <p:txBody>
          <a:bodyPr/>
          <a:lstStyle/>
          <a:p>
            <a:fld id="{846182FC-0119-4691-87DD-65A57FFFA022}" type="slidenum">
              <a:rPr lang="nb-NO" smtClean="0"/>
              <a:t>15</a:t>
            </a:fld>
            <a:endParaRPr lang="nb-NO"/>
          </a:p>
        </p:txBody>
      </p:sp>
    </p:spTree>
    <p:extLst>
      <p:ext uri="{BB962C8B-B14F-4D97-AF65-F5344CB8AC3E}">
        <p14:creationId xmlns:p14="http://schemas.microsoft.com/office/powerpoint/2010/main" val="2211595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5866F-AA22-D272-31B5-8F795A0D7A1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3EC7F4C-9D35-69B8-3F41-A92A1A7B1EC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201BCC1-1DD8-BA29-5D49-3C68C68C2E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err="1"/>
              <a:t>We</a:t>
            </a:r>
            <a:r>
              <a:rPr lang="nb-NO"/>
              <a:t> </a:t>
            </a:r>
            <a:r>
              <a:rPr lang="nb-NO" err="1"/>
              <a:t>also</a:t>
            </a:r>
            <a:r>
              <a:rPr lang="nb-NO"/>
              <a:t> </a:t>
            </a:r>
            <a:r>
              <a:rPr lang="nb-NO" err="1"/>
              <a:t>provides</a:t>
            </a:r>
            <a:r>
              <a:rPr lang="nb-NO"/>
              <a:t> </a:t>
            </a:r>
            <a:r>
              <a:rPr lang="en-US" b="1" kern="100">
                <a:latin typeface="Red Hat Display" pitchFamily="2" charset="0"/>
                <a:ea typeface="Red Hat Display" pitchFamily="2" charset="0"/>
                <a:cs typeface="Red Hat Display" pitchFamily="2" charset="0"/>
              </a:rPr>
              <a:t>A unified </a:t>
            </a:r>
            <a:r>
              <a:rPr lang="en-US" b="1" kern="100" err="1">
                <a:latin typeface="Red Hat Display" pitchFamily="2" charset="0"/>
                <a:ea typeface="Red Hat Display" pitchFamily="2" charset="0"/>
                <a:cs typeface="Red Hat Display" pitchFamily="2" charset="0"/>
              </a:rPr>
              <a:t>DevSecOps</a:t>
            </a:r>
            <a:r>
              <a:rPr lang="en-US" b="1" kern="100">
                <a:latin typeface="Red Hat Display" pitchFamily="2" charset="0"/>
                <a:ea typeface="Red Hat Display" pitchFamily="2" charset="0"/>
                <a:cs typeface="Red Hat Display" pitchFamily="2" charset="0"/>
              </a:rPr>
              <a:t> toolchain</a:t>
            </a:r>
            <a:endParaRPr lang="en-US" b="1" kern="100" noProof="0">
              <a:latin typeface="Red Hat Display" pitchFamily="2" charset="0"/>
              <a:ea typeface="Red Hat Display" pitchFamily="2" charset="0"/>
              <a:cs typeface="Red Hat Displ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kern="100" noProof="0">
              <a:latin typeface="Red Hat Display" pitchFamily="2" charset="0"/>
              <a:ea typeface="Red Hat Display" pitchFamily="2" charset="0"/>
              <a:cs typeface="Red Hat Displ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b="1"/>
              <a:t>Under </a:t>
            </a:r>
            <a:r>
              <a:rPr lang="nb-NO" b="1" err="1"/>
              <a:t>you</a:t>
            </a:r>
            <a:r>
              <a:rPr lang="nb-NO" b="1"/>
              <a:t> </a:t>
            </a:r>
            <a:r>
              <a:rPr lang="nb-NO" b="1" err="1"/>
              <a:t>can</a:t>
            </a:r>
            <a:r>
              <a:rPr lang="nb-NO" b="1"/>
              <a:t> </a:t>
            </a:r>
            <a:r>
              <a:rPr lang="nb-NO" b="1" err="1"/>
              <a:t>see</a:t>
            </a:r>
            <a:r>
              <a:rPr lang="nb-NO" b="1"/>
              <a:t> </a:t>
            </a:r>
            <a:r>
              <a:rPr lang="nb-NO" b="1" err="1"/>
              <a:t>some</a:t>
            </a:r>
            <a:r>
              <a:rPr lang="nb-NO" b="1"/>
              <a:t> </a:t>
            </a:r>
            <a:r>
              <a:rPr lang="nb-NO" b="1" err="1"/>
              <a:t>of</a:t>
            </a:r>
            <a:r>
              <a:rPr lang="nb-NO" b="1"/>
              <a:t> </a:t>
            </a:r>
            <a:r>
              <a:rPr lang="nb-NO" b="1" err="1"/>
              <a:t>the</a:t>
            </a:r>
            <a:r>
              <a:rPr lang="nb-NO" b="1"/>
              <a:t> </a:t>
            </a:r>
            <a:r>
              <a:rPr lang="nb-NO" b="1" err="1"/>
              <a:t>tools</a:t>
            </a:r>
            <a:r>
              <a:rPr lang="nb-NO" b="1"/>
              <a:t> in </a:t>
            </a:r>
            <a:r>
              <a:rPr lang="nb-NO" b="1" err="1"/>
              <a:t>the</a:t>
            </a:r>
            <a:r>
              <a:rPr lang="nb-NO" b="1"/>
              <a:t> </a:t>
            </a:r>
            <a:r>
              <a:rPr lang="nb-NO" b="1" err="1"/>
              <a:t>toolchain</a:t>
            </a:r>
            <a:endParaRPr lang="nb-NO" b="1"/>
          </a:p>
          <a:p>
            <a:pPr marL="0" marR="0" lvl="0" indent="0" algn="l" defTabSz="914400" rtl="0" eaLnBrk="1" fontAlgn="auto" latinLnBrk="0" hangingPunct="1">
              <a:lnSpc>
                <a:spcPct val="100000"/>
              </a:lnSpc>
              <a:spcBef>
                <a:spcPts val="0"/>
              </a:spcBef>
              <a:spcAft>
                <a:spcPts val="0"/>
              </a:spcAft>
              <a:buClrTx/>
              <a:buSzTx/>
              <a:buFontTx/>
              <a:buNone/>
              <a:tabLst/>
              <a:defRPr/>
            </a:pPr>
            <a:r>
              <a:rPr lang="nb-NO" b="1"/>
              <a:t>And </a:t>
            </a:r>
            <a:r>
              <a:rPr lang="nb-NO" b="1" err="1"/>
              <a:t>how</a:t>
            </a:r>
            <a:r>
              <a:rPr lang="nb-NO" b="1"/>
              <a:t> </a:t>
            </a:r>
            <a:r>
              <a:rPr lang="nb-NO" b="1" err="1"/>
              <a:t>the</a:t>
            </a:r>
            <a:r>
              <a:rPr lang="nb-NO" b="1"/>
              <a:t> </a:t>
            </a:r>
            <a:r>
              <a:rPr lang="nb-NO" b="1" err="1"/>
              <a:t>developer</a:t>
            </a:r>
            <a:r>
              <a:rPr lang="nb-NO" b="1"/>
              <a:t> </a:t>
            </a:r>
            <a:r>
              <a:rPr lang="nb-NO" b="1" err="1"/>
              <a:t>flow</a:t>
            </a:r>
            <a:r>
              <a:rPr lang="nb-NO" b="1"/>
              <a:t> </a:t>
            </a:r>
            <a:r>
              <a:rPr lang="nb-NO" b="1" err="1"/>
              <a:t>looks</a:t>
            </a:r>
            <a:r>
              <a:rPr lang="nb-NO" b="1"/>
              <a:t> like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a:p>
          <a:p>
            <a:pPr marL="0" marR="0" lvl="0" indent="0" algn="l" defTabSz="914400" rtl="0" eaLnBrk="1" fontAlgn="auto" latinLnBrk="0" hangingPunct="1">
              <a:lnSpc>
                <a:spcPct val="100000"/>
              </a:lnSpc>
              <a:spcBef>
                <a:spcPts val="0"/>
              </a:spcBef>
              <a:spcAft>
                <a:spcPts val="0"/>
              </a:spcAft>
              <a:buClrTx/>
              <a:buSzTx/>
              <a:buFontTx/>
              <a:buNone/>
              <a:tabLst/>
              <a:defRPr/>
            </a:pPr>
            <a:r>
              <a:rPr lang="nb-NO" b="1"/>
              <a:t>SDLC </a:t>
            </a:r>
            <a:r>
              <a:rPr lang="nb-NO"/>
              <a:t>refererer til verktøy som støtter </a:t>
            </a:r>
            <a:r>
              <a:rPr lang="nb-NO" b="1"/>
              <a:t>Software Development Life </a:t>
            </a:r>
            <a:r>
              <a:rPr lang="nb-NO" b="1" err="1"/>
              <a:t>Cycle</a:t>
            </a:r>
            <a:endParaRPr lang="nb-NO" b="1"/>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a:p>
        </p:txBody>
      </p:sp>
      <p:sp>
        <p:nvSpPr>
          <p:cNvPr id="4" name="Plassholder for lysbildenummer 3">
            <a:extLst>
              <a:ext uri="{FF2B5EF4-FFF2-40B4-BE49-F238E27FC236}">
                <a16:creationId xmlns:a16="http://schemas.microsoft.com/office/drawing/2014/main" id="{84974B06-397C-8440-8A24-1A691DF85728}"/>
              </a:ext>
            </a:extLst>
          </p:cNvPr>
          <p:cNvSpPr>
            <a:spLocks noGrp="1"/>
          </p:cNvSpPr>
          <p:nvPr>
            <p:ph type="sldNum" sz="quarter" idx="5"/>
          </p:nvPr>
        </p:nvSpPr>
        <p:spPr/>
        <p:txBody>
          <a:bodyPr/>
          <a:lstStyle/>
          <a:p>
            <a:fld id="{846182FC-0119-4691-87DD-65A57FFFA022}" type="slidenum">
              <a:rPr lang="nb-NO" smtClean="0"/>
              <a:t>16</a:t>
            </a:fld>
            <a:endParaRPr lang="nb-NO"/>
          </a:p>
        </p:txBody>
      </p:sp>
    </p:spTree>
    <p:extLst>
      <p:ext uri="{BB962C8B-B14F-4D97-AF65-F5344CB8AC3E}">
        <p14:creationId xmlns:p14="http://schemas.microsoft.com/office/powerpoint/2010/main" val="2739618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And </a:t>
            </a:r>
            <a:r>
              <a:rPr lang="nb-NO" err="1"/>
              <a:t>we</a:t>
            </a:r>
            <a:r>
              <a:rPr lang="nb-NO"/>
              <a:t> </a:t>
            </a:r>
            <a:r>
              <a:rPr lang="nb-NO" err="1"/>
              <a:t>are</a:t>
            </a:r>
            <a:r>
              <a:rPr lang="nb-NO"/>
              <a:t> providing </a:t>
            </a:r>
            <a:r>
              <a:rPr lang="nb-NO" err="1"/>
              <a:t>OpenShift</a:t>
            </a:r>
            <a:r>
              <a:rPr lang="nb-NO"/>
              <a:t> </a:t>
            </a:r>
            <a:r>
              <a:rPr lang="nb-NO" err="1"/>
              <a:t>GitOps</a:t>
            </a:r>
            <a:r>
              <a:rPr lang="nb-NO"/>
              <a:t> for </a:t>
            </a:r>
            <a:r>
              <a:rPr lang="nb-NO" err="1"/>
              <a:t>automation</a:t>
            </a:r>
            <a:r>
              <a:rPr lang="nb-NO"/>
              <a:t> </a:t>
            </a:r>
            <a:r>
              <a:rPr lang="nb-NO" err="1"/>
              <a:t>thru</a:t>
            </a:r>
            <a:r>
              <a:rPr lang="nb-NO"/>
              <a:t> </a:t>
            </a:r>
            <a:r>
              <a:rPr lang="nb-NO" err="1"/>
              <a:t>ArgoCD</a:t>
            </a:r>
            <a:r>
              <a:rPr lang="nb-NO"/>
              <a:t> and </a:t>
            </a:r>
            <a:r>
              <a:rPr lang="nb-NO" err="1"/>
              <a:t>Tekton</a:t>
            </a:r>
            <a:endParaRPr lang="nb-NO"/>
          </a:p>
          <a:p>
            <a:endParaRPr lang="nb-NO"/>
          </a:p>
          <a:p>
            <a:r>
              <a:rPr lang="nb-NO"/>
              <a:t>To </a:t>
            </a:r>
            <a:r>
              <a:rPr lang="nb-NO" err="1"/>
              <a:t>provide</a:t>
            </a:r>
            <a:r>
              <a:rPr lang="nb-NO"/>
              <a:t> </a:t>
            </a:r>
            <a:r>
              <a:rPr lang="nb-NO" err="1"/>
              <a:t>cloud</a:t>
            </a:r>
            <a:r>
              <a:rPr lang="nb-NO"/>
              <a:t>-native </a:t>
            </a:r>
            <a:r>
              <a:rPr lang="nb-NO" err="1"/>
              <a:t>storage</a:t>
            </a:r>
            <a:r>
              <a:rPr lang="nb-NO"/>
              <a:t> </a:t>
            </a:r>
            <a:r>
              <a:rPr lang="nb-NO" err="1"/>
              <a:t>we</a:t>
            </a:r>
            <a:r>
              <a:rPr lang="nb-NO"/>
              <a:t> </a:t>
            </a:r>
            <a:r>
              <a:rPr lang="nb-NO" err="1"/>
              <a:t>are</a:t>
            </a:r>
            <a:r>
              <a:rPr lang="nb-NO"/>
              <a:t> </a:t>
            </a:r>
            <a:r>
              <a:rPr lang="nb-NO" err="1"/>
              <a:t>using</a:t>
            </a:r>
            <a:r>
              <a:rPr lang="nb-NO"/>
              <a:t> IBM Storage </a:t>
            </a:r>
            <a:r>
              <a:rPr lang="nb-NO" err="1"/>
              <a:t>Fusion</a:t>
            </a:r>
            <a:endParaRPr lang="nb-NO"/>
          </a:p>
          <a:p>
            <a:endParaRPr lang="nb-NO"/>
          </a:p>
        </p:txBody>
      </p:sp>
      <p:sp>
        <p:nvSpPr>
          <p:cNvPr id="4" name="Plassholder for lysbildenummer 3"/>
          <p:cNvSpPr>
            <a:spLocks noGrp="1"/>
          </p:cNvSpPr>
          <p:nvPr>
            <p:ph type="sldNum" sz="quarter" idx="5"/>
          </p:nvPr>
        </p:nvSpPr>
        <p:spPr/>
        <p:txBody>
          <a:bodyPr/>
          <a:lstStyle/>
          <a:p>
            <a:fld id="{846182FC-0119-4691-87DD-65A57FFFA022}" type="slidenum">
              <a:rPr lang="nb-NO" smtClean="0"/>
              <a:t>17</a:t>
            </a:fld>
            <a:endParaRPr lang="nb-NO"/>
          </a:p>
        </p:txBody>
      </p:sp>
    </p:spTree>
    <p:extLst>
      <p:ext uri="{BB962C8B-B14F-4D97-AF65-F5344CB8AC3E}">
        <p14:creationId xmlns:p14="http://schemas.microsoft.com/office/powerpoint/2010/main" val="2831250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46182FC-0119-4691-87DD-65A57FFFA022}" type="slidenum">
              <a:rPr lang="nb-NO" smtClean="0"/>
              <a:t>18</a:t>
            </a:fld>
            <a:endParaRPr lang="nb-NO"/>
          </a:p>
        </p:txBody>
      </p:sp>
    </p:spTree>
    <p:extLst>
      <p:ext uri="{BB962C8B-B14F-4D97-AF65-F5344CB8AC3E}">
        <p14:creationId xmlns:p14="http://schemas.microsoft.com/office/powerpoint/2010/main" val="3315068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46182FC-0119-4691-87DD-65A57FFFA022}" type="slidenum">
              <a:rPr lang="nb-NO" smtClean="0"/>
              <a:t>19</a:t>
            </a:fld>
            <a:endParaRPr lang="nb-NO"/>
          </a:p>
        </p:txBody>
      </p:sp>
    </p:spTree>
    <p:extLst>
      <p:ext uri="{BB962C8B-B14F-4D97-AF65-F5344CB8AC3E}">
        <p14:creationId xmlns:p14="http://schemas.microsoft.com/office/powerpoint/2010/main" val="3917919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46182FC-0119-4691-87DD-65A57FFFA022}" type="slidenum">
              <a:rPr lang="nb-NO" smtClean="0"/>
              <a:t>2</a:t>
            </a:fld>
            <a:endParaRPr lang="nb-NO"/>
          </a:p>
        </p:txBody>
      </p:sp>
    </p:spTree>
    <p:extLst>
      <p:ext uri="{BB962C8B-B14F-4D97-AF65-F5344CB8AC3E}">
        <p14:creationId xmlns:p14="http://schemas.microsoft.com/office/powerpoint/2010/main" val="4078833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err="1"/>
              <a:t>We</a:t>
            </a:r>
            <a:r>
              <a:rPr lang="nb-NO" b="1"/>
              <a:t> have </a:t>
            </a:r>
            <a:r>
              <a:rPr lang="nb-NO" b="1" err="1"/>
              <a:t>build</a:t>
            </a:r>
            <a:r>
              <a:rPr lang="nb-NO" b="1"/>
              <a:t> a </a:t>
            </a:r>
            <a:r>
              <a:rPr lang="nb-NO" b="1" err="1"/>
              <a:t>Sentralized</a:t>
            </a:r>
            <a:r>
              <a:rPr lang="nb-NO" b="1"/>
              <a:t> </a:t>
            </a:r>
            <a:r>
              <a:rPr lang="nb-NO" b="1" err="1"/>
              <a:t>loggging</a:t>
            </a:r>
            <a:r>
              <a:rPr lang="nb-NO" b="1"/>
              <a:t> and </a:t>
            </a:r>
            <a:r>
              <a:rPr lang="nb-NO" b="1" err="1"/>
              <a:t>monitoring</a:t>
            </a:r>
            <a:r>
              <a:rPr lang="nb-NO" b="1"/>
              <a:t> for </a:t>
            </a:r>
            <a:r>
              <a:rPr lang="nb-NO" b="1" err="1"/>
              <a:t>that</a:t>
            </a:r>
            <a:endParaRPr lang="nb-NO" b="1"/>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a:p>
          <a:p>
            <a:pPr marL="0" marR="0" lvl="0" indent="0" algn="l" defTabSz="914400" rtl="0" eaLnBrk="1" fontAlgn="auto" latinLnBrk="0" hangingPunct="1">
              <a:lnSpc>
                <a:spcPct val="100000"/>
              </a:lnSpc>
              <a:spcBef>
                <a:spcPts val="0"/>
              </a:spcBef>
              <a:spcAft>
                <a:spcPts val="0"/>
              </a:spcAft>
              <a:buClrTx/>
              <a:buSzTx/>
              <a:buFontTx/>
              <a:buNone/>
              <a:tabLst/>
              <a:defRPr/>
            </a:pPr>
            <a:r>
              <a:rPr lang="nb-NO" b="1"/>
              <a:t>SOC = Security Operations Center </a:t>
            </a: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a:p>
          <a:p>
            <a:pPr marL="0" marR="0" lvl="0" indent="0" algn="l" defTabSz="914400" rtl="0" eaLnBrk="1" fontAlgn="auto" latinLnBrk="0" hangingPunct="1">
              <a:lnSpc>
                <a:spcPct val="100000"/>
              </a:lnSpc>
              <a:spcBef>
                <a:spcPts val="0"/>
              </a:spcBef>
              <a:spcAft>
                <a:spcPts val="0"/>
              </a:spcAft>
              <a:buClrTx/>
              <a:buSzTx/>
              <a:buFontTx/>
              <a:buNone/>
              <a:tabLst/>
              <a:defRPr/>
            </a:pPr>
            <a:r>
              <a:rPr lang="nb-NO" b="1"/>
              <a:t>SIEM = Security Information and </a:t>
            </a:r>
            <a:r>
              <a:rPr lang="nb-NO" b="1" err="1"/>
              <a:t>Event</a:t>
            </a:r>
            <a:r>
              <a:rPr lang="nb-NO" b="1"/>
              <a:t>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endParaRPr lang="nb-NO"/>
          </a:p>
        </p:txBody>
      </p:sp>
      <p:sp>
        <p:nvSpPr>
          <p:cNvPr id="4" name="Plassholder for lysbildenummer 3"/>
          <p:cNvSpPr>
            <a:spLocks noGrp="1"/>
          </p:cNvSpPr>
          <p:nvPr>
            <p:ph type="sldNum" sz="quarter" idx="5"/>
          </p:nvPr>
        </p:nvSpPr>
        <p:spPr/>
        <p:txBody>
          <a:bodyPr/>
          <a:lstStyle/>
          <a:p>
            <a:fld id="{846182FC-0119-4691-87DD-65A57FFFA022}" type="slidenum">
              <a:rPr lang="nb-NO" smtClean="0"/>
              <a:t>20</a:t>
            </a:fld>
            <a:endParaRPr lang="nb-NO"/>
          </a:p>
        </p:txBody>
      </p:sp>
    </p:spTree>
    <p:extLst>
      <p:ext uri="{BB962C8B-B14F-4D97-AF65-F5344CB8AC3E}">
        <p14:creationId xmlns:p14="http://schemas.microsoft.com/office/powerpoint/2010/main" val="3745195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46182FC-0119-4691-87DD-65A57FFFA022}" type="slidenum">
              <a:rPr lang="nb-NO" smtClean="0"/>
              <a:t>21</a:t>
            </a:fld>
            <a:endParaRPr lang="nb-NO"/>
          </a:p>
        </p:txBody>
      </p:sp>
    </p:spTree>
    <p:extLst>
      <p:ext uri="{BB962C8B-B14F-4D97-AF65-F5344CB8AC3E}">
        <p14:creationId xmlns:p14="http://schemas.microsoft.com/office/powerpoint/2010/main" val="1369350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9690C-FDCC-E960-16CA-3F57021EC96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C211631-F3EE-509C-F6D3-BEB282DD213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8B0CB86-6AAE-7897-C4F6-8E936926E44A}"/>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40BDABFD-6DB5-42F4-1BA2-5919D16EA7FE}"/>
              </a:ext>
            </a:extLst>
          </p:cNvPr>
          <p:cNvSpPr>
            <a:spLocks noGrp="1"/>
          </p:cNvSpPr>
          <p:nvPr>
            <p:ph type="sldNum" sz="quarter" idx="5"/>
          </p:nvPr>
        </p:nvSpPr>
        <p:spPr/>
        <p:txBody>
          <a:bodyPr/>
          <a:lstStyle/>
          <a:p>
            <a:fld id="{F059FEEA-C341-4E0F-BC24-E62B37B9E8A8}" type="slidenum">
              <a:rPr lang="nb-NO" smtClean="0"/>
              <a:t>22</a:t>
            </a:fld>
            <a:endParaRPr lang="nb-NO"/>
          </a:p>
        </p:txBody>
      </p:sp>
    </p:spTree>
    <p:extLst>
      <p:ext uri="{BB962C8B-B14F-4D97-AF65-F5344CB8AC3E}">
        <p14:creationId xmlns:p14="http://schemas.microsoft.com/office/powerpoint/2010/main" val="3238146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b="1"/>
              <a:t>Focus </a:t>
            </a:r>
            <a:r>
              <a:rPr lang="nb-NO" sz="1600" b="1" err="1"/>
              <a:t>on</a:t>
            </a:r>
            <a:r>
              <a:rPr lang="nb-NO" sz="1600" b="1"/>
              <a:t> </a:t>
            </a:r>
            <a:r>
              <a:rPr lang="nb-NO" sz="1600" b="1" err="1"/>
              <a:t>the</a:t>
            </a:r>
            <a:r>
              <a:rPr lang="nb-NO" sz="1600" b="1"/>
              <a:t> business </a:t>
            </a:r>
            <a:r>
              <a:rPr lang="nb-NO" sz="1600" b="1" err="1"/>
              <a:t>needs</a:t>
            </a:r>
            <a:endParaRPr lang="nb-NO" sz="1600"/>
          </a:p>
          <a:p>
            <a:r>
              <a:rPr lang="nb-NO"/>
              <a:t>👉 Teknologivalg og plattformutforming må alltid styres av de faktiske behovene i virksomheten. Dersom man tar utgangspunkt i teknologi alene, risikerer man løsninger som er komplekse, dyre og lite relevante. Ved å prioritere forretningsbehov sikrer man at plattformen leverer reell verdi, muliggjør innovasjon og støtter strategiske mål.</a:t>
            </a:r>
          </a:p>
          <a:p>
            <a:endParaRPr lang="nb-NO"/>
          </a:p>
          <a:p>
            <a:r>
              <a:rPr lang="nb-NO" b="1"/>
              <a:t>1. </a:t>
            </a:r>
            <a:r>
              <a:rPr lang="nb-NO" b="1" err="1"/>
              <a:t>Develop</a:t>
            </a:r>
            <a:r>
              <a:rPr lang="nb-NO" b="1"/>
              <a:t> an </a:t>
            </a:r>
            <a:r>
              <a:rPr lang="nb-NO" b="1" err="1"/>
              <a:t>ecosystem</a:t>
            </a:r>
            <a:endParaRPr lang="nb-NO"/>
          </a:p>
          <a:p>
            <a:r>
              <a:rPr lang="nb-NO"/>
              <a:t>👉 Et økosystem av tjenester, integrasjoner og samarbeid gir fleksibilitet og </a:t>
            </a:r>
            <a:r>
              <a:rPr lang="nb-NO" err="1"/>
              <a:t>skalerbarhet</a:t>
            </a:r>
            <a:r>
              <a:rPr lang="nb-NO"/>
              <a:t>. Det gjør at virksomheten kan utvide eller endre seg uten å være låst til enkeltkomponenter eller leverandører. Et godt økosystem reduserer siloer, fremmer gjenbruk og muliggjør raskere leveranser.</a:t>
            </a:r>
          </a:p>
          <a:p>
            <a:endParaRPr lang="nb-NO"/>
          </a:p>
          <a:p>
            <a:r>
              <a:rPr lang="nb-NO" b="1"/>
              <a:t>2. If it </a:t>
            </a:r>
            <a:r>
              <a:rPr lang="nb-NO" b="1" err="1"/>
              <a:t>can</a:t>
            </a:r>
            <a:r>
              <a:rPr lang="nb-NO" b="1"/>
              <a:t> run in a container, run it </a:t>
            </a:r>
            <a:r>
              <a:rPr lang="nb-NO" b="1" err="1"/>
              <a:t>on</a:t>
            </a:r>
            <a:r>
              <a:rPr lang="nb-NO" b="1"/>
              <a:t> </a:t>
            </a:r>
            <a:r>
              <a:rPr lang="nb-NO" b="1" err="1"/>
              <a:t>OpenShift</a:t>
            </a:r>
            <a:endParaRPr lang="nb-NO"/>
          </a:p>
          <a:p>
            <a:r>
              <a:rPr lang="nb-NO"/>
              <a:t>👉 Standardisering på containere og </a:t>
            </a:r>
            <a:r>
              <a:rPr lang="nb-NO" err="1"/>
              <a:t>OpenShift</a:t>
            </a:r>
            <a:r>
              <a:rPr lang="nb-NO"/>
              <a:t> gir enhetlig drift, enklere livssyklus-håndtering og bedre portabilitet. Det reduserer kompleksiteten ved å kjøre applikasjoner på tvers av miljøer og sikrer at både utvikling og drift har et felles rammeverk. Dette gir forutsigbarhet, bedre ressursutnyttelse og lavere driftskostnader.</a:t>
            </a:r>
          </a:p>
          <a:p>
            <a:endParaRPr lang="nb-NO"/>
          </a:p>
          <a:p>
            <a:r>
              <a:rPr lang="nb-NO" b="1"/>
              <a:t>3. A Minimal </a:t>
            </a:r>
            <a:r>
              <a:rPr lang="nb-NO" b="1" err="1"/>
              <a:t>viable</a:t>
            </a:r>
            <a:r>
              <a:rPr lang="nb-NO" b="1"/>
              <a:t> </a:t>
            </a:r>
            <a:r>
              <a:rPr lang="nb-NO" b="1" err="1"/>
              <a:t>platform</a:t>
            </a:r>
            <a:r>
              <a:rPr lang="nb-NO" b="1"/>
              <a:t> has to be </a:t>
            </a:r>
            <a:r>
              <a:rPr lang="nb-NO" b="1" err="1"/>
              <a:t>big</a:t>
            </a:r>
            <a:r>
              <a:rPr lang="nb-NO" b="1"/>
              <a:t> </a:t>
            </a:r>
            <a:r>
              <a:rPr lang="nb-NO" b="1" err="1"/>
              <a:t>enough</a:t>
            </a:r>
            <a:r>
              <a:rPr lang="nb-NO" b="1"/>
              <a:t> to support </a:t>
            </a:r>
            <a:r>
              <a:rPr lang="nb-NO" b="1" err="1"/>
              <a:t>the</a:t>
            </a:r>
            <a:r>
              <a:rPr lang="nb-NO" b="1"/>
              <a:t> business </a:t>
            </a:r>
            <a:r>
              <a:rPr lang="nb-NO" b="1" err="1"/>
              <a:t>needs</a:t>
            </a:r>
            <a:endParaRPr lang="nb-NO"/>
          </a:p>
          <a:p>
            <a:r>
              <a:rPr lang="nb-NO"/>
              <a:t>👉 En minimal plattform kan ikke være så liten at den blir ubrukelig. Den må ha tilstrekkelig funksjonalitet til å støtte sentrale forretningskrav, ellers mister den legitimitet og adopsjon. En “</a:t>
            </a:r>
            <a:r>
              <a:rPr lang="nb-NO" err="1"/>
              <a:t>viable</a:t>
            </a:r>
            <a:r>
              <a:rPr lang="nb-NO"/>
              <a:t>” plattform balanserer enkelhet og kostnadskontroll med evnen til å faktisk levere verdi i praksis.</a:t>
            </a:r>
          </a:p>
          <a:p>
            <a:br>
              <a:rPr lang="nb-NO"/>
            </a:br>
            <a:endParaRPr lang="nb-NO"/>
          </a:p>
          <a:p>
            <a:endParaRPr lang="nb-NO" b="1"/>
          </a:p>
          <a:p>
            <a:r>
              <a:rPr lang="nb-NO" b="1" err="1"/>
              <a:t>Choose</a:t>
            </a:r>
            <a:r>
              <a:rPr lang="nb-NO" b="1"/>
              <a:t> </a:t>
            </a:r>
            <a:r>
              <a:rPr lang="nb-NO" b="1" err="1"/>
              <a:t>proven</a:t>
            </a:r>
            <a:r>
              <a:rPr lang="nb-NO" b="1"/>
              <a:t> </a:t>
            </a:r>
            <a:r>
              <a:rPr lang="nb-NO" b="1" err="1"/>
              <a:t>technology</a:t>
            </a:r>
            <a:r>
              <a:rPr lang="nb-NO" b="1"/>
              <a:t> </a:t>
            </a:r>
            <a:r>
              <a:rPr lang="nb-NO" b="1" err="1"/>
              <a:t>that</a:t>
            </a:r>
            <a:r>
              <a:rPr lang="nb-NO" b="1"/>
              <a:t> </a:t>
            </a:r>
            <a:r>
              <a:rPr lang="nb-NO" b="1" err="1"/>
              <a:t>can</a:t>
            </a:r>
            <a:r>
              <a:rPr lang="nb-NO" b="1"/>
              <a:t> </a:t>
            </a:r>
            <a:r>
              <a:rPr lang="nb-NO" b="1" err="1"/>
              <a:t>scale</a:t>
            </a:r>
            <a:endParaRPr lang="nb-NO"/>
          </a:p>
          <a:p>
            <a:r>
              <a:rPr lang="nb-NO"/>
              <a:t>👉 Valg av teknologi bør redusere risiko og sikre at løsningen kan vokse med virksomhetens behov. Modne og utprøvde teknologier har dokumentert robusthet, et aktivt økosystem og kompetanse tilgjengelig i markedet, noe som gir forutsigbarhet og lavere total eierkostnad.</a:t>
            </a:r>
          </a:p>
          <a:p>
            <a:endParaRPr lang="nb-NO"/>
          </a:p>
          <a:p>
            <a:r>
              <a:rPr lang="nb-NO" b="1"/>
              <a:t>1. </a:t>
            </a:r>
            <a:r>
              <a:rPr lang="nb-NO" b="1" err="1"/>
              <a:t>Establish</a:t>
            </a:r>
            <a:r>
              <a:rPr lang="nb-NO" b="1"/>
              <a:t> </a:t>
            </a:r>
            <a:r>
              <a:rPr lang="nb-NO" b="1" err="1"/>
              <a:t>good</a:t>
            </a:r>
            <a:r>
              <a:rPr lang="nb-NO" b="1"/>
              <a:t> </a:t>
            </a:r>
            <a:r>
              <a:rPr lang="nb-NO" b="1" err="1"/>
              <a:t>relations</a:t>
            </a:r>
            <a:r>
              <a:rPr lang="nb-NO" b="1"/>
              <a:t> </a:t>
            </a:r>
            <a:r>
              <a:rPr lang="nb-NO" b="1" err="1"/>
              <a:t>with</a:t>
            </a:r>
            <a:r>
              <a:rPr lang="nb-NO" b="1"/>
              <a:t> partners</a:t>
            </a:r>
            <a:endParaRPr lang="nb-NO"/>
          </a:p>
          <a:p>
            <a:r>
              <a:rPr lang="nb-NO"/>
              <a:t>👉 Ingen plattform eller organisasjon er selvforsynt. Gode relasjoner til partnere gir tilgang til ekspertise, raskere problemløsning og innovasjon gjennom samarbeid. Det styrker leveranseevnen, gir fleksibilitet og reduserer risiko ved å ha et bredere støtteapparat.</a:t>
            </a:r>
          </a:p>
          <a:p>
            <a:endParaRPr lang="nb-NO"/>
          </a:p>
          <a:p>
            <a:r>
              <a:rPr lang="nb-NO" b="1"/>
              <a:t>2. The </a:t>
            </a:r>
            <a:r>
              <a:rPr lang="nb-NO" b="1" err="1"/>
              <a:t>value</a:t>
            </a:r>
            <a:r>
              <a:rPr lang="nb-NO" b="1"/>
              <a:t> </a:t>
            </a:r>
            <a:r>
              <a:rPr lang="nb-NO" b="1" err="1"/>
              <a:t>of</a:t>
            </a:r>
            <a:r>
              <a:rPr lang="nb-NO" b="1"/>
              <a:t> </a:t>
            </a:r>
            <a:r>
              <a:rPr lang="nb-NO" b="1" err="1"/>
              <a:t>supported</a:t>
            </a:r>
            <a:r>
              <a:rPr lang="nb-NO" b="1"/>
              <a:t> </a:t>
            </a:r>
            <a:r>
              <a:rPr lang="nb-NO" b="1" err="1"/>
              <a:t>open-source</a:t>
            </a:r>
            <a:r>
              <a:rPr lang="nb-NO" b="1"/>
              <a:t> software is </a:t>
            </a:r>
            <a:r>
              <a:rPr lang="nb-NO" b="1" err="1"/>
              <a:t>often</a:t>
            </a:r>
            <a:r>
              <a:rPr lang="nb-NO" b="1"/>
              <a:t> </a:t>
            </a:r>
            <a:r>
              <a:rPr lang="nb-NO" b="1" err="1"/>
              <a:t>underestimated</a:t>
            </a:r>
            <a:endParaRPr lang="nb-NO"/>
          </a:p>
          <a:p>
            <a:r>
              <a:rPr lang="nb-NO"/>
              <a:t>👉 Å bruke støttet </a:t>
            </a:r>
            <a:r>
              <a:rPr lang="nb-NO" err="1"/>
              <a:t>open</a:t>
            </a:r>
            <a:r>
              <a:rPr lang="nb-NO"/>
              <a:t> </a:t>
            </a:r>
            <a:r>
              <a:rPr lang="nb-NO" err="1"/>
              <a:t>source</a:t>
            </a:r>
            <a:r>
              <a:rPr lang="nb-NO"/>
              <a:t> gir både innovasjonskraft og trygghet. Man får fordelene av åpenhet, fleksibilitet og lavere lisenskostnader, samtidig som man sikrer profesjonell support og vedlikehold. Dette kombinerer det beste fra åpen teknologi og kommersiell kvalitetssikring.</a:t>
            </a:r>
          </a:p>
          <a:p>
            <a:endParaRPr lang="nb-NO"/>
          </a:p>
          <a:p>
            <a:r>
              <a:rPr lang="nb-NO" b="1"/>
              <a:t>3. Storage </a:t>
            </a:r>
            <a:r>
              <a:rPr lang="nb-NO" b="1" err="1"/>
              <a:t>can</a:t>
            </a:r>
            <a:r>
              <a:rPr lang="nb-NO" b="1"/>
              <a:t> be </a:t>
            </a:r>
            <a:r>
              <a:rPr lang="nb-NO" b="1" err="1"/>
              <a:t>difficult</a:t>
            </a:r>
            <a:r>
              <a:rPr lang="nb-NO" b="1"/>
              <a:t>, </a:t>
            </a:r>
            <a:r>
              <a:rPr lang="nb-NO" b="1" err="1"/>
              <a:t>but</a:t>
            </a:r>
            <a:r>
              <a:rPr lang="nb-NO" b="1"/>
              <a:t> </a:t>
            </a:r>
            <a:r>
              <a:rPr lang="nb-NO" b="1" err="1"/>
              <a:t>also</a:t>
            </a:r>
            <a:r>
              <a:rPr lang="nb-NO" b="1"/>
              <a:t> </a:t>
            </a:r>
            <a:r>
              <a:rPr lang="nb-NO" b="1" err="1"/>
              <a:t>easy</a:t>
            </a:r>
            <a:endParaRPr lang="nb-NO"/>
          </a:p>
          <a:p>
            <a:r>
              <a:rPr lang="nb-NO"/>
              <a:t>👉 Lagring kan fremstå som trivielt, men har ofte skjulte kompleksiteter knyttet til ytelse, </a:t>
            </a:r>
            <a:r>
              <a:rPr lang="nb-NO" err="1"/>
              <a:t>skalerbarhet</a:t>
            </a:r>
            <a:r>
              <a:rPr lang="nb-NO"/>
              <a:t>, sikkerhet og kostnader. Riktig tilnærming og teknologi kan imidlertid gjøre lagring til en enkel og robust tjeneste. God forståelse og planlegging reduserer risiko og gjør at lagring oppleves som “lett” i praksis</a:t>
            </a:r>
          </a:p>
          <a:p>
            <a:endParaRPr lang="nb-NO"/>
          </a:p>
          <a:p>
            <a:br>
              <a:rPr lang="nb-NO"/>
            </a:br>
            <a:endParaRPr lang="nb-NO"/>
          </a:p>
          <a:p>
            <a:endParaRPr lang="nb-NO"/>
          </a:p>
        </p:txBody>
      </p:sp>
      <p:sp>
        <p:nvSpPr>
          <p:cNvPr id="4" name="Plassholder for lysbildenummer 3"/>
          <p:cNvSpPr>
            <a:spLocks noGrp="1"/>
          </p:cNvSpPr>
          <p:nvPr>
            <p:ph type="sldNum" sz="quarter" idx="5"/>
          </p:nvPr>
        </p:nvSpPr>
        <p:spPr/>
        <p:txBody>
          <a:bodyPr/>
          <a:lstStyle/>
          <a:p>
            <a:fld id="{846182FC-0119-4691-87DD-65A57FFFA022}" type="slidenum">
              <a:rPr lang="nb-NO" smtClean="0"/>
              <a:t>23</a:t>
            </a:fld>
            <a:endParaRPr lang="nb-NO"/>
          </a:p>
        </p:txBody>
      </p:sp>
    </p:spTree>
    <p:extLst>
      <p:ext uri="{BB962C8B-B14F-4D97-AF65-F5344CB8AC3E}">
        <p14:creationId xmlns:p14="http://schemas.microsoft.com/office/powerpoint/2010/main" val="419309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F0727-2EB5-5F88-28C7-84A22C5EC73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AF7E941-0111-1E3B-661E-F41209B0C40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25860F0-ECBA-54DD-B551-122175D3A2CD}"/>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DD620091-B46E-F4EE-891F-D1979D63BBF4}"/>
              </a:ext>
            </a:extLst>
          </p:cNvPr>
          <p:cNvSpPr>
            <a:spLocks noGrp="1"/>
          </p:cNvSpPr>
          <p:nvPr>
            <p:ph type="sldNum" sz="quarter" idx="5"/>
          </p:nvPr>
        </p:nvSpPr>
        <p:spPr/>
        <p:txBody>
          <a:bodyPr/>
          <a:lstStyle/>
          <a:p>
            <a:fld id="{F059FEEA-C341-4E0F-BC24-E62B37B9E8A8}" type="slidenum">
              <a:rPr lang="nb-NO" smtClean="0"/>
              <a:t>24</a:t>
            </a:fld>
            <a:endParaRPr lang="nb-NO"/>
          </a:p>
        </p:txBody>
      </p:sp>
    </p:spTree>
    <p:extLst>
      <p:ext uri="{BB962C8B-B14F-4D97-AF65-F5344CB8AC3E}">
        <p14:creationId xmlns:p14="http://schemas.microsoft.com/office/powerpoint/2010/main" val="2895902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46182FC-0119-4691-87DD-65A57FFFA022}" type="slidenum">
              <a:rPr lang="nb-NO" smtClean="0"/>
              <a:t>25</a:t>
            </a:fld>
            <a:endParaRPr lang="nb-NO"/>
          </a:p>
        </p:txBody>
      </p:sp>
    </p:spTree>
    <p:extLst>
      <p:ext uri="{BB962C8B-B14F-4D97-AF65-F5344CB8AC3E}">
        <p14:creationId xmlns:p14="http://schemas.microsoft.com/office/powerpoint/2010/main" val="493250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97AD2-079B-2EA7-4DDF-52750E6B6FB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CD2A093-5666-3129-6873-F1D4B7DFBB8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CC44760-15ED-C6D9-8AEE-DBEA495FA536}"/>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ECF8EE23-9E23-D46B-6D79-3956D61E7F18}"/>
              </a:ext>
            </a:extLst>
          </p:cNvPr>
          <p:cNvSpPr>
            <a:spLocks noGrp="1"/>
          </p:cNvSpPr>
          <p:nvPr>
            <p:ph type="sldNum" sz="quarter" idx="5"/>
          </p:nvPr>
        </p:nvSpPr>
        <p:spPr/>
        <p:txBody>
          <a:bodyPr/>
          <a:lstStyle/>
          <a:p>
            <a:fld id="{F059FEEA-C341-4E0F-BC24-E62B37B9E8A8}" type="slidenum">
              <a:rPr lang="nb-NO" smtClean="0"/>
              <a:t>26</a:t>
            </a:fld>
            <a:endParaRPr lang="nb-NO"/>
          </a:p>
        </p:txBody>
      </p:sp>
    </p:spTree>
    <p:extLst>
      <p:ext uri="{BB962C8B-B14F-4D97-AF65-F5344CB8AC3E}">
        <p14:creationId xmlns:p14="http://schemas.microsoft.com/office/powerpoint/2010/main" val="541069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1. Clear </a:t>
            </a:r>
            <a:r>
              <a:rPr lang="nb-NO" b="1" err="1"/>
              <a:t>ownership</a:t>
            </a:r>
            <a:r>
              <a:rPr lang="nb-NO" b="1"/>
              <a:t> </a:t>
            </a:r>
            <a:r>
              <a:rPr lang="nb-NO" b="1" err="1"/>
              <a:t>rooted</a:t>
            </a:r>
            <a:r>
              <a:rPr lang="nb-NO" b="1"/>
              <a:t> in </a:t>
            </a:r>
            <a:r>
              <a:rPr lang="nb-NO" b="1" err="1"/>
              <a:t>top</a:t>
            </a:r>
            <a:r>
              <a:rPr lang="nb-NO" b="1"/>
              <a:t> </a:t>
            </a:r>
            <a:r>
              <a:rPr lang="nb-NO" b="1" err="1"/>
              <a:t>leadership</a:t>
            </a:r>
            <a:endParaRPr lang="nb-NO"/>
          </a:p>
          <a:p>
            <a:r>
              <a:rPr lang="nb-NO"/>
              <a:t>👉 Plattformen er en strategisk satsing som krever tydelig ansvar og prioritering. Når eierskap forankres i toppledelsen, sikres nødvendig mandat, ressurser og langsiktig forpliktelse. Dette skaper retning, legitimitet og gjør det enklere å løse kryssfunksjonelle utfordringer.</a:t>
            </a:r>
          </a:p>
          <a:p>
            <a:endParaRPr lang="nb-NO"/>
          </a:p>
          <a:p>
            <a:r>
              <a:rPr lang="nb-NO" b="1"/>
              <a:t>2. A </a:t>
            </a:r>
            <a:r>
              <a:rPr lang="nb-NO" b="1" err="1"/>
              <a:t>unified</a:t>
            </a:r>
            <a:r>
              <a:rPr lang="nb-NO" b="1"/>
              <a:t> </a:t>
            </a:r>
            <a:r>
              <a:rPr lang="nb-NO" b="1" err="1"/>
              <a:t>platform</a:t>
            </a:r>
            <a:r>
              <a:rPr lang="nb-NO" b="1"/>
              <a:t> </a:t>
            </a:r>
            <a:r>
              <a:rPr lang="nb-NO" b="1" err="1"/>
              <a:t>accessible</a:t>
            </a:r>
            <a:r>
              <a:rPr lang="nb-NO" b="1"/>
              <a:t> to </a:t>
            </a:r>
            <a:r>
              <a:rPr lang="nb-NO" b="1" err="1"/>
              <a:t>everyone</a:t>
            </a:r>
            <a:endParaRPr lang="nb-NO"/>
          </a:p>
          <a:p>
            <a:r>
              <a:rPr lang="nb-NO"/>
              <a:t>👉 En felles plattform reduserer fragmentering, fremmer samarbeid og gir en konsistent brukeropplevelse. Når den er tilgjengelig for alle relevante aktører, øker produktiviteten, gjenbruket og kvaliteten, samtidig som barrierer mellom team og avdelinger fjernes.</a:t>
            </a:r>
          </a:p>
          <a:p>
            <a:br>
              <a:rPr lang="nb-NO"/>
            </a:br>
            <a:r>
              <a:rPr lang="nb-NO"/>
              <a:t>3</a:t>
            </a:r>
            <a:r>
              <a:rPr lang="nb-NO" b="1"/>
              <a:t>. Offer a </a:t>
            </a:r>
            <a:r>
              <a:rPr lang="nb-NO" b="1" err="1"/>
              <a:t>comprehensive</a:t>
            </a:r>
            <a:r>
              <a:rPr lang="nb-NO" b="1"/>
              <a:t> and </a:t>
            </a:r>
            <a:r>
              <a:rPr lang="nb-NO" b="1" err="1"/>
              <a:t>standardized</a:t>
            </a:r>
            <a:r>
              <a:rPr lang="nb-NO" b="1"/>
              <a:t> </a:t>
            </a:r>
            <a:r>
              <a:rPr lang="nb-NO" b="1" err="1"/>
              <a:t>developer</a:t>
            </a:r>
            <a:r>
              <a:rPr lang="nb-NO" b="1"/>
              <a:t> </a:t>
            </a:r>
            <a:r>
              <a:rPr lang="nb-NO" b="1" err="1"/>
              <a:t>platform</a:t>
            </a:r>
            <a:r>
              <a:rPr lang="nb-NO" b="1"/>
              <a:t> as a BASE for </a:t>
            </a:r>
            <a:r>
              <a:rPr lang="nb-NO" b="1" err="1"/>
              <a:t>developers</a:t>
            </a:r>
            <a:endParaRPr lang="nb-NO"/>
          </a:p>
          <a:p>
            <a:r>
              <a:rPr lang="nb-NO"/>
              <a:t>👉 Utviklere trenger et solid fundament for å levere verdi raskt og sikkert. En standardisert og komplett utviklerplattform gir forutsigbare rammer, øker hastigheten på leveranser og reduserer risiko for feil. Den frigjør utviklerne fra operasjonelle detaljer slik at de kan fokusere på forretningslogikk.</a:t>
            </a:r>
          </a:p>
          <a:p>
            <a:endParaRPr lang="nb-NO" b="1"/>
          </a:p>
          <a:p>
            <a:r>
              <a:rPr lang="nb-NO" b="1"/>
              <a:t>4. </a:t>
            </a:r>
            <a:r>
              <a:rPr lang="nb-NO" b="1" err="1"/>
              <a:t>Hyperscaler</a:t>
            </a:r>
            <a:r>
              <a:rPr lang="nb-NO" b="1"/>
              <a:t> </a:t>
            </a:r>
            <a:r>
              <a:rPr lang="nb-NO" b="1" err="1"/>
              <a:t>capabilities</a:t>
            </a:r>
            <a:r>
              <a:rPr lang="nb-NO" b="1"/>
              <a:t>, </a:t>
            </a:r>
            <a:r>
              <a:rPr lang="nb-NO" b="1" err="1"/>
              <a:t>tailored</a:t>
            </a:r>
            <a:r>
              <a:rPr lang="nb-NO" b="1"/>
              <a:t> to </a:t>
            </a:r>
            <a:r>
              <a:rPr lang="nb-NO" b="1" err="1"/>
              <a:t>your</a:t>
            </a:r>
            <a:r>
              <a:rPr lang="nb-NO" b="1"/>
              <a:t> </a:t>
            </a:r>
            <a:r>
              <a:rPr lang="nb-NO" b="1" err="1"/>
              <a:t>needs</a:t>
            </a:r>
            <a:endParaRPr lang="nb-NO"/>
          </a:p>
          <a:p>
            <a:r>
              <a:rPr lang="nb-NO"/>
              <a:t>👉 </a:t>
            </a:r>
            <a:r>
              <a:rPr lang="nb-NO" err="1"/>
              <a:t>Hyperscalere</a:t>
            </a:r>
            <a:r>
              <a:rPr lang="nb-NO"/>
              <a:t> gir enorme muligheter for skala, innovasjon og tilgjengelighet. Men ukritisk bruk kan bli dyrt og komplekst. Ved å tilpasse </a:t>
            </a:r>
            <a:r>
              <a:rPr lang="nb-NO" err="1"/>
              <a:t>hyperscaler</a:t>
            </a:r>
            <a:r>
              <a:rPr lang="nb-NO"/>
              <a:t>-funksjonalitet til faktiske behov får virksomheten de beste fordelene, uten å miste kontroll eller kostnadseffektivitet.</a:t>
            </a:r>
          </a:p>
          <a:p>
            <a:endParaRPr lang="nb-NO"/>
          </a:p>
          <a:p>
            <a:r>
              <a:rPr lang="nb-NO" b="1"/>
              <a:t>5. Have </a:t>
            </a:r>
            <a:r>
              <a:rPr lang="nb-NO" b="1" err="1"/>
              <a:t>portability</a:t>
            </a:r>
            <a:r>
              <a:rPr lang="nb-NO" b="1"/>
              <a:t> in </a:t>
            </a:r>
            <a:r>
              <a:rPr lang="nb-NO" b="1" err="1"/>
              <a:t>mind</a:t>
            </a:r>
            <a:endParaRPr lang="nb-NO"/>
          </a:p>
          <a:p>
            <a:r>
              <a:rPr lang="nb-NO"/>
              <a:t>👉 </a:t>
            </a:r>
            <a:r>
              <a:rPr lang="nb-NO" i="1"/>
              <a:t>Hvorfor:</a:t>
            </a:r>
            <a:r>
              <a:rPr lang="nb-NO"/>
              <a:t> Portabilitet beskytter virksomheten mot leverandørlåsing og gjør det mulig å flytte løsninger mellom miljøer og plattformer. Dette gir fleksibilitet, forhandlingsstyrke og trygghet for at investeringene kan tilpasses endrede behov over tid.</a:t>
            </a:r>
          </a:p>
          <a:p>
            <a:endParaRPr lang="nb-NO"/>
          </a:p>
          <a:p>
            <a:r>
              <a:rPr lang="nb-NO" b="1"/>
              <a:t>6. </a:t>
            </a:r>
            <a:r>
              <a:rPr lang="nb-NO" b="1" err="1"/>
              <a:t>Invest</a:t>
            </a:r>
            <a:r>
              <a:rPr lang="nb-NO" b="1"/>
              <a:t> in </a:t>
            </a:r>
            <a:r>
              <a:rPr lang="nb-NO" b="1" err="1"/>
              <a:t>self</a:t>
            </a:r>
            <a:r>
              <a:rPr lang="nb-NO" b="1"/>
              <a:t>-services</a:t>
            </a:r>
            <a:endParaRPr lang="nb-NO"/>
          </a:p>
          <a:p>
            <a:r>
              <a:rPr lang="nb-NO"/>
              <a:t>👉 </a:t>
            </a:r>
            <a:r>
              <a:rPr lang="nb-NO" i="1"/>
              <a:t>Hvorfor:</a:t>
            </a:r>
            <a:r>
              <a:rPr lang="nb-NO"/>
              <a:t> Selvtjenester gir utviklere og team mulighet til å levere raskere uten å vente på manuelle prosesser. Det øker produktivitet, reduserer flaskehalser og styrker eierskap. Samtidig frigjør det driftsressurser til mer strategisk arbeid.</a:t>
            </a:r>
          </a:p>
          <a:p>
            <a:endParaRPr lang="nb-NO"/>
          </a:p>
          <a:p>
            <a:r>
              <a:rPr lang="nb-NO" b="1"/>
              <a:t>7. </a:t>
            </a:r>
            <a:r>
              <a:rPr lang="nb-NO" b="1" err="1"/>
              <a:t>Use</a:t>
            </a:r>
            <a:r>
              <a:rPr lang="nb-NO" b="1"/>
              <a:t> </a:t>
            </a:r>
            <a:r>
              <a:rPr lang="nb-NO" b="1" err="1"/>
              <a:t>automation</a:t>
            </a:r>
            <a:r>
              <a:rPr lang="nb-NO" b="1"/>
              <a:t> like </a:t>
            </a:r>
            <a:r>
              <a:rPr lang="nb-NO" b="1" err="1"/>
              <a:t>Ansible</a:t>
            </a:r>
            <a:r>
              <a:rPr lang="nb-NO" b="1"/>
              <a:t>, Terraform, </a:t>
            </a:r>
            <a:r>
              <a:rPr lang="nb-NO" b="1" err="1"/>
              <a:t>ArgoCD</a:t>
            </a:r>
            <a:r>
              <a:rPr lang="nb-NO" b="1"/>
              <a:t> and </a:t>
            </a:r>
            <a:r>
              <a:rPr lang="nb-NO" b="1" err="1"/>
              <a:t>GitOps</a:t>
            </a:r>
            <a:endParaRPr lang="nb-NO"/>
          </a:p>
          <a:p>
            <a:r>
              <a:rPr lang="nb-NO"/>
              <a:t>👉 Automatisering reduserer manuelle feil, øker konsistens og gir raskere leveranser. Ved å bruke etablerte verktøy og </a:t>
            </a:r>
            <a:r>
              <a:rPr lang="nb-NO" err="1"/>
              <a:t>GitOps</a:t>
            </a:r>
            <a:r>
              <a:rPr lang="nb-NO"/>
              <a:t>-prinsipper får man sporbarhet, </a:t>
            </a:r>
            <a:r>
              <a:rPr lang="nb-NO" err="1"/>
              <a:t>reproduserbarhet</a:t>
            </a:r>
            <a:r>
              <a:rPr lang="nb-NO"/>
              <a:t> og høyere kvalitet i endringer. Dette gir både trygghet og fart.</a:t>
            </a:r>
          </a:p>
          <a:p>
            <a:endParaRPr lang="nb-NO"/>
          </a:p>
          <a:p>
            <a:r>
              <a:rPr lang="nb-NO" b="1"/>
              <a:t>8. </a:t>
            </a:r>
            <a:r>
              <a:rPr lang="nb-NO" b="1" err="1"/>
              <a:t>Infrastructure</a:t>
            </a:r>
            <a:r>
              <a:rPr lang="nb-NO" b="1"/>
              <a:t> as Code</a:t>
            </a:r>
            <a:endParaRPr lang="nb-NO"/>
          </a:p>
          <a:p>
            <a:r>
              <a:rPr lang="nb-NO"/>
              <a:t>👉 Å behandle infrastruktur som kode gjør at man kan </a:t>
            </a:r>
            <a:r>
              <a:rPr lang="nb-NO" err="1"/>
              <a:t>versjonere</a:t>
            </a:r>
            <a:r>
              <a:rPr lang="nb-NO"/>
              <a:t>, gjenbruke og automatisere alt fra konfigurasjon til utrulling. Dette skaper forutsigbarhet, reduserer feil og gir større kontroll over komplekse miljøer. Det muliggjør moderne </a:t>
            </a:r>
            <a:r>
              <a:rPr lang="nb-NO" err="1"/>
              <a:t>DevOps</a:t>
            </a:r>
            <a:r>
              <a:rPr lang="nb-NO"/>
              <a:t>-praksis.</a:t>
            </a:r>
          </a:p>
          <a:p>
            <a:endParaRPr lang="nb-NO"/>
          </a:p>
          <a:p>
            <a:r>
              <a:rPr lang="nb-NO" b="1"/>
              <a:t>9. </a:t>
            </a:r>
            <a:r>
              <a:rPr lang="nb-NO" b="1" err="1"/>
              <a:t>Building</a:t>
            </a:r>
            <a:r>
              <a:rPr lang="nb-NO" b="1"/>
              <a:t> a </a:t>
            </a:r>
            <a:r>
              <a:rPr lang="nb-NO" b="1" err="1"/>
              <a:t>platform</a:t>
            </a:r>
            <a:r>
              <a:rPr lang="nb-NO" b="1"/>
              <a:t> is a never-ending story</a:t>
            </a:r>
            <a:endParaRPr lang="nb-NO"/>
          </a:p>
          <a:p>
            <a:r>
              <a:rPr lang="nb-NO"/>
              <a:t>👉 En plattform må kontinuerlig videreutvikles for å møte nye forretningskrav, teknologiske trender og sikkerhetsbehov. Det er ikke et engangsprosjekt, men en langsiktig reise som krever vedlikehold, forbedring og innovasjon. Å erkjenne dette gir riktige forventninger og bærekraftig investering.</a:t>
            </a:r>
          </a:p>
          <a:p>
            <a:endParaRPr lang="nb-NO"/>
          </a:p>
        </p:txBody>
      </p:sp>
      <p:sp>
        <p:nvSpPr>
          <p:cNvPr id="4" name="Plassholder for lysbildenummer 3"/>
          <p:cNvSpPr>
            <a:spLocks noGrp="1"/>
          </p:cNvSpPr>
          <p:nvPr>
            <p:ph type="sldNum" sz="quarter" idx="5"/>
          </p:nvPr>
        </p:nvSpPr>
        <p:spPr/>
        <p:txBody>
          <a:bodyPr/>
          <a:lstStyle/>
          <a:p>
            <a:fld id="{846182FC-0119-4691-87DD-65A57FFFA022}" type="slidenum">
              <a:rPr lang="nb-NO" smtClean="0"/>
              <a:t>27</a:t>
            </a:fld>
            <a:endParaRPr lang="nb-NO"/>
          </a:p>
        </p:txBody>
      </p:sp>
    </p:spTree>
    <p:extLst>
      <p:ext uri="{BB962C8B-B14F-4D97-AF65-F5344CB8AC3E}">
        <p14:creationId xmlns:p14="http://schemas.microsoft.com/office/powerpoint/2010/main" val="3377899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2C1AB-B7D6-59E6-B5EA-128412057DE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6270FFA-6CDB-9BEF-5C3B-A2792148FC8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C408263-13C8-BB05-9C4E-4FCC40BAD3AE}"/>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3D03C882-EC80-2FC0-EE04-EA11C23FAEBF}"/>
              </a:ext>
            </a:extLst>
          </p:cNvPr>
          <p:cNvSpPr>
            <a:spLocks noGrp="1"/>
          </p:cNvSpPr>
          <p:nvPr>
            <p:ph type="sldNum" sz="quarter" idx="5"/>
          </p:nvPr>
        </p:nvSpPr>
        <p:spPr/>
        <p:txBody>
          <a:bodyPr/>
          <a:lstStyle/>
          <a:p>
            <a:fld id="{F059FEEA-C341-4E0F-BC24-E62B37B9E8A8}" type="slidenum">
              <a:rPr lang="nb-NO" smtClean="0"/>
              <a:t>28</a:t>
            </a:fld>
            <a:endParaRPr lang="nb-NO"/>
          </a:p>
        </p:txBody>
      </p:sp>
    </p:spTree>
    <p:extLst>
      <p:ext uri="{BB962C8B-B14F-4D97-AF65-F5344CB8AC3E}">
        <p14:creationId xmlns:p14="http://schemas.microsoft.com/office/powerpoint/2010/main" val="1950411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46182FC-0119-4691-87DD-65A57FFFA022}" type="slidenum">
              <a:rPr lang="nb-NO" smtClean="0"/>
              <a:t>29</a:t>
            </a:fld>
            <a:endParaRPr lang="nb-NO"/>
          </a:p>
        </p:txBody>
      </p:sp>
    </p:spTree>
    <p:extLst>
      <p:ext uri="{BB962C8B-B14F-4D97-AF65-F5344CB8AC3E}">
        <p14:creationId xmlns:p14="http://schemas.microsoft.com/office/powerpoint/2010/main" val="2622905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But</a:t>
            </a:r>
            <a:r>
              <a:rPr lang="nb-NO"/>
              <a:t> first, a </a:t>
            </a:r>
            <a:r>
              <a:rPr lang="nb-NO" err="1"/>
              <a:t>brief</a:t>
            </a:r>
            <a:r>
              <a:rPr lang="nb-NO"/>
              <a:t> </a:t>
            </a:r>
            <a:r>
              <a:rPr lang="nb-NO" err="1"/>
              <a:t>introduction</a:t>
            </a:r>
            <a:r>
              <a:rPr lang="nb-NO"/>
              <a:t> to BRREG</a:t>
            </a:r>
          </a:p>
          <a:p>
            <a:endParaRPr lang="nb-NO"/>
          </a:p>
          <a:p>
            <a:r>
              <a:rPr lang="nb-NO" b="1"/>
              <a:t>In </a:t>
            </a:r>
            <a:r>
              <a:rPr lang="nb-NO" b="1" err="1"/>
              <a:t>Denmark</a:t>
            </a:r>
            <a:r>
              <a:rPr lang="nb-NO" b="1"/>
              <a:t> </a:t>
            </a:r>
            <a:r>
              <a:rPr lang="nb-NO" b="1" err="1"/>
              <a:t>you</a:t>
            </a:r>
            <a:r>
              <a:rPr lang="nb-NO" b="1"/>
              <a:t> have </a:t>
            </a:r>
            <a:r>
              <a:rPr lang="nb-NO" b="1" err="1"/>
              <a:t>Erhvervsstyrelsen</a:t>
            </a:r>
            <a:endParaRPr lang="nb-NO"/>
          </a:p>
        </p:txBody>
      </p:sp>
      <p:sp>
        <p:nvSpPr>
          <p:cNvPr id="4" name="Plassholder for lysbildenummer 3"/>
          <p:cNvSpPr>
            <a:spLocks noGrp="1"/>
          </p:cNvSpPr>
          <p:nvPr>
            <p:ph type="sldNum" sz="quarter" idx="5"/>
          </p:nvPr>
        </p:nvSpPr>
        <p:spPr/>
        <p:txBody>
          <a:bodyPr/>
          <a:lstStyle/>
          <a:p>
            <a:fld id="{6C618283-091D-4CB7-A348-8FFD5B11873E}" type="slidenum">
              <a:rPr lang="nb-NO" smtClean="0"/>
              <a:t>3</a:t>
            </a:fld>
            <a:endParaRPr lang="nb-NO"/>
          </a:p>
        </p:txBody>
      </p:sp>
    </p:spTree>
    <p:extLst>
      <p:ext uri="{BB962C8B-B14F-4D97-AF65-F5344CB8AC3E}">
        <p14:creationId xmlns:p14="http://schemas.microsoft.com/office/powerpoint/2010/main" val="9837987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F38B0-627C-6669-BC9B-145FD7BDA68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0D56A87-5673-E737-2E55-9517471D670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7CD13A1-BE9C-585D-26FE-E9BC4D1DFD41}"/>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F5EF6E5E-0F68-8A9F-0285-7452D5600F26}"/>
              </a:ext>
            </a:extLst>
          </p:cNvPr>
          <p:cNvSpPr>
            <a:spLocks noGrp="1"/>
          </p:cNvSpPr>
          <p:nvPr>
            <p:ph type="sldNum" sz="quarter" idx="5"/>
          </p:nvPr>
        </p:nvSpPr>
        <p:spPr/>
        <p:txBody>
          <a:bodyPr/>
          <a:lstStyle/>
          <a:p>
            <a:fld id="{846182FC-0119-4691-87DD-65A57FFFA022}" type="slidenum">
              <a:rPr lang="nb-NO" smtClean="0"/>
              <a:t>30</a:t>
            </a:fld>
            <a:endParaRPr lang="nb-NO"/>
          </a:p>
        </p:txBody>
      </p:sp>
    </p:spTree>
    <p:extLst>
      <p:ext uri="{BB962C8B-B14F-4D97-AF65-F5344CB8AC3E}">
        <p14:creationId xmlns:p14="http://schemas.microsoft.com/office/powerpoint/2010/main" val="4257917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 snapshot </a:t>
            </a:r>
            <a:r>
              <a:rPr lang="nb-NO" dirty="0" err="1"/>
              <a:t>of</a:t>
            </a:r>
            <a:r>
              <a:rPr lang="nb-NO" dirty="0"/>
              <a:t> </a:t>
            </a:r>
            <a:r>
              <a:rPr lang="nb-NO" dirty="0" err="1"/>
              <a:t>the</a:t>
            </a:r>
            <a:r>
              <a:rPr lang="nb-NO" dirty="0"/>
              <a:t> </a:t>
            </a:r>
            <a:r>
              <a:rPr lang="nb-NO" dirty="0" err="1"/>
              <a:t>current</a:t>
            </a:r>
            <a:r>
              <a:rPr lang="nb-NO" dirty="0"/>
              <a:t> </a:t>
            </a:r>
            <a:r>
              <a:rPr lang="nb-NO" dirty="0" err="1"/>
              <a:t>vision</a:t>
            </a:r>
            <a:endParaRPr lang="nb-NO" dirty="0"/>
          </a:p>
          <a:p>
            <a:endParaRPr lang="nb-NO" dirty="0"/>
          </a:p>
        </p:txBody>
      </p:sp>
      <p:sp>
        <p:nvSpPr>
          <p:cNvPr id="4" name="Plassholder for lysbildenummer 3"/>
          <p:cNvSpPr>
            <a:spLocks noGrp="1"/>
          </p:cNvSpPr>
          <p:nvPr>
            <p:ph type="sldNum" sz="quarter" idx="5"/>
          </p:nvPr>
        </p:nvSpPr>
        <p:spPr/>
        <p:txBody>
          <a:bodyPr/>
          <a:lstStyle/>
          <a:p>
            <a:fld id="{846182FC-0119-4691-87DD-65A57FFFA022}" type="slidenum">
              <a:rPr lang="nb-NO" smtClean="0"/>
              <a:t>31</a:t>
            </a:fld>
            <a:endParaRPr lang="nb-NO"/>
          </a:p>
        </p:txBody>
      </p:sp>
    </p:spTree>
    <p:extLst>
      <p:ext uri="{BB962C8B-B14F-4D97-AF65-F5344CB8AC3E}">
        <p14:creationId xmlns:p14="http://schemas.microsoft.com/office/powerpoint/2010/main" val="2546182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46182FC-0119-4691-87DD-65A57FFFA022}" type="slidenum">
              <a:rPr lang="nb-NO" smtClean="0"/>
              <a:t>32</a:t>
            </a:fld>
            <a:endParaRPr lang="nb-NO"/>
          </a:p>
        </p:txBody>
      </p:sp>
    </p:spTree>
    <p:extLst>
      <p:ext uri="{BB962C8B-B14F-4D97-AF65-F5344CB8AC3E}">
        <p14:creationId xmlns:p14="http://schemas.microsoft.com/office/powerpoint/2010/main" val="28508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Here </a:t>
            </a:r>
            <a:r>
              <a:rPr lang="nb-NO" sz="1200" kern="1200" err="1">
                <a:solidFill>
                  <a:schemeClr val="tx1"/>
                </a:solidFill>
                <a:effectLst/>
                <a:latin typeface="+mn-lt"/>
                <a:ea typeface="+mn-ea"/>
                <a:cs typeface="+mn-cs"/>
              </a:rPr>
              <a:t>you</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can</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see</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the</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view</a:t>
            </a:r>
            <a:r>
              <a:rPr lang="nb-NO" sz="1200" kern="1200">
                <a:solidFill>
                  <a:schemeClr val="tx1"/>
                </a:solidFill>
                <a:effectLst/>
                <a:latin typeface="+mn-lt"/>
                <a:ea typeface="+mn-ea"/>
                <a:cs typeface="+mn-cs"/>
              </a:rPr>
              <a:t> from </a:t>
            </a:r>
            <a:r>
              <a:rPr lang="nb-NO" sz="1200" kern="1200" err="1">
                <a:solidFill>
                  <a:schemeClr val="tx1"/>
                </a:solidFill>
                <a:effectLst/>
                <a:latin typeface="+mn-lt"/>
                <a:ea typeface="+mn-ea"/>
                <a:cs typeface="+mn-cs"/>
              </a:rPr>
              <a:t>the</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canteen</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along</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with</a:t>
            </a:r>
            <a:r>
              <a:rPr lang="nb-NO" sz="1200" kern="1200">
                <a:solidFill>
                  <a:schemeClr val="tx1"/>
                </a:solidFill>
                <a:effectLst/>
                <a:latin typeface="+mn-lt"/>
                <a:ea typeface="+mn-ea"/>
                <a:cs typeface="+mn-cs"/>
              </a:rPr>
              <a:t> a </a:t>
            </a:r>
            <a:r>
              <a:rPr lang="nb-NO" sz="1200" kern="1200" err="1">
                <a:solidFill>
                  <a:schemeClr val="tx1"/>
                </a:solidFill>
                <a:effectLst/>
                <a:latin typeface="+mn-lt"/>
                <a:ea typeface="+mn-ea"/>
                <a:cs typeface="+mn-cs"/>
              </a:rPr>
              <a:t>few</a:t>
            </a:r>
            <a:r>
              <a:rPr lang="nb-NO" sz="1200" kern="1200">
                <a:solidFill>
                  <a:schemeClr val="tx1"/>
                </a:solidFill>
                <a:effectLst/>
                <a:latin typeface="+mn-lt"/>
                <a:ea typeface="+mn-ea"/>
                <a:cs typeface="+mn-cs"/>
              </a:rPr>
              <a:t> </a:t>
            </a:r>
            <a:r>
              <a:rPr lang="nb-NO" sz="1200" kern="1200" err="1">
                <a:solidFill>
                  <a:schemeClr val="tx1"/>
                </a:solidFill>
                <a:effectLst/>
                <a:latin typeface="+mn-lt"/>
                <a:ea typeface="+mn-ea"/>
                <a:cs typeface="+mn-cs"/>
              </a:rPr>
              <a:t>nearby</a:t>
            </a:r>
            <a:r>
              <a:rPr lang="nb-NO" sz="1200" kern="1200">
                <a:solidFill>
                  <a:schemeClr val="tx1"/>
                </a:solidFill>
                <a:effectLst/>
                <a:latin typeface="+mn-lt"/>
                <a:ea typeface="+mn-ea"/>
                <a:cs typeface="+mn-cs"/>
              </a:rPr>
              <a:t> drone </a:t>
            </a:r>
            <a:r>
              <a:rPr lang="nb-NO" sz="1200" kern="1200" err="1">
                <a:solidFill>
                  <a:schemeClr val="tx1"/>
                </a:solidFill>
                <a:effectLst/>
                <a:latin typeface="+mn-lt"/>
                <a:ea typeface="+mn-ea"/>
                <a:cs typeface="+mn-cs"/>
              </a:rPr>
              <a:t>shots</a:t>
            </a:r>
            <a:endParaRPr lang="nb-NO" sz="1200" kern="1200">
              <a:solidFill>
                <a:schemeClr val="tx1"/>
              </a:solidFill>
              <a:effectLst/>
              <a:latin typeface="+mn-lt"/>
              <a:ea typeface="+mn-ea"/>
              <a:cs typeface="+mn-cs"/>
            </a:endParaRPr>
          </a:p>
          <a:p>
            <a:endParaRPr lang="nb-NO"/>
          </a:p>
        </p:txBody>
      </p:sp>
      <p:sp>
        <p:nvSpPr>
          <p:cNvPr id="4" name="Plassholder for lysbildenummer 3"/>
          <p:cNvSpPr>
            <a:spLocks noGrp="1"/>
          </p:cNvSpPr>
          <p:nvPr>
            <p:ph type="sldNum" sz="quarter" idx="5"/>
          </p:nvPr>
        </p:nvSpPr>
        <p:spPr/>
        <p:txBody>
          <a:bodyPr/>
          <a:lstStyle/>
          <a:p>
            <a:fld id="{846182FC-0119-4691-87DD-65A57FFFA022}" type="slidenum">
              <a:rPr lang="nb-NO" smtClean="0"/>
              <a:t>4</a:t>
            </a:fld>
            <a:endParaRPr lang="nb-NO"/>
          </a:p>
        </p:txBody>
      </p:sp>
    </p:spTree>
    <p:extLst>
      <p:ext uri="{BB962C8B-B14F-4D97-AF65-F5344CB8AC3E}">
        <p14:creationId xmlns:p14="http://schemas.microsoft.com/office/powerpoint/2010/main" val="266916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EF463-41B7-D23A-344E-9AA0008C27F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E9A2504-ECE7-DF74-E3C9-AE895BFC171F}"/>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8F83B30-D932-627A-D348-0AFC31E42854}"/>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F15F69FE-6357-89CE-BD8E-A300787DE469}"/>
              </a:ext>
            </a:extLst>
          </p:cNvPr>
          <p:cNvSpPr>
            <a:spLocks noGrp="1"/>
          </p:cNvSpPr>
          <p:nvPr>
            <p:ph type="sldNum" sz="quarter" idx="5"/>
          </p:nvPr>
        </p:nvSpPr>
        <p:spPr/>
        <p:txBody>
          <a:bodyPr/>
          <a:lstStyle/>
          <a:p>
            <a:fld id="{F059FEEA-C341-4E0F-BC24-E62B37B9E8A8}" type="slidenum">
              <a:rPr lang="nb-NO" smtClean="0"/>
              <a:t>5</a:t>
            </a:fld>
            <a:endParaRPr lang="nb-NO"/>
          </a:p>
        </p:txBody>
      </p:sp>
    </p:spTree>
    <p:extLst>
      <p:ext uri="{BB962C8B-B14F-4D97-AF65-F5344CB8AC3E}">
        <p14:creationId xmlns:p14="http://schemas.microsoft.com/office/powerpoint/2010/main" val="646073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104DC-C723-06AC-E337-E069571BB53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FC4755C-14BB-E17C-917F-C6796030F01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7E6C0EC-31F6-C583-B494-3F7F605511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In </a:t>
            </a:r>
            <a:r>
              <a:rPr lang="nb-NO" err="1"/>
              <a:t>average</a:t>
            </a:r>
            <a:r>
              <a:rPr lang="nb-NO"/>
              <a:t> 220 </a:t>
            </a:r>
            <a:r>
              <a:rPr lang="nb-NO" err="1"/>
              <a:t>requests</a:t>
            </a:r>
            <a:r>
              <a:rPr lang="nb-NO"/>
              <a:t>/s</a:t>
            </a:r>
          </a:p>
        </p:txBody>
      </p:sp>
      <p:sp>
        <p:nvSpPr>
          <p:cNvPr id="4" name="Plassholder for lysbildenummer 3">
            <a:extLst>
              <a:ext uri="{FF2B5EF4-FFF2-40B4-BE49-F238E27FC236}">
                <a16:creationId xmlns:a16="http://schemas.microsoft.com/office/drawing/2014/main" id="{BDF46382-2CBA-25E1-C270-B537E1FB90A8}"/>
              </a:ext>
            </a:extLst>
          </p:cNvPr>
          <p:cNvSpPr>
            <a:spLocks noGrp="1"/>
          </p:cNvSpPr>
          <p:nvPr>
            <p:ph type="sldNum" sz="quarter" idx="5"/>
          </p:nvPr>
        </p:nvSpPr>
        <p:spPr/>
        <p:txBody>
          <a:bodyPr/>
          <a:lstStyle/>
          <a:p>
            <a:fld id="{F059FEEA-C341-4E0F-BC24-E62B37B9E8A8}" type="slidenum">
              <a:rPr lang="nb-NO" smtClean="0"/>
              <a:t>6</a:t>
            </a:fld>
            <a:endParaRPr lang="nb-NO"/>
          </a:p>
        </p:txBody>
      </p:sp>
    </p:spTree>
    <p:extLst>
      <p:ext uri="{BB962C8B-B14F-4D97-AF65-F5344CB8AC3E}">
        <p14:creationId xmlns:p14="http://schemas.microsoft.com/office/powerpoint/2010/main" val="939842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059FEEA-C341-4E0F-BC24-E62B37B9E8A8}" type="slidenum">
              <a:rPr lang="nb-NO" smtClean="0"/>
              <a:t>7</a:t>
            </a:fld>
            <a:endParaRPr lang="nb-NO"/>
          </a:p>
        </p:txBody>
      </p:sp>
    </p:spTree>
    <p:extLst>
      <p:ext uri="{BB962C8B-B14F-4D97-AF65-F5344CB8AC3E}">
        <p14:creationId xmlns:p14="http://schemas.microsoft.com/office/powerpoint/2010/main" val="3451365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19D89-D183-2C1D-DA09-38239012C32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932B13A-1B3B-0AA6-976B-1EE574D2E75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D0BD383-171D-CDEC-36C4-01625AC6F840}"/>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519AA61A-4F0B-4702-16F1-C3679C6FDFE2}"/>
              </a:ext>
            </a:extLst>
          </p:cNvPr>
          <p:cNvSpPr>
            <a:spLocks noGrp="1"/>
          </p:cNvSpPr>
          <p:nvPr>
            <p:ph type="sldNum" sz="quarter" idx="5"/>
          </p:nvPr>
        </p:nvSpPr>
        <p:spPr/>
        <p:txBody>
          <a:bodyPr/>
          <a:lstStyle/>
          <a:p>
            <a:fld id="{F059FEEA-C341-4E0F-BC24-E62B37B9E8A8}" type="slidenum">
              <a:rPr lang="nb-NO" smtClean="0"/>
              <a:t>8</a:t>
            </a:fld>
            <a:endParaRPr lang="nb-NO"/>
          </a:p>
        </p:txBody>
      </p:sp>
    </p:spTree>
    <p:extLst>
      <p:ext uri="{BB962C8B-B14F-4D97-AF65-F5344CB8AC3E}">
        <p14:creationId xmlns:p14="http://schemas.microsoft.com/office/powerpoint/2010/main" val="2301757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427A6-E288-B753-12AF-A13B985F102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B10C6CD-9D4D-CC82-119C-D3453AD6CB2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56EB907-657E-6606-B1CF-FAB9F1A8BCCC}"/>
              </a:ext>
            </a:extLst>
          </p:cNvPr>
          <p:cNvSpPr>
            <a:spLocks noGrp="1"/>
          </p:cNvSpPr>
          <p:nvPr>
            <p:ph type="body" idx="1"/>
          </p:nvPr>
        </p:nvSpPr>
        <p:spPr/>
        <p:txBody>
          <a:bodyPr/>
          <a:lstStyle/>
          <a:p>
            <a:r>
              <a:rPr lang="nb-NO" err="1"/>
              <a:t>Some</a:t>
            </a:r>
            <a:r>
              <a:rPr lang="nb-NO"/>
              <a:t> </a:t>
            </a:r>
            <a:r>
              <a:rPr lang="nb-NO" err="1"/>
              <a:t>numbers</a:t>
            </a:r>
            <a:endParaRPr lang="nb-NO"/>
          </a:p>
          <a:p>
            <a:endParaRPr lang="nb-NO"/>
          </a:p>
        </p:txBody>
      </p:sp>
      <p:sp>
        <p:nvSpPr>
          <p:cNvPr id="4" name="Plassholder for lysbildenummer 3">
            <a:extLst>
              <a:ext uri="{FF2B5EF4-FFF2-40B4-BE49-F238E27FC236}">
                <a16:creationId xmlns:a16="http://schemas.microsoft.com/office/drawing/2014/main" id="{AC222701-D54B-23F3-2085-F3616F1465BB}"/>
              </a:ext>
            </a:extLst>
          </p:cNvPr>
          <p:cNvSpPr>
            <a:spLocks noGrp="1"/>
          </p:cNvSpPr>
          <p:nvPr>
            <p:ph type="sldNum" sz="quarter" idx="5"/>
          </p:nvPr>
        </p:nvSpPr>
        <p:spPr/>
        <p:txBody>
          <a:bodyPr/>
          <a:lstStyle/>
          <a:p>
            <a:fld id="{F059FEEA-C341-4E0F-BC24-E62B37B9E8A8}" type="slidenum">
              <a:rPr lang="nb-NO" smtClean="0"/>
              <a:t>9</a:t>
            </a:fld>
            <a:endParaRPr lang="nb-NO"/>
          </a:p>
        </p:txBody>
      </p:sp>
    </p:spTree>
    <p:extLst>
      <p:ext uri="{BB962C8B-B14F-4D97-AF65-F5344CB8AC3E}">
        <p14:creationId xmlns:p14="http://schemas.microsoft.com/office/powerpoint/2010/main" val="5210895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bg1"/>
        </a:solidFill>
        <a:effectLst/>
      </p:bgPr>
    </p:bg>
    <p:spTree>
      <p:nvGrpSpPr>
        <p:cNvPr id="1" name=""/>
        <p:cNvGrpSpPr/>
        <p:nvPr/>
      </p:nvGrpSpPr>
      <p:grpSpPr>
        <a:xfrm>
          <a:off x="0" y="0"/>
          <a:ext cx="0" cy="0"/>
          <a:chOff x="0" y="0"/>
          <a:chExt cx="0" cy="0"/>
        </a:xfrm>
      </p:grpSpPr>
      <p:pic>
        <p:nvPicPr>
          <p:cNvPr id="3" name="Bilde 2" descr="Et bilde som inneholder tekst&#10;&#10;Automatisk generert beskrivelse">
            <a:extLst>
              <a:ext uri="{FF2B5EF4-FFF2-40B4-BE49-F238E27FC236}">
                <a16:creationId xmlns:a16="http://schemas.microsoft.com/office/drawing/2014/main" id="{1D777141-3DC3-451D-9166-AE0A6FAE7D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2481"/>
            <a:ext cx="12192000" cy="6855520"/>
          </a:xfrm>
          <a:prstGeom prst="rect">
            <a:avLst/>
          </a:prstGeom>
        </p:spPr>
      </p:pic>
      <p:sp>
        <p:nvSpPr>
          <p:cNvPr id="15" name="Plassholder for bilde 10">
            <a:extLst>
              <a:ext uri="{FF2B5EF4-FFF2-40B4-BE49-F238E27FC236}">
                <a16:creationId xmlns:a16="http://schemas.microsoft.com/office/drawing/2014/main" id="{F50896CF-D451-8D48-B941-E2A9AE0F42A8}"/>
              </a:ext>
            </a:extLst>
          </p:cNvPr>
          <p:cNvSpPr>
            <a:spLocks noGrp="1"/>
          </p:cNvSpPr>
          <p:nvPr>
            <p:ph type="pic" sz="quarter" idx="11" hasCustomPrompt="1"/>
          </p:nvPr>
        </p:nvSpPr>
        <p:spPr>
          <a:xfrm>
            <a:off x="-4" y="-2479"/>
            <a:ext cx="12192000" cy="6857999"/>
          </a:xfrm>
          <a:noFill/>
        </p:spPr>
        <p:txBody>
          <a:bodyPr/>
          <a:lstStyle>
            <a:lvl1pPr marL="0" indent="0">
              <a:buNone/>
              <a:defRPr/>
            </a:lvl1pPr>
          </a:lstStyle>
          <a:p>
            <a:r>
              <a:rPr lang="nb-NO"/>
              <a:t>Klikk på ikonet midt på siden for å sette inn annet bakgrunnsbilde</a:t>
            </a:r>
          </a:p>
        </p:txBody>
      </p:sp>
      <p:sp>
        <p:nvSpPr>
          <p:cNvPr id="17" name="Tittel 1">
            <a:extLst>
              <a:ext uri="{FF2B5EF4-FFF2-40B4-BE49-F238E27FC236}">
                <a16:creationId xmlns:a16="http://schemas.microsoft.com/office/drawing/2014/main" id="{8BC3F9F8-1FB0-2749-A3F8-1BDB42CE196A}"/>
              </a:ext>
            </a:extLst>
          </p:cNvPr>
          <p:cNvSpPr>
            <a:spLocks noGrp="1"/>
          </p:cNvSpPr>
          <p:nvPr>
            <p:ph type="ctrTitle" hasCustomPrompt="1"/>
          </p:nvPr>
        </p:nvSpPr>
        <p:spPr>
          <a:xfrm>
            <a:off x="1556181" y="1900450"/>
            <a:ext cx="8930229" cy="1385454"/>
          </a:xfrm>
        </p:spPr>
        <p:txBody>
          <a:bodyPr anchor="t">
            <a:normAutofit/>
          </a:bodyPr>
          <a:lstStyle>
            <a:lvl1pPr algn="l">
              <a:defRPr sz="4799">
                <a:solidFill>
                  <a:schemeClr val="tx1"/>
                </a:solidFill>
                <a:latin typeface="+mj-lt"/>
              </a:defRPr>
            </a:lvl1pPr>
          </a:lstStyle>
          <a:p>
            <a:r>
              <a:rPr lang="nb-NO"/>
              <a:t>Klikk for å redigere overskriften på fremsiden</a:t>
            </a:r>
          </a:p>
        </p:txBody>
      </p:sp>
      <p:sp>
        <p:nvSpPr>
          <p:cNvPr id="18" name="Undertittel 2">
            <a:extLst>
              <a:ext uri="{FF2B5EF4-FFF2-40B4-BE49-F238E27FC236}">
                <a16:creationId xmlns:a16="http://schemas.microsoft.com/office/drawing/2014/main" id="{E9FBF54E-E108-9244-9C42-5FB139C44A70}"/>
              </a:ext>
            </a:extLst>
          </p:cNvPr>
          <p:cNvSpPr>
            <a:spLocks noGrp="1"/>
          </p:cNvSpPr>
          <p:nvPr>
            <p:ph type="subTitle" idx="1" hasCustomPrompt="1"/>
          </p:nvPr>
        </p:nvSpPr>
        <p:spPr>
          <a:xfrm>
            <a:off x="1556181" y="3781520"/>
            <a:ext cx="7189789" cy="481281"/>
          </a:xfrm>
          <a:noFill/>
        </p:spPr>
        <p:txBody>
          <a:bodyPr>
            <a:normAutofit/>
          </a:bodyPr>
          <a:lstStyle>
            <a:lvl1pPr marL="0" indent="0" algn="l">
              <a:buNone/>
              <a:defRPr sz="2000">
                <a:solidFill>
                  <a:schemeClr val="tx1"/>
                </a:solidFill>
              </a:defRPr>
            </a:lvl1pPr>
            <a:lvl2pPr marL="457086" indent="0" algn="ctr">
              <a:buNone/>
              <a:defRPr sz="2000"/>
            </a:lvl2pPr>
            <a:lvl3pPr marL="914172" indent="0" algn="ctr">
              <a:buNone/>
              <a:defRPr sz="1800"/>
            </a:lvl3pPr>
            <a:lvl4pPr marL="1371258"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nb-NO"/>
              <a:t>Navn på foredragsholder</a:t>
            </a:r>
          </a:p>
        </p:txBody>
      </p:sp>
      <p:sp>
        <p:nvSpPr>
          <p:cNvPr id="19" name="Plassholder for tekst 11">
            <a:extLst>
              <a:ext uri="{FF2B5EF4-FFF2-40B4-BE49-F238E27FC236}">
                <a16:creationId xmlns:a16="http://schemas.microsoft.com/office/drawing/2014/main" id="{F83D1958-CB67-604E-B4AF-1A4216403294}"/>
              </a:ext>
            </a:extLst>
          </p:cNvPr>
          <p:cNvSpPr>
            <a:spLocks noGrp="1"/>
          </p:cNvSpPr>
          <p:nvPr>
            <p:ph type="body" sz="quarter" idx="10" hasCustomPrompt="1"/>
          </p:nvPr>
        </p:nvSpPr>
        <p:spPr>
          <a:xfrm>
            <a:off x="8508677" y="5249808"/>
            <a:ext cx="2124214" cy="207026"/>
          </a:xfrm>
          <a:noFill/>
        </p:spPr>
        <p:txBody>
          <a:bodyPr>
            <a:normAutofit/>
          </a:bodyPr>
          <a:lstStyle>
            <a:lvl1pPr marL="0" indent="0" algn="r">
              <a:buNone/>
              <a:defRPr sz="1300">
                <a:solidFill>
                  <a:schemeClr val="bg2"/>
                </a:solidFill>
              </a:defRPr>
            </a:lvl1pPr>
          </a:lstStyle>
          <a:p>
            <a:pPr lvl="0"/>
            <a:r>
              <a:rPr lang="nb-NO"/>
              <a:t>Dato – </a:t>
            </a:r>
            <a:r>
              <a:rPr lang="nb-NO" err="1"/>
              <a:t>dd.mm.åååå</a:t>
            </a:r>
            <a:endParaRPr lang="nb-NO"/>
          </a:p>
        </p:txBody>
      </p:sp>
      <p:pic>
        <p:nvPicPr>
          <p:cNvPr id="20" name="Bilde 13">
            <a:extLst>
              <a:ext uri="{FF2B5EF4-FFF2-40B4-BE49-F238E27FC236}">
                <a16:creationId xmlns:a16="http://schemas.microsoft.com/office/drawing/2014/main" id="{32183322-7742-894F-90AC-708F96CC221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56180" y="5170322"/>
            <a:ext cx="2347524" cy="286513"/>
          </a:xfrm>
          <a:prstGeom prst="rect">
            <a:avLst/>
          </a:prstGeom>
        </p:spPr>
      </p:pic>
    </p:spTree>
    <p:extLst>
      <p:ext uri="{BB962C8B-B14F-4D97-AF65-F5344CB8AC3E}">
        <p14:creationId xmlns:p14="http://schemas.microsoft.com/office/powerpoint/2010/main" val="392838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Deloverskrift">
    <p:bg>
      <p:bgPr>
        <a:solidFill>
          <a:srgbClr val="FEDADA"/>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080206" y="1511586"/>
            <a:ext cx="9962126" cy="3856838"/>
          </a:xfrm>
        </p:spPr>
        <p:txBody>
          <a:bodyPr anchor="ctr" anchorCtr="0">
            <a:normAutofit/>
          </a:bodyPr>
          <a:lstStyle>
            <a:lvl1pPr algn="ctr">
              <a:defRPr sz="5999">
                <a:solidFill>
                  <a:schemeClr val="bg2"/>
                </a:solidFill>
              </a:defRPr>
            </a:lvl1pPr>
          </a:lstStyle>
          <a:p>
            <a:r>
              <a:rPr lang="nb-NO"/>
              <a:t>Fokus med</a:t>
            </a:r>
            <a:br>
              <a:rPr lang="nb-NO"/>
            </a:br>
            <a:r>
              <a:rPr lang="nb-NO"/>
              <a:t>advarende budskap</a:t>
            </a:r>
          </a:p>
        </p:txBody>
      </p:sp>
    </p:spTree>
    <p:extLst>
      <p:ext uri="{BB962C8B-B14F-4D97-AF65-F5344CB8AC3E}">
        <p14:creationId xmlns:p14="http://schemas.microsoft.com/office/powerpoint/2010/main" val="301376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tekst og lite bilde">
    <p:spTree>
      <p:nvGrpSpPr>
        <p:cNvPr id="1" name=""/>
        <p:cNvGrpSpPr/>
        <p:nvPr/>
      </p:nvGrpSpPr>
      <p:grpSpPr>
        <a:xfrm>
          <a:off x="0" y="0"/>
          <a:ext cx="0" cy="0"/>
          <a:chOff x="0" y="0"/>
          <a:chExt cx="0" cy="0"/>
        </a:xfrm>
      </p:grpSpPr>
      <p:sp>
        <p:nvSpPr>
          <p:cNvPr id="2" name="Tittel 1"/>
          <p:cNvSpPr>
            <a:spLocks noGrp="1"/>
          </p:cNvSpPr>
          <p:nvPr>
            <p:ph type="title"/>
          </p:nvPr>
        </p:nvSpPr>
        <p:spPr>
          <a:xfrm>
            <a:off x="630120" y="576072"/>
            <a:ext cx="5175984" cy="1137235"/>
          </a:xfrm>
        </p:spPr>
        <p:txBody>
          <a:bodyPr>
            <a:normAutofit/>
          </a:bodyPr>
          <a:lstStyle/>
          <a:p>
            <a:r>
              <a:rPr lang="nb-NO"/>
              <a:t>Klikk for å redigere tittelstil</a:t>
            </a:r>
          </a:p>
        </p:txBody>
      </p:sp>
      <p:sp>
        <p:nvSpPr>
          <p:cNvPr id="5" name="Plassholder for dato 4"/>
          <p:cNvSpPr>
            <a:spLocks noGrp="1"/>
          </p:cNvSpPr>
          <p:nvPr>
            <p:ph type="dt" sz="half" idx="10"/>
          </p:nvPr>
        </p:nvSpPr>
        <p:spPr/>
        <p:txBody>
          <a:bodyPr/>
          <a:lstStyle/>
          <a:p>
            <a:fld id="{D9223E30-35E9-B640-83FF-E99AEC2202FF}" type="datetime1">
              <a:rPr lang="nb-NO" smtClean="0"/>
              <a:t>06.10.2025</a:t>
            </a:fld>
            <a:endParaRPr lang="nb-NO"/>
          </a:p>
        </p:txBody>
      </p:sp>
      <p:sp>
        <p:nvSpPr>
          <p:cNvPr id="6" name="Plassholder for bunntekst 5"/>
          <p:cNvSpPr>
            <a:spLocks noGrp="1"/>
          </p:cNvSpPr>
          <p:nvPr>
            <p:ph type="ftr" sz="quarter" idx="11"/>
          </p:nvPr>
        </p:nvSpPr>
        <p:spPr/>
        <p:txBody>
          <a:bodyPr/>
          <a:lstStyle/>
          <a:p>
            <a:endParaRPr lang="nb-NO"/>
          </a:p>
        </p:txBody>
      </p:sp>
      <p:sp>
        <p:nvSpPr>
          <p:cNvPr id="8" name="Plassholder for bilde 7"/>
          <p:cNvSpPr>
            <a:spLocks noGrp="1"/>
          </p:cNvSpPr>
          <p:nvPr>
            <p:ph type="pic" sz="quarter" idx="13"/>
          </p:nvPr>
        </p:nvSpPr>
        <p:spPr>
          <a:xfrm>
            <a:off x="6472231" y="576072"/>
            <a:ext cx="5085966" cy="5157644"/>
          </a:xfrm>
          <a:prstGeom prst="rect">
            <a:avLst/>
          </a:prstGeom>
          <a:noFill/>
        </p:spPr>
        <p:txBody>
          <a:bodyPr lIns="0" tIns="720000" rIns="0" bIns="0" anchor="t" anchorCtr="1"/>
          <a:lstStyle>
            <a:lvl1pPr marL="0" indent="0" algn="ctr">
              <a:buNone/>
              <a:defRPr/>
            </a:lvl1pPr>
          </a:lstStyle>
          <a:p>
            <a:r>
              <a:rPr lang="nb-NO"/>
              <a:t>Klikk på ikonet for å legge til et bilde</a:t>
            </a:r>
          </a:p>
        </p:txBody>
      </p:sp>
      <p:sp>
        <p:nvSpPr>
          <p:cNvPr id="9" name="Plassholder for tekst 8"/>
          <p:cNvSpPr>
            <a:spLocks noGrp="1"/>
          </p:cNvSpPr>
          <p:nvPr>
            <p:ph type="body" sz="quarter" idx="14"/>
          </p:nvPr>
        </p:nvSpPr>
        <p:spPr>
          <a:xfrm>
            <a:off x="630120" y="1953244"/>
            <a:ext cx="5175984" cy="3780473"/>
          </a:xfrm>
          <a:prstGeom prst="rect">
            <a:avLst/>
          </a:prstGeom>
        </p:spPr>
        <p:txBody>
          <a:bodyPr lIns="0" tIns="0" rIns="0" bIns="0"/>
          <a:lstStyle>
            <a:lvl1pPr marL="179964" indent="-179964">
              <a:buFont typeface="Arial" panose="020B0604020202020204" pitchFamily="34" charset="0"/>
              <a:buChar char="•"/>
              <a:defRPr b="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126562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5977137" y="0"/>
            <a:ext cx="6214864" cy="6858000"/>
          </a:xfrm>
          <a:prstGeom prst="rect">
            <a:avLst/>
          </a:prstGeom>
          <a:noFill/>
        </p:spPr>
        <p:txBody>
          <a:bodyPr lIns="0" tIns="720000" rIns="0" bIns="0" anchor="t" anchorCtr="1"/>
          <a:lstStyle>
            <a:lvl1pPr marL="0" indent="0" algn="ctr">
              <a:buNone/>
              <a:defRPr/>
            </a:lvl1pPr>
          </a:lstStyle>
          <a:p>
            <a:r>
              <a:rPr lang="nb-NO"/>
              <a:t>Klikk på ikonet for å legge til et bilde</a:t>
            </a:r>
          </a:p>
        </p:txBody>
      </p:sp>
      <p:sp>
        <p:nvSpPr>
          <p:cNvPr id="2" name="Tittel 1"/>
          <p:cNvSpPr>
            <a:spLocks noGrp="1"/>
          </p:cNvSpPr>
          <p:nvPr>
            <p:ph type="title"/>
          </p:nvPr>
        </p:nvSpPr>
        <p:spPr>
          <a:xfrm>
            <a:off x="630120" y="576072"/>
            <a:ext cx="5175984" cy="1137235"/>
          </a:xfrm>
        </p:spPr>
        <p:txBody>
          <a:bodyPr>
            <a:normAutofit/>
          </a:bodyPr>
          <a:lstStyle/>
          <a:p>
            <a:r>
              <a:rPr lang="nb-NO"/>
              <a:t>Klikk for å redigere tittelstil</a:t>
            </a:r>
          </a:p>
        </p:txBody>
      </p:sp>
      <p:sp>
        <p:nvSpPr>
          <p:cNvPr id="4" name="Plassholder for tekst 3"/>
          <p:cNvSpPr>
            <a:spLocks noGrp="1"/>
          </p:cNvSpPr>
          <p:nvPr>
            <p:ph type="body" sz="quarter" idx="14"/>
          </p:nvPr>
        </p:nvSpPr>
        <p:spPr>
          <a:xfrm>
            <a:off x="630120" y="1953244"/>
            <a:ext cx="5175984" cy="3780473"/>
          </a:xfrm>
          <a:prstGeom prst="rect">
            <a:avLst/>
          </a:prstGeom>
        </p:spPr>
        <p:txBody>
          <a:bodyPr lIns="0" tIns="0" rIns="0" bIns="0"/>
          <a:lstStyle>
            <a:lvl1pPr marL="179964" indent="-179964">
              <a:buFont typeface="Arial" panose="020B0604020202020204" pitchFamily="34" charset="0"/>
              <a:buChar char="•"/>
              <a:defRPr b="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44573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tel, tekst og lite bilde">
    <p:spTree>
      <p:nvGrpSpPr>
        <p:cNvPr id="1" name=""/>
        <p:cNvGrpSpPr/>
        <p:nvPr/>
      </p:nvGrpSpPr>
      <p:grpSpPr>
        <a:xfrm>
          <a:off x="0" y="0"/>
          <a:ext cx="0" cy="0"/>
          <a:chOff x="0" y="0"/>
          <a:chExt cx="0" cy="0"/>
        </a:xfrm>
      </p:grpSpPr>
      <p:sp>
        <p:nvSpPr>
          <p:cNvPr id="5" name="Plassholder for dato 4"/>
          <p:cNvSpPr>
            <a:spLocks noGrp="1"/>
          </p:cNvSpPr>
          <p:nvPr>
            <p:ph type="dt" sz="half" idx="10"/>
          </p:nvPr>
        </p:nvSpPr>
        <p:spPr/>
        <p:txBody>
          <a:bodyPr/>
          <a:lstStyle/>
          <a:p>
            <a:fld id="{ACBFAE87-02B1-7B4D-8B04-56E4E19445D3}" type="datetime1">
              <a:rPr lang="nb-NO" smtClean="0"/>
              <a:t>06.10.2025</a:t>
            </a:fld>
            <a:endParaRPr lang="nb-NO"/>
          </a:p>
        </p:txBody>
      </p:sp>
      <p:sp>
        <p:nvSpPr>
          <p:cNvPr id="6" name="Plassholder for bunntekst 5"/>
          <p:cNvSpPr>
            <a:spLocks noGrp="1"/>
          </p:cNvSpPr>
          <p:nvPr>
            <p:ph type="ftr" sz="quarter" idx="11"/>
          </p:nvPr>
        </p:nvSpPr>
        <p:spPr/>
        <p:txBody>
          <a:bodyPr/>
          <a:lstStyle/>
          <a:p>
            <a:endParaRPr lang="nb-NO"/>
          </a:p>
        </p:txBody>
      </p:sp>
      <p:sp>
        <p:nvSpPr>
          <p:cNvPr id="8" name="Plassholder for bilde 7"/>
          <p:cNvSpPr>
            <a:spLocks noGrp="1"/>
          </p:cNvSpPr>
          <p:nvPr>
            <p:ph type="pic" sz="quarter" idx="13"/>
          </p:nvPr>
        </p:nvSpPr>
        <p:spPr>
          <a:xfrm>
            <a:off x="622382" y="1410186"/>
            <a:ext cx="10935815" cy="2849544"/>
          </a:xfrm>
          <a:prstGeom prst="rect">
            <a:avLst/>
          </a:prstGeom>
          <a:noFill/>
        </p:spPr>
        <p:txBody>
          <a:bodyPr lIns="0" tIns="720000" rIns="0" bIns="0" anchor="t" anchorCtr="1"/>
          <a:lstStyle>
            <a:lvl1pPr marL="0" indent="0" algn="ctr">
              <a:buNone/>
              <a:defRPr/>
            </a:lvl1pPr>
          </a:lstStyle>
          <a:p>
            <a:r>
              <a:rPr lang="nb-NO"/>
              <a:t>Klikk på ikonet for å legge til et bilde</a:t>
            </a:r>
          </a:p>
        </p:txBody>
      </p:sp>
      <p:sp>
        <p:nvSpPr>
          <p:cNvPr id="9" name="Plassholder for tekst 8"/>
          <p:cNvSpPr>
            <a:spLocks noGrp="1"/>
          </p:cNvSpPr>
          <p:nvPr>
            <p:ph type="body" sz="quarter" idx="14"/>
          </p:nvPr>
        </p:nvSpPr>
        <p:spPr>
          <a:xfrm>
            <a:off x="630120" y="4463963"/>
            <a:ext cx="10928076" cy="1221127"/>
          </a:xfrm>
          <a:prstGeom prst="rect">
            <a:avLst/>
          </a:prstGeom>
        </p:spPr>
        <p:txBody>
          <a:bodyPr lIns="0" tIns="0" rIns="0" bIns="0"/>
          <a:lstStyle>
            <a:lvl1pPr marL="179964" indent="-179964">
              <a:buFont typeface="Arial" panose="020B0604020202020204" pitchFamily="34" charset="0"/>
              <a:buChar char="•"/>
              <a:defRPr b="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Tittel 1">
            <a:extLst>
              <a:ext uri="{FF2B5EF4-FFF2-40B4-BE49-F238E27FC236}">
                <a16:creationId xmlns:a16="http://schemas.microsoft.com/office/drawing/2014/main" id="{5662C07D-0EC0-8045-963A-98D7733BE0E1}"/>
              </a:ext>
            </a:extLst>
          </p:cNvPr>
          <p:cNvSpPr>
            <a:spLocks noGrp="1"/>
          </p:cNvSpPr>
          <p:nvPr>
            <p:ph type="title"/>
          </p:nvPr>
        </p:nvSpPr>
        <p:spPr>
          <a:xfrm>
            <a:off x="622382" y="787759"/>
            <a:ext cx="10935815" cy="418193"/>
          </a:xfrm>
        </p:spPr>
        <p:txBody>
          <a:bodyPr anchor="t" anchorCtr="0"/>
          <a:lstStyle>
            <a:lvl1pPr>
              <a:defRPr/>
            </a:lvl1pPr>
          </a:lstStyle>
          <a:p>
            <a:r>
              <a:rPr lang="nb-NO"/>
              <a:t>Klikk for å redigere tittelstil</a:t>
            </a:r>
          </a:p>
        </p:txBody>
      </p:sp>
    </p:spTree>
    <p:extLst>
      <p:ext uri="{BB962C8B-B14F-4D97-AF65-F5344CB8AC3E}">
        <p14:creationId xmlns:p14="http://schemas.microsoft.com/office/powerpoint/2010/main" val="3826705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tel og innhold A">
    <p:spTree>
      <p:nvGrpSpPr>
        <p:cNvPr id="1" name=""/>
        <p:cNvGrpSpPr/>
        <p:nvPr/>
      </p:nvGrpSpPr>
      <p:grpSpPr>
        <a:xfrm>
          <a:off x="0" y="0"/>
          <a:ext cx="0" cy="0"/>
          <a:chOff x="0" y="0"/>
          <a:chExt cx="0" cy="0"/>
        </a:xfrm>
      </p:grpSpPr>
      <p:sp>
        <p:nvSpPr>
          <p:cNvPr id="2" name="Tittel 1"/>
          <p:cNvSpPr>
            <a:spLocks noGrp="1"/>
          </p:cNvSpPr>
          <p:nvPr>
            <p:ph type="title"/>
          </p:nvPr>
        </p:nvSpPr>
        <p:spPr>
          <a:xfrm>
            <a:off x="622382" y="787759"/>
            <a:ext cx="10935815" cy="418193"/>
          </a:xfrm>
        </p:spPr>
        <p:txBody>
          <a:bodyPr anchor="t" anchorCtr="0"/>
          <a:lstStyle>
            <a:lvl1pPr>
              <a:defRPr/>
            </a:lvl1pPr>
          </a:lstStyle>
          <a:p>
            <a:r>
              <a:rPr lang="nb-NO"/>
              <a:t>Klikk for å redigere tittelstil</a:t>
            </a:r>
          </a:p>
        </p:txBody>
      </p:sp>
      <p:sp>
        <p:nvSpPr>
          <p:cNvPr id="4" name="Plassholder for dato 3"/>
          <p:cNvSpPr>
            <a:spLocks noGrp="1"/>
          </p:cNvSpPr>
          <p:nvPr>
            <p:ph type="dt" sz="half" idx="10"/>
          </p:nvPr>
        </p:nvSpPr>
        <p:spPr/>
        <p:txBody>
          <a:bodyPr/>
          <a:lstStyle/>
          <a:p>
            <a:fld id="{D291E300-6756-C94F-8132-5FC9A1FEBFE8}" type="datetime1">
              <a:rPr lang="nb-NO" smtClean="0"/>
              <a:t>06.10.2025</a:t>
            </a:fld>
            <a:endParaRPr lang="nb-NO"/>
          </a:p>
        </p:txBody>
      </p:sp>
      <p:sp>
        <p:nvSpPr>
          <p:cNvPr id="12" name="Plassholder for bunntekst 4">
            <a:extLst>
              <a:ext uri="{FF2B5EF4-FFF2-40B4-BE49-F238E27FC236}">
                <a16:creationId xmlns:a16="http://schemas.microsoft.com/office/drawing/2014/main" id="{F022CC21-3F83-F044-8FB0-08A450A8570B}"/>
              </a:ext>
            </a:extLst>
          </p:cNvPr>
          <p:cNvSpPr>
            <a:spLocks noGrp="1"/>
          </p:cNvSpPr>
          <p:nvPr>
            <p:ph type="ftr" sz="quarter" idx="11"/>
          </p:nvPr>
        </p:nvSpPr>
        <p:spPr>
          <a:xfrm>
            <a:off x="3421575" y="6426804"/>
            <a:ext cx="5348849" cy="146304"/>
          </a:xfrm>
        </p:spPr>
        <p:txBody>
          <a:bodyPr/>
          <a:lstStyle/>
          <a:p>
            <a:endParaRPr lang="nb-NO"/>
          </a:p>
        </p:txBody>
      </p:sp>
      <p:sp>
        <p:nvSpPr>
          <p:cNvPr id="8" name="Plassholder for tekst 7">
            <a:extLst>
              <a:ext uri="{FF2B5EF4-FFF2-40B4-BE49-F238E27FC236}">
                <a16:creationId xmlns:a16="http://schemas.microsoft.com/office/drawing/2014/main" id="{81F7D53D-CC82-9944-AFA3-27E54553365C}"/>
              </a:ext>
            </a:extLst>
          </p:cNvPr>
          <p:cNvSpPr>
            <a:spLocks noGrp="1"/>
          </p:cNvSpPr>
          <p:nvPr>
            <p:ph type="body" sz="quarter" idx="12" hasCustomPrompt="1"/>
          </p:nvPr>
        </p:nvSpPr>
        <p:spPr>
          <a:xfrm>
            <a:off x="622381" y="1380806"/>
            <a:ext cx="10936124" cy="447571"/>
          </a:xfrm>
        </p:spPr>
        <p:txBody>
          <a:bodyPr/>
          <a:lstStyle>
            <a:lvl1pPr marL="0" indent="0">
              <a:buNone/>
              <a:defRPr/>
            </a:lvl1pPr>
            <a:lvl2pPr marL="269946" indent="0">
              <a:buNone/>
              <a:defRPr/>
            </a:lvl2pPr>
            <a:lvl3pPr marL="539892" indent="0">
              <a:buNone/>
              <a:defRPr/>
            </a:lvl3pPr>
            <a:lvl4pPr marL="809838" indent="0">
              <a:buNone/>
              <a:defRPr/>
            </a:lvl4pPr>
            <a:lvl5pPr marL="1079784" indent="0">
              <a:buNone/>
              <a:defRPr/>
            </a:lvl5pPr>
          </a:lstStyle>
          <a:p>
            <a:pPr lvl="0"/>
            <a:r>
              <a:rPr lang="nb-NO"/>
              <a:t>Støttetekst for tittel</a:t>
            </a:r>
          </a:p>
        </p:txBody>
      </p:sp>
      <p:sp>
        <p:nvSpPr>
          <p:cNvPr id="6" name="Plassholder for bilde 5">
            <a:extLst>
              <a:ext uri="{FF2B5EF4-FFF2-40B4-BE49-F238E27FC236}">
                <a16:creationId xmlns:a16="http://schemas.microsoft.com/office/drawing/2014/main" id="{C629F34C-73C8-EA45-807C-41619DF0FC02}"/>
              </a:ext>
            </a:extLst>
          </p:cNvPr>
          <p:cNvSpPr>
            <a:spLocks noGrp="1"/>
          </p:cNvSpPr>
          <p:nvPr>
            <p:ph type="pic" sz="quarter" idx="13" hasCustomPrompt="1"/>
          </p:nvPr>
        </p:nvSpPr>
        <p:spPr>
          <a:xfrm>
            <a:off x="622381" y="1983916"/>
            <a:ext cx="2617352" cy="3753569"/>
          </a:xfrm>
          <a:solidFill>
            <a:schemeClr val="bg1">
              <a:lumMod val="95000"/>
            </a:schemeClr>
          </a:solidFill>
        </p:spPr>
        <p:txBody>
          <a:bodyPr/>
          <a:lstStyle>
            <a:lvl1pPr marL="0" indent="0">
              <a:buNone/>
              <a:defRPr/>
            </a:lvl1pPr>
          </a:lstStyle>
          <a:p>
            <a:r>
              <a:rPr lang="nb-NO"/>
              <a:t>Klikk på ikonet for å sette inn et bilde</a:t>
            </a:r>
          </a:p>
        </p:txBody>
      </p:sp>
      <p:sp>
        <p:nvSpPr>
          <p:cNvPr id="7" name="Rektangel 6">
            <a:extLst>
              <a:ext uri="{FF2B5EF4-FFF2-40B4-BE49-F238E27FC236}">
                <a16:creationId xmlns:a16="http://schemas.microsoft.com/office/drawing/2014/main" id="{6C937392-CC98-E34E-A4CB-905F7E9D3625}"/>
              </a:ext>
            </a:extLst>
          </p:cNvPr>
          <p:cNvSpPr/>
          <p:nvPr userDrawn="1"/>
        </p:nvSpPr>
        <p:spPr>
          <a:xfrm>
            <a:off x="622381" y="4658470"/>
            <a:ext cx="2617352" cy="1079014"/>
          </a:xfrm>
          <a:prstGeom prst="rect">
            <a:avLst/>
          </a:prstGeom>
          <a:solidFill>
            <a:schemeClr val="bg2">
              <a:alpha val="596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27" name="Plassholder for tekst 26">
            <a:extLst>
              <a:ext uri="{FF2B5EF4-FFF2-40B4-BE49-F238E27FC236}">
                <a16:creationId xmlns:a16="http://schemas.microsoft.com/office/drawing/2014/main" id="{F909E254-DA16-094D-9473-E5B525C6ACA5}"/>
              </a:ext>
            </a:extLst>
          </p:cNvPr>
          <p:cNvSpPr>
            <a:spLocks noGrp="1"/>
          </p:cNvSpPr>
          <p:nvPr>
            <p:ph type="body" sz="quarter" idx="14" hasCustomPrompt="1"/>
          </p:nvPr>
        </p:nvSpPr>
        <p:spPr>
          <a:xfrm>
            <a:off x="836723" y="4814752"/>
            <a:ext cx="2198973" cy="213284"/>
          </a:xfrm>
          <a:noFill/>
        </p:spPr>
        <p:txBody>
          <a:bodyPr>
            <a:normAutofit/>
          </a:bodyPr>
          <a:lstStyle>
            <a:lvl1pPr marL="0" indent="0" algn="ctr">
              <a:buNone/>
              <a:defRPr sz="1200" b="1">
                <a:solidFill>
                  <a:schemeClr val="bg1"/>
                </a:solidFill>
              </a:defRPr>
            </a:lvl1pPr>
            <a:lvl2pPr marL="269946" indent="0">
              <a:buNone/>
              <a:defRPr/>
            </a:lvl2pPr>
            <a:lvl3pPr marL="539892" indent="0">
              <a:buNone/>
              <a:defRPr/>
            </a:lvl3pPr>
            <a:lvl4pPr marL="809838" indent="0">
              <a:buNone/>
              <a:defRPr/>
            </a:lvl4pPr>
            <a:lvl5pPr marL="1079784" indent="0">
              <a:buNone/>
              <a:defRPr/>
            </a:lvl5pPr>
          </a:lstStyle>
          <a:p>
            <a:pPr lvl="0"/>
            <a:r>
              <a:rPr lang="nb-NO"/>
              <a:t>Overskrift</a:t>
            </a:r>
          </a:p>
        </p:txBody>
      </p:sp>
      <p:sp>
        <p:nvSpPr>
          <p:cNvPr id="28" name="Plassholder for tekst 26">
            <a:extLst>
              <a:ext uri="{FF2B5EF4-FFF2-40B4-BE49-F238E27FC236}">
                <a16:creationId xmlns:a16="http://schemas.microsoft.com/office/drawing/2014/main" id="{BFE68393-FEF7-9342-A21A-94995B874506}"/>
              </a:ext>
            </a:extLst>
          </p:cNvPr>
          <p:cNvSpPr>
            <a:spLocks noGrp="1"/>
          </p:cNvSpPr>
          <p:nvPr>
            <p:ph type="body" sz="quarter" idx="15" hasCustomPrompt="1"/>
          </p:nvPr>
        </p:nvSpPr>
        <p:spPr>
          <a:xfrm>
            <a:off x="836723" y="5048162"/>
            <a:ext cx="2198973" cy="524497"/>
          </a:xfrm>
          <a:noFill/>
        </p:spPr>
        <p:txBody>
          <a:bodyPr>
            <a:normAutofit/>
          </a:bodyPr>
          <a:lstStyle>
            <a:lvl1pPr marL="0" indent="0" algn="ctr">
              <a:buNone/>
              <a:defRPr sz="1200" b="0">
                <a:solidFill>
                  <a:schemeClr val="bg1"/>
                </a:solidFill>
              </a:defRPr>
            </a:lvl1pPr>
            <a:lvl2pPr marL="269946" indent="0">
              <a:buNone/>
              <a:defRPr/>
            </a:lvl2pPr>
            <a:lvl3pPr marL="539892" indent="0">
              <a:buNone/>
              <a:defRPr/>
            </a:lvl3pPr>
            <a:lvl4pPr marL="809838" indent="0">
              <a:buNone/>
              <a:defRPr/>
            </a:lvl4pPr>
            <a:lvl5pPr marL="1079784" indent="0">
              <a:buNone/>
              <a:defRPr/>
            </a:lvl5pPr>
          </a:lstStyle>
          <a:p>
            <a:pPr lvl="0"/>
            <a:r>
              <a:rPr lang="nb-NO"/>
              <a:t>Her kommer en liten tekst som sier noe om bildet</a:t>
            </a:r>
          </a:p>
        </p:txBody>
      </p:sp>
      <p:sp>
        <p:nvSpPr>
          <p:cNvPr id="33" name="Plassholder for bilde 5">
            <a:extLst>
              <a:ext uri="{FF2B5EF4-FFF2-40B4-BE49-F238E27FC236}">
                <a16:creationId xmlns:a16="http://schemas.microsoft.com/office/drawing/2014/main" id="{871E48EE-42EF-BF42-B9DC-6F50529D0104}"/>
              </a:ext>
            </a:extLst>
          </p:cNvPr>
          <p:cNvSpPr>
            <a:spLocks noGrp="1"/>
          </p:cNvSpPr>
          <p:nvPr>
            <p:ph type="pic" sz="quarter" idx="16" hasCustomPrompt="1"/>
          </p:nvPr>
        </p:nvSpPr>
        <p:spPr>
          <a:xfrm>
            <a:off x="3414586" y="1983916"/>
            <a:ext cx="2617352" cy="3753569"/>
          </a:xfrm>
          <a:solidFill>
            <a:schemeClr val="bg1">
              <a:lumMod val="95000"/>
            </a:schemeClr>
          </a:solidFill>
        </p:spPr>
        <p:txBody>
          <a:bodyPr/>
          <a:lstStyle>
            <a:lvl1pPr marL="0" indent="0">
              <a:buNone/>
              <a:defRPr/>
            </a:lvl1pPr>
          </a:lstStyle>
          <a:p>
            <a:r>
              <a:rPr lang="nb-NO"/>
              <a:t>Klikk på ikonet for å sette inn et bilde</a:t>
            </a:r>
          </a:p>
        </p:txBody>
      </p:sp>
      <p:sp>
        <p:nvSpPr>
          <p:cNvPr id="34" name="Rektangel 33">
            <a:extLst>
              <a:ext uri="{FF2B5EF4-FFF2-40B4-BE49-F238E27FC236}">
                <a16:creationId xmlns:a16="http://schemas.microsoft.com/office/drawing/2014/main" id="{31073479-8A8B-1148-A41E-BC0F512E5C22}"/>
              </a:ext>
            </a:extLst>
          </p:cNvPr>
          <p:cNvSpPr/>
          <p:nvPr userDrawn="1"/>
        </p:nvSpPr>
        <p:spPr>
          <a:xfrm>
            <a:off x="3414586" y="4658470"/>
            <a:ext cx="2617352" cy="1079014"/>
          </a:xfrm>
          <a:prstGeom prst="rect">
            <a:avLst/>
          </a:prstGeom>
          <a:solidFill>
            <a:schemeClr val="accent6">
              <a:alpha val="596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5" name="Plassholder for tekst 26">
            <a:extLst>
              <a:ext uri="{FF2B5EF4-FFF2-40B4-BE49-F238E27FC236}">
                <a16:creationId xmlns:a16="http://schemas.microsoft.com/office/drawing/2014/main" id="{A908BB91-00C2-0F4C-BA61-FA1F984A0406}"/>
              </a:ext>
            </a:extLst>
          </p:cNvPr>
          <p:cNvSpPr>
            <a:spLocks noGrp="1"/>
          </p:cNvSpPr>
          <p:nvPr>
            <p:ph type="body" sz="quarter" idx="17" hasCustomPrompt="1"/>
          </p:nvPr>
        </p:nvSpPr>
        <p:spPr>
          <a:xfrm>
            <a:off x="3628927" y="4814752"/>
            <a:ext cx="2198973" cy="213284"/>
          </a:xfrm>
          <a:noFill/>
        </p:spPr>
        <p:txBody>
          <a:bodyPr>
            <a:normAutofit/>
          </a:bodyPr>
          <a:lstStyle>
            <a:lvl1pPr marL="0" indent="0" algn="ctr">
              <a:buNone/>
              <a:defRPr sz="1200" b="1">
                <a:solidFill>
                  <a:schemeClr val="bg1"/>
                </a:solidFill>
              </a:defRPr>
            </a:lvl1pPr>
            <a:lvl2pPr marL="269946" indent="0">
              <a:buNone/>
              <a:defRPr/>
            </a:lvl2pPr>
            <a:lvl3pPr marL="539892" indent="0">
              <a:buNone/>
              <a:defRPr/>
            </a:lvl3pPr>
            <a:lvl4pPr marL="809838" indent="0">
              <a:buNone/>
              <a:defRPr/>
            </a:lvl4pPr>
            <a:lvl5pPr marL="1079784" indent="0">
              <a:buNone/>
              <a:defRPr/>
            </a:lvl5pPr>
          </a:lstStyle>
          <a:p>
            <a:pPr lvl="0"/>
            <a:r>
              <a:rPr lang="nb-NO"/>
              <a:t>Overskrift</a:t>
            </a:r>
          </a:p>
        </p:txBody>
      </p:sp>
      <p:sp>
        <p:nvSpPr>
          <p:cNvPr id="36" name="Plassholder for tekst 26">
            <a:extLst>
              <a:ext uri="{FF2B5EF4-FFF2-40B4-BE49-F238E27FC236}">
                <a16:creationId xmlns:a16="http://schemas.microsoft.com/office/drawing/2014/main" id="{796E69A1-014E-3942-A45D-551AC056BD4D}"/>
              </a:ext>
            </a:extLst>
          </p:cNvPr>
          <p:cNvSpPr>
            <a:spLocks noGrp="1"/>
          </p:cNvSpPr>
          <p:nvPr>
            <p:ph type="body" sz="quarter" idx="18" hasCustomPrompt="1"/>
          </p:nvPr>
        </p:nvSpPr>
        <p:spPr>
          <a:xfrm>
            <a:off x="3628927" y="5048162"/>
            <a:ext cx="2198973" cy="524497"/>
          </a:xfrm>
          <a:noFill/>
        </p:spPr>
        <p:txBody>
          <a:bodyPr>
            <a:normAutofit/>
          </a:bodyPr>
          <a:lstStyle>
            <a:lvl1pPr marL="0" indent="0" algn="ctr">
              <a:buNone/>
              <a:defRPr sz="1200" b="0">
                <a:solidFill>
                  <a:schemeClr val="bg1"/>
                </a:solidFill>
              </a:defRPr>
            </a:lvl1pPr>
            <a:lvl2pPr marL="269946" indent="0">
              <a:buNone/>
              <a:defRPr/>
            </a:lvl2pPr>
            <a:lvl3pPr marL="539892" indent="0">
              <a:buNone/>
              <a:defRPr/>
            </a:lvl3pPr>
            <a:lvl4pPr marL="809838" indent="0">
              <a:buNone/>
              <a:defRPr/>
            </a:lvl4pPr>
            <a:lvl5pPr marL="1079784" indent="0">
              <a:buNone/>
              <a:defRPr/>
            </a:lvl5pPr>
          </a:lstStyle>
          <a:p>
            <a:pPr lvl="0"/>
            <a:r>
              <a:rPr lang="nb-NO"/>
              <a:t>Her kommer en liten tekst som sier noe om bildet</a:t>
            </a:r>
          </a:p>
        </p:txBody>
      </p:sp>
      <p:sp>
        <p:nvSpPr>
          <p:cNvPr id="37" name="Plassholder for bilde 5">
            <a:extLst>
              <a:ext uri="{FF2B5EF4-FFF2-40B4-BE49-F238E27FC236}">
                <a16:creationId xmlns:a16="http://schemas.microsoft.com/office/drawing/2014/main" id="{F7E05007-A997-9E47-95CF-32C8D9566DAE}"/>
              </a:ext>
            </a:extLst>
          </p:cNvPr>
          <p:cNvSpPr>
            <a:spLocks noGrp="1"/>
          </p:cNvSpPr>
          <p:nvPr>
            <p:ph type="pic" sz="quarter" idx="19" hasCustomPrompt="1"/>
          </p:nvPr>
        </p:nvSpPr>
        <p:spPr>
          <a:xfrm>
            <a:off x="6187325" y="1983916"/>
            <a:ext cx="2617352" cy="3753569"/>
          </a:xfrm>
          <a:solidFill>
            <a:schemeClr val="bg1">
              <a:lumMod val="95000"/>
            </a:schemeClr>
          </a:solidFill>
        </p:spPr>
        <p:txBody>
          <a:bodyPr/>
          <a:lstStyle>
            <a:lvl1pPr marL="0" indent="0">
              <a:buNone/>
              <a:defRPr/>
            </a:lvl1pPr>
          </a:lstStyle>
          <a:p>
            <a:r>
              <a:rPr lang="nb-NO"/>
              <a:t>Klikk på ikonet for å sette inn et bilde</a:t>
            </a:r>
          </a:p>
        </p:txBody>
      </p:sp>
      <p:sp>
        <p:nvSpPr>
          <p:cNvPr id="38" name="Rektangel 37">
            <a:extLst>
              <a:ext uri="{FF2B5EF4-FFF2-40B4-BE49-F238E27FC236}">
                <a16:creationId xmlns:a16="http://schemas.microsoft.com/office/drawing/2014/main" id="{E4CB3D50-F217-9641-BCF8-A16B8CEA0FCC}"/>
              </a:ext>
            </a:extLst>
          </p:cNvPr>
          <p:cNvSpPr/>
          <p:nvPr userDrawn="1"/>
        </p:nvSpPr>
        <p:spPr>
          <a:xfrm>
            <a:off x="6187325" y="4658470"/>
            <a:ext cx="2617352" cy="1079014"/>
          </a:xfrm>
          <a:prstGeom prst="rect">
            <a:avLst/>
          </a:prstGeom>
          <a:solidFill>
            <a:schemeClr val="tx1">
              <a:alpha val="596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9" name="Plassholder for tekst 26">
            <a:extLst>
              <a:ext uri="{FF2B5EF4-FFF2-40B4-BE49-F238E27FC236}">
                <a16:creationId xmlns:a16="http://schemas.microsoft.com/office/drawing/2014/main" id="{49597B93-0655-114F-98E2-5A567A2C05BF}"/>
              </a:ext>
            </a:extLst>
          </p:cNvPr>
          <p:cNvSpPr>
            <a:spLocks noGrp="1"/>
          </p:cNvSpPr>
          <p:nvPr>
            <p:ph type="body" sz="quarter" idx="20" hasCustomPrompt="1"/>
          </p:nvPr>
        </p:nvSpPr>
        <p:spPr>
          <a:xfrm>
            <a:off x="6401666" y="4814752"/>
            <a:ext cx="2198973" cy="213284"/>
          </a:xfrm>
          <a:noFill/>
        </p:spPr>
        <p:txBody>
          <a:bodyPr>
            <a:normAutofit/>
          </a:bodyPr>
          <a:lstStyle>
            <a:lvl1pPr marL="0" indent="0" algn="ctr">
              <a:buNone/>
              <a:defRPr sz="1200" b="1">
                <a:solidFill>
                  <a:schemeClr val="bg1"/>
                </a:solidFill>
              </a:defRPr>
            </a:lvl1pPr>
            <a:lvl2pPr marL="269946" indent="0">
              <a:buNone/>
              <a:defRPr/>
            </a:lvl2pPr>
            <a:lvl3pPr marL="539892" indent="0">
              <a:buNone/>
              <a:defRPr/>
            </a:lvl3pPr>
            <a:lvl4pPr marL="809838" indent="0">
              <a:buNone/>
              <a:defRPr/>
            </a:lvl4pPr>
            <a:lvl5pPr marL="1079784" indent="0">
              <a:buNone/>
              <a:defRPr/>
            </a:lvl5pPr>
          </a:lstStyle>
          <a:p>
            <a:pPr lvl="0"/>
            <a:r>
              <a:rPr lang="nb-NO"/>
              <a:t>Overskrift</a:t>
            </a:r>
          </a:p>
        </p:txBody>
      </p:sp>
      <p:sp>
        <p:nvSpPr>
          <p:cNvPr id="40" name="Plassholder for tekst 26">
            <a:extLst>
              <a:ext uri="{FF2B5EF4-FFF2-40B4-BE49-F238E27FC236}">
                <a16:creationId xmlns:a16="http://schemas.microsoft.com/office/drawing/2014/main" id="{801287C4-C529-4040-A3F5-95BE2A18DA0C}"/>
              </a:ext>
            </a:extLst>
          </p:cNvPr>
          <p:cNvSpPr>
            <a:spLocks noGrp="1"/>
          </p:cNvSpPr>
          <p:nvPr>
            <p:ph type="body" sz="quarter" idx="21" hasCustomPrompt="1"/>
          </p:nvPr>
        </p:nvSpPr>
        <p:spPr>
          <a:xfrm>
            <a:off x="6401666" y="5048162"/>
            <a:ext cx="2198973" cy="524497"/>
          </a:xfrm>
          <a:noFill/>
        </p:spPr>
        <p:txBody>
          <a:bodyPr>
            <a:normAutofit/>
          </a:bodyPr>
          <a:lstStyle>
            <a:lvl1pPr marL="0" indent="0" algn="ctr">
              <a:buNone/>
              <a:defRPr sz="1200" b="0">
                <a:solidFill>
                  <a:schemeClr val="bg1"/>
                </a:solidFill>
              </a:defRPr>
            </a:lvl1pPr>
            <a:lvl2pPr marL="269946" indent="0">
              <a:buNone/>
              <a:defRPr/>
            </a:lvl2pPr>
            <a:lvl3pPr marL="539892" indent="0">
              <a:buNone/>
              <a:defRPr/>
            </a:lvl3pPr>
            <a:lvl4pPr marL="809838" indent="0">
              <a:buNone/>
              <a:defRPr/>
            </a:lvl4pPr>
            <a:lvl5pPr marL="1079784" indent="0">
              <a:buNone/>
              <a:defRPr/>
            </a:lvl5pPr>
          </a:lstStyle>
          <a:p>
            <a:pPr lvl="0"/>
            <a:r>
              <a:rPr lang="nb-NO"/>
              <a:t>Her kommer en liten tekst som sier noe om bildet</a:t>
            </a:r>
          </a:p>
        </p:txBody>
      </p:sp>
      <p:sp>
        <p:nvSpPr>
          <p:cNvPr id="41" name="Plassholder for bilde 5">
            <a:extLst>
              <a:ext uri="{FF2B5EF4-FFF2-40B4-BE49-F238E27FC236}">
                <a16:creationId xmlns:a16="http://schemas.microsoft.com/office/drawing/2014/main" id="{064E2384-2BAF-8D47-B6CD-9BEDA7965A61}"/>
              </a:ext>
            </a:extLst>
          </p:cNvPr>
          <p:cNvSpPr>
            <a:spLocks noGrp="1"/>
          </p:cNvSpPr>
          <p:nvPr>
            <p:ph type="pic" sz="quarter" idx="22" hasCustomPrompt="1"/>
          </p:nvPr>
        </p:nvSpPr>
        <p:spPr>
          <a:xfrm>
            <a:off x="8969800" y="1983916"/>
            <a:ext cx="2617352" cy="3753569"/>
          </a:xfrm>
          <a:solidFill>
            <a:schemeClr val="bg1">
              <a:lumMod val="95000"/>
            </a:schemeClr>
          </a:solidFill>
        </p:spPr>
        <p:txBody>
          <a:bodyPr/>
          <a:lstStyle>
            <a:lvl1pPr marL="0" indent="0">
              <a:buNone/>
              <a:defRPr/>
            </a:lvl1pPr>
          </a:lstStyle>
          <a:p>
            <a:r>
              <a:rPr lang="nb-NO"/>
              <a:t>Klikk på ikonet for å sette inn et bilde</a:t>
            </a:r>
          </a:p>
        </p:txBody>
      </p:sp>
      <p:sp>
        <p:nvSpPr>
          <p:cNvPr id="42" name="Rektangel 41">
            <a:extLst>
              <a:ext uri="{FF2B5EF4-FFF2-40B4-BE49-F238E27FC236}">
                <a16:creationId xmlns:a16="http://schemas.microsoft.com/office/drawing/2014/main" id="{9C659604-E28D-464B-A878-23A8E08B14DD}"/>
              </a:ext>
            </a:extLst>
          </p:cNvPr>
          <p:cNvSpPr/>
          <p:nvPr userDrawn="1"/>
        </p:nvSpPr>
        <p:spPr>
          <a:xfrm>
            <a:off x="8969800" y="4658470"/>
            <a:ext cx="2617352" cy="1079014"/>
          </a:xfrm>
          <a:prstGeom prst="rect">
            <a:avLst/>
          </a:prstGeom>
          <a:solidFill>
            <a:schemeClr val="accent5">
              <a:alpha val="596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43" name="Plassholder for tekst 26">
            <a:extLst>
              <a:ext uri="{FF2B5EF4-FFF2-40B4-BE49-F238E27FC236}">
                <a16:creationId xmlns:a16="http://schemas.microsoft.com/office/drawing/2014/main" id="{3F424669-BAAE-564A-A1D3-7144E4921C8B}"/>
              </a:ext>
            </a:extLst>
          </p:cNvPr>
          <p:cNvSpPr>
            <a:spLocks noGrp="1"/>
          </p:cNvSpPr>
          <p:nvPr>
            <p:ph type="body" sz="quarter" idx="23" hasCustomPrompt="1"/>
          </p:nvPr>
        </p:nvSpPr>
        <p:spPr>
          <a:xfrm>
            <a:off x="9184141" y="4814752"/>
            <a:ext cx="2198973" cy="213284"/>
          </a:xfrm>
          <a:noFill/>
        </p:spPr>
        <p:txBody>
          <a:bodyPr>
            <a:normAutofit/>
          </a:bodyPr>
          <a:lstStyle>
            <a:lvl1pPr marL="0" indent="0" algn="ctr">
              <a:buNone/>
              <a:defRPr sz="1200" b="1">
                <a:solidFill>
                  <a:schemeClr val="bg1"/>
                </a:solidFill>
              </a:defRPr>
            </a:lvl1pPr>
            <a:lvl2pPr marL="269946" indent="0">
              <a:buNone/>
              <a:defRPr/>
            </a:lvl2pPr>
            <a:lvl3pPr marL="539892" indent="0">
              <a:buNone/>
              <a:defRPr/>
            </a:lvl3pPr>
            <a:lvl4pPr marL="809838" indent="0">
              <a:buNone/>
              <a:defRPr/>
            </a:lvl4pPr>
            <a:lvl5pPr marL="1079784" indent="0">
              <a:buNone/>
              <a:defRPr/>
            </a:lvl5pPr>
          </a:lstStyle>
          <a:p>
            <a:pPr lvl="0"/>
            <a:r>
              <a:rPr lang="nb-NO"/>
              <a:t>Overskrift</a:t>
            </a:r>
          </a:p>
        </p:txBody>
      </p:sp>
      <p:sp>
        <p:nvSpPr>
          <p:cNvPr id="44" name="Plassholder for tekst 26">
            <a:extLst>
              <a:ext uri="{FF2B5EF4-FFF2-40B4-BE49-F238E27FC236}">
                <a16:creationId xmlns:a16="http://schemas.microsoft.com/office/drawing/2014/main" id="{444BAF17-9FC6-804A-9883-57095D6749F1}"/>
              </a:ext>
            </a:extLst>
          </p:cNvPr>
          <p:cNvSpPr>
            <a:spLocks noGrp="1"/>
          </p:cNvSpPr>
          <p:nvPr>
            <p:ph type="body" sz="quarter" idx="24" hasCustomPrompt="1"/>
          </p:nvPr>
        </p:nvSpPr>
        <p:spPr>
          <a:xfrm>
            <a:off x="9184141" y="5048162"/>
            <a:ext cx="2198973" cy="524497"/>
          </a:xfrm>
          <a:noFill/>
        </p:spPr>
        <p:txBody>
          <a:bodyPr>
            <a:normAutofit/>
          </a:bodyPr>
          <a:lstStyle>
            <a:lvl1pPr marL="0" indent="0" algn="ctr">
              <a:buNone/>
              <a:defRPr sz="1200" b="0">
                <a:solidFill>
                  <a:schemeClr val="bg1"/>
                </a:solidFill>
              </a:defRPr>
            </a:lvl1pPr>
            <a:lvl2pPr marL="269946" indent="0">
              <a:buNone/>
              <a:defRPr/>
            </a:lvl2pPr>
            <a:lvl3pPr marL="539892" indent="0">
              <a:buNone/>
              <a:defRPr/>
            </a:lvl3pPr>
            <a:lvl4pPr marL="809838" indent="0">
              <a:buNone/>
              <a:defRPr/>
            </a:lvl4pPr>
            <a:lvl5pPr marL="1079784" indent="0">
              <a:buNone/>
              <a:defRPr/>
            </a:lvl5pPr>
          </a:lstStyle>
          <a:p>
            <a:pPr lvl="0"/>
            <a:r>
              <a:rPr lang="nb-NO"/>
              <a:t>Her kommer en liten tekst som sier noe om bildet</a:t>
            </a:r>
          </a:p>
        </p:txBody>
      </p:sp>
    </p:spTree>
    <p:extLst>
      <p:ext uri="{BB962C8B-B14F-4D97-AF65-F5344CB8AC3E}">
        <p14:creationId xmlns:p14="http://schemas.microsoft.com/office/powerpoint/2010/main" val="2304204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tel og innhold A">
    <p:spTree>
      <p:nvGrpSpPr>
        <p:cNvPr id="1" name=""/>
        <p:cNvGrpSpPr/>
        <p:nvPr/>
      </p:nvGrpSpPr>
      <p:grpSpPr>
        <a:xfrm>
          <a:off x="0" y="0"/>
          <a:ext cx="0" cy="0"/>
          <a:chOff x="0" y="0"/>
          <a:chExt cx="0" cy="0"/>
        </a:xfrm>
      </p:grpSpPr>
      <p:sp>
        <p:nvSpPr>
          <p:cNvPr id="22" name="Tittel 1">
            <a:extLst>
              <a:ext uri="{FF2B5EF4-FFF2-40B4-BE49-F238E27FC236}">
                <a16:creationId xmlns:a16="http://schemas.microsoft.com/office/drawing/2014/main" id="{BA90743D-6905-5241-87E4-44C80A8D9D2A}"/>
              </a:ext>
            </a:extLst>
          </p:cNvPr>
          <p:cNvSpPr>
            <a:spLocks noGrp="1"/>
          </p:cNvSpPr>
          <p:nvPr>
            <p:ph type="title"/>
          </p:nvPr>
        </p:nvSpPr>
        <p:spPr>
          <a:xfrm>
            <a:off x="622382" y="787759"/>
            <a:ext cx="10935815" cy="418193"/>
          </a:xfrm>
        </p:spPr>
        <p:txBody>
          <a:bodyPr anchor="t" anchorCtr="0"/>
          <a:lstStyle>
            <a:lvl1pPr>
              <a:defRPr/>
            </a:lvl1pPr>
          </a:lstStyle>
          <a:p>
            <a:r>
              <a:rPr lang="nb-NO"/>
              <a:t>Klikk for å redigere tittelstil</a:t>
            </a:r>
          </a:p>
        </p:txBody>
      </p:sp>
      <p:sp>
        <p:nvSpPr>
          <p:cNvPr id="23" name="Plassholder for dato 3">
            <a:extLst>
              <a:ext uri="{FF2B5EF4-FFF2-40B4-BE49-F238E27FC236}">
                <a16:creationId xmlns:a16="http://schemas.microsoft.com/office/drawing/2014/main" id="{07BBC293-F571-6F4C-A845-4E57250B05E3}"/>
              </a:ext>
            </a:extLst>
          </p:cNvPr>
          <p:cNvSpPr>
            <a:spLocks noGrp="1"/>
          </p:cNvSpPr>
          <p:nvPr>
            <p:ph type="dt" sz="half" idx="10"/>
          </p:nvPr>
        </p:nvSpPr>
        <p:spPr>
          <a:xfrm>
            <a:off x="10711976" y="6426804"/>
            <a:ext cx="846221" cy="148661"/>
          </a:xfrm>
        </p:spPr>
        <p:txBody>
          <a:bodyPr/>
          <a:lstStyle/>
          <a:p>
            <a:fld id="{9494EE47-B462-934D-9A91-B5F7C80CBF2D}" type="datetime1">
              <a:rPr lang="nb-NO" smtClean="0"/>
              <a:t>06.10.2025</a:t>
            </a:fld>
            <a:endParaRPr lang="nb-NO"/>
          </a:p>
        </p:txBody>
      </p:sp>
      <p:sp>
        <p:nvSpPr>
          <p:cNvPr id="24" name="Plassholder for bunntekst 4">
            <a:extLst>
              <a:ext uri="{FF2B5EF4-FFF2-40B4-BE49-F238E27FC236}">
                <a16:creationId xmlns:a16="http://schemas.microsoft.com/office/drawing/2014/main" id="{43EB9E6B-AE98-9142-8F07-A65759DEBF4B}"/>
              </a:ext>
            </a:extLst>
          </p:cNvPr>
          <p:cNvSpPr>
            <a:spLocks noGrp="1"/>
          </p:cNvSpPr>
          <p:nvPr>
            <p:ph type="ftr" sz="quarter" idx="11"/>
          </p:nvPr>
        </p:nvSpPr>
        <p:spPr>
          <a:xfrm>
            <a:off x="3421575" y="6426804"/>
            <a:ext cx="5348849" cy="146304"/>
          </a:xfrm>
        </p:spPr>
        <p:txBody>
          <a:bodyPr/>
          <a:lstStyle/>
          <a:p>
            <a:endParaRPr lang="nb-NO"/>
          </a:p>
        </p:txBody>
      </p:sp>
      <p:sp>
        <p:nvSpPr>
          <p:cNvPr id="25" name="Plassholder for tekst 7">
            <a:extLst>
              <a:ext uri="{FF2B5EF4-FFF2-40B4-BE49-F238E27FC236}">
                <a16:creationId xmlns:a16="http://schemas.microsoft.com/office/drawing/2014/main" id="{F903B5C7-6C5D-8240-B732-86BEAEEA251B}"/>
              </a:ext>
            </a:extLst>
          </p:cNvPr>
          <p:cNvSpPr>
            <a:spLocks noGrp="1"/>
          </p:cNvSpPr>
          <p:nvPr>
            <p:ph type="body" sz="quarter" idx="12" hasCustomPrompt="1"/>
          </p:nvPr>
        </p:nvSpPr>
        <p:spPr>
          <a:xfrm>
            <a:off x="622381" y="1380806"/>
            <a:ext cx="10936124" cy="447571"/>
          </a:xfrm>
        </p:spPr>
        <p:txBody>
          <a:bodyPr/>
          <a:lstStyle>
            <a:lvl1pPr marL="0" indent="0">
              <a:buNone/>
              <a:defRPr/>
            </a:lvl1pPr>
            <a:lvl2pPr marL="269946" indent="0">
              <a:buNone/>
              <a:defRPr/>
            </a:lvl2pPr>
            <a:lvl3pPr marL="539892" indent="0">
              <a:buNone/>
              <a:defRPr/>
            </a:lvl3pPr>
            <a:lvl4pPr marL="809838" indent="0">
              <a:buNone/>
              <a:defRPr/>
            </a:lvl4pPr>
            <a:lvl5pPr marL="1079784" indent="0">
              <a:buNone/>
              <a:defRPr/>
            </a:lvl5pPr>
          </a:lstStyle>
          <a:p>
            <a:pPr lvl="0"/>
            <a:r>
              <a:rPr lang="nb-NO"/>
              <a:t>Støttetekst for tittel</a:t>
            </a:r>
          </a:p>
        </p:txBody>
      </p:sp>
      <p:sp>
        <p:nvSpPr>
          <p:cNvPr id="26" name="Plassholder for bilde 5">
            <a:extLst>
              <a:ext uri="{FF2B5EF4-FFF2-40B4-BE49-F238E27FC236}">
                <a16:creationId xmlns:a16="http://schemas.microsoft.com/office/drawing/2014/main" id="{9DD094CE-355F-3B4C-9CAA-D99BBB9F25E8}"/>
              </a:ext>
            </a:extLst>
          </p:cNvPr>
          <p:cNvSpPr>
            <a:spLocks noGrp="1"/>
          </p:cNvSpPr>
          <p:nvPr>
            <p:ph type="pic" sz="quarter" idx="16" hasCustomPrompt="1"/>
          </p:nvPr>
        </p:nvSpPr>
        <p:spPr>
          <a:xfrm>
            <a:off x="640757" y="1983916"/>
            <a:ext cx="3484309" cy="3753569"/>
          </a:xfrm>
          <a:solidFill>
            <a:schemeClr val="bg1">
              <a:lumMod val="95000"/>
            </a:schemeClr>
          </a:solidFill>
        </p:spPr>
        <p:txBody>
          <a:bodyPr/>
          <a:lstStyle>
            <a:lvl1pPr marL="0" indent="0">
              <a:buNone/>
              <a:defRPr/>
            </a:lvl1pPr>
          </a:lstStyle>
          <a:p>
            <a:r>
              <a:rPr lang="nb-NO"/>
              <a:t>Klikk på ikonet for å sette inn et bilde</a:t>
            </a:r>
          </a:p>
        </p:txBody>
      </p:sp>
      <p:sp>
        <p:nvSpPr>
          <p:cNvPr id="29" name="Rektangel 28">
            <a:extLst>
              <a:ext uri="{FF2B5EF4-FFF2-40B4-BE49-F238E27FC236}">
                <a16:creationId xmlns:a16="http://schemas.microsoft.com/office/drawing/2014/main" id="{19A44576-D20C-5A47-87A5-04E8D8EEF06D}"/>
              </a:ext>
            </a:extLst>
          </p:cNvPr>
          <p:cNvSpPr/>
          <p:nvPr userDrawn="1"/>
        </p:nvSpPr>
        <p:spPr>
          <a:xfrm>
            <a:off x="640757" y="4658470"/>
            <a:ext cx="3484309" cy="1079014"/>
          </a:xfrm>
          <a:prstGeom prst="rect">
            <a:avLst/>
          </a:prstGeom>
          <a:solidFill>
            <a:schemeClr val="accent6">
              <a:alpha val="596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0" name="Plassholder for tekst 26">
            <a:extLst>
              <a:ext uri="{FF2B5EF4-FFF2-40B4-BE49-F238E27FC236}">
                <a16:creationId xmlns:a16="http://schemas.microsoft.com/office/drawing/2014/main" id="{ED3B3F55-1E7D-6240-B86C-EBF34AA5EFFA}"/>
              </a:ext>
            </a:extLst>
          </p:cNvPr>
          <p:cNvSpPr>
            <a:spLocks noGrp="1"/>
          </p:cNvSpPr>
          <p:nvPr>
            <p:ph type="body" sz="quarter" idx="17" hasCustomPrompt="1"/>
          </p:nvPr>
        </p:nvSpPr>
        <p:spPr>
          <a:xfrm>
            <a:off x="855097" y="4814752"/>
            <a:ext cx="2927349" cy="213284"/>
          </a:xfrm>
          <a:noFill/>
        </p:spPr>
        <p:txBody>
          <a:bodyPr>
            <a:normAutofit/>
          </a:bodyPr>
          <a:lstStyle>
            <a:lvl1pPr marL="0" indent="0" algn="ctr">
              <a:buNone/>
              <a:defRPr sz="1200" b="1">
                <a:solidFill>
                  <a:schemeClr val="bg1"/>
                </a:solidFill>
              </a:defRPr>
            </a:lvl1pPr>
            <a:lvl2pPr marL="269946" indent="0">
              <a:buNone/>
              <a:defRPr/>
            </a:lvl2pPr>
            <a:lvl3pPr marL="539892" indent="0">
              <a:buNone/>
              <a:defRPr/>
            </a:lvl3pPr>
            <a:lvl4pPr marL="809838" indent="0">
              <a:buNone/>
              <a:defRPr/>
            </a:lvl4pPr>
            <a:lvl5pPr marL="1079784" indent="0">
              <a:buNone/>
              <a:defRPr/>
            </a:lvl5pPr>
          </a:lstStyle>
          <a:p>
            <a:pPr lvl="0"/>
            <a:r>
              <a:rPr lang="nb-NO"/>
              <a:t>Overskrift</a:t>
            </a:r>
          </a:p>
        </p:txBody>
      </p:sp>
      <p:sp>
        <p:nvSpPr>
          <p:cNvPr id="31" name="Plassholder for tekst 26">
            <a:extLst>
              <a:ext uri="{FF2B5EF4-FFF2-40B4-BE49-F238E27FC236}">
                <a16:creationId xmlns:a16="http://schemas.microsoft.com/office/drawing/2014/main" id="{93FE097D-ABBC-FC4C-B8D2-FD4E2CD42637}"/>
              </a:ext>
            </a:extLst>
          </p:cNvPr>
          <p:cNvSpPr>
            <a:spLocks noGrp="1"/>
          </p:cNvSpPr>
          <p:nvPr>
            <p:ph type="body" sz="quarter" idx="18" hasCustomPrompt="1"/>
          </p:nvPr>
        </p:nvSpPr>
        <p:spPr>
          <a:xfrm>
            <a:off x="855097" y="5048162"/>
            <a:ext cx="2927349" cy="524497"/>
          </a:xfrm>
          <a:noFill/>
        </p:spPr>
        <p:txBody>
          <a:bodyPr>
            <a:normAutofit/>
          </a:bodyPr>
          <a:lstStyle>
            <a:lvl1pPr marL="0" indent="0" algn="ctr">
              <a:buNone/>
              <a:defRPr sz="1200" b="0">
                <a:solidFill>
                  <a:schemeClr val="bg1"/>
                </a:solidFill>
              </a:defRPr>
            </a:lvl1pPr>
            <a:lvl2pPr marL="269946" indent="0">
              <a:buNone/>
              <a:defRPr/>
            </a:lvl2pPr>
            <a:lvl3pPr marL="539892" indent="0">
              <a:buNone/>
              <a:defRPr/>
            </a:lvl3pPr>
            <a:lvl4pPr marL="809838" indent="0">
              <a:buNone/>
              <a:defRPr/>
            </a:lvl4pPr>
            <a:lvl5pPr marL="1079784" indent="0">
              <a:buNone/>
              <a:defRPr/>
            </a:lvl5pPr>
          </a:lstStyle>
          <a:p>
            <a:pPr lvl="0"/>
            <a:r>
              <a:rPr lang="nb-NO"/>
              <a:t>Her kommer en liten tekst som sier noe om bildet</a:t>
            </a:r>
          </a:p>
        </p:txBody>
      </p:sp>
      <p:sp>
        <p:nvSpPr>
          <p:cNvPr id="32" name="Plassholder for bilde 5">
            <a:extLst>
              <a:ext uri="{FF2B5EF4-FFF2-40B4-BE49-F238E27FC236}">
                <a16:creationId xmlns:a16="http://schemas.microsoft.com/office/drawing/2014/main" id="{B66723B6-FE7F-804C-88BF-A00C8BC0D87E}"/>
              </a:ext>
            </a:extLst>
          </p:cNvPr>
          <p:cNvSpPr>
            <a:spLocks noGrp="1"/>
          </p:cNvSpPr>
          <p:nvPr>
            <p:ph type="pic" sz="quarter" idx="19" hasCustomPrompt="1"/>
          </p:nvPr>
        </p:nvSpPr>
        <p:spPr>
          <a:xfrm>
            <a:off x="4366936" y="1983916"/>
            <a:ext cx="3484309" cy="3753569"/>
          </a:xfrm>
          <a:solidFill>
            <a:schemeClr val="bg1">
              <a:lumMod val="95000"/>
            </a:schemeClr>
          </a:solidFill>
        </p:spPr>
        <p:txBody>
          <a:bodyPr/>
          <a:lstStyle>
            <a:lvl1pPr marL="0" indent="0">
              <a:buNone/>
              <a:defRPr/>
            </a:lvl1pPr>
          </a:lstStyle>
          <a:p>
            <a:r>
              <a:rPr lang="nb-NO"/>
              <a:t>Klikk på ikonet for å sette inn et bilde</a:t>
            </a:r>
          </a:p>
        </p:txBody>
      </p:sp>
      <p:sp>
        <p:nvSpPr>
          <p:cNvPr id="45" name="Rektangel 44">
            <a:extLst>
              <a:ext uri="{FF2B5EF4-FFF2-40B4-BE49-F238E27FC236}">
                <a16:creationId xmlns:a16="http://schemas.microsoft.com/office/drawing/2014/main" id="{93AEBD50-8C2C-6149-8351-670475EBF967}"/>
              </a:ext>
            </a:extLst>
          </p:cNvPr>
          <p:cNvSpPr/>
          <p:nvPr userDrawn="1"/>
        </p:nvSpPr>
        <p:spPr>
          <a:xfrm>
            <a:off x="4366936" y="4658470"/>
            <a:ext cx="3484309" cy="1079014"/>
          </a:xfrm>
          <a:prstGeom prst="rect">
            <a:avLst/>
          </a:prstGeom>
          <a:solidFill>
            <a:schemeClr val="tx2">
              <a:alpha val="596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46" name="Plassholder for tekst 26">
            <a:extLst>
              <a:ext uri="{FF2B5EF4-FFF2-40B4-BE49-F238E27FC236}">
                <a16:creationId xmlns:a16="http://schemas.microsoft.com/office/drawing/2014/main" id="{BD4870C5-0E3D-3046-BA0B-65060EFFE4B2}"/>
              </a:ext>
            </a:extLst>
          </p:cNvPr>
          <p:cNvSpPr>
            <a:spLocks noGrp="1"/>
          </p:cNvSpPr>
          <p:nvPr>
            <p:ph type="body" sz="quarter" idx="20" hasCustomPrompt="1"/>
          </p:nvPr>
        </p:nvSpPr>
        <p:spPr>
          <a:xfrm>
            <a:off x="4581276" y="4814752"/>
            <a:ext cx="2927349" cy="213284"/>
          </a:xfrm>
          <a:noFill/>
        </p:spPr>
        <p:txBody>
          <a:bodyPr>
            <a:normAutofit/>
          </a:bodyPr>
          <a:lstStyle>
            <a:lvl1pPr marL="0" indent="0" algn="ctr">
              <a:buNone/>
              <a:defRPr sz="1200" b="1">
                <a:solidFill>
                  <a:schemeClr val="bg1"/>
                </a:solidFill>
              </a:defRPr>
            </a:lvl1pPr>
            <a:lvl2pPr marL="269946" indent="0">
              <a:buNone/>
              <a:defRPr/>
            </a:lvl2pPr>
            <a:lvl3pPr marL="539892" indent="0">
              <a:buNone/>
              <a:defRPr/>
            </a:lvl3pPr>
            <a:lvl4pPr marL="809838" indent="0">
              <a:buNone/>
              <a:defRPr/>
            </a:lvl4pPr>
            <a:lvl5pPr marL="1079784" indent="0">
              <a:buNone/>
              <a:defRPr/>
            </a:lvl5pPr>
          </a:lstStyle>
          <a:p>
            <a:pPr lvl="0"/>
            <a:r>
              <a:rPr lang="nb-NO"/>
              <a:t>Overskrift</a:t>
            </a:r>
          </a:p>
        </p:txBody>
      </p:sp>
      <p:sp>
        <p:nvSpPr>
          <p:cNvPr id="47" name="Plassholder for tekst 26">
            <a:extLst>
              <a:ext uri="{FF2B5EF4-FFF2-40B4-BE49-F238E27FC236}">
                <a16:creationId xmlns:a16="http://schemas.microsoft.com/office/drawing/2014/main" id="{1EA19368-0B5D-1D4C-BE68-6F82BE86D949}"/>
              </a:ext>
            </a:extLst>
          </p:cNvPr>
          <p:cNvSpPr>
            <a:spLocks noGrp="1"/>
          </p:cNvSpPr>
          <p:nvPr>
            <p:ph type="body" sz="quarter" idx="21" hasCustomPrompt="1"/>
          </p:nvPr>
        </p:nvSpPr>
        <p:spPr>
          <a:xfrm>
            <a:off x="4581276" y="5048162"/>
            <a:ext cx="2927349" cy="524497"/>
          </a:xfrm>
          <a:noFill/>
        </p:spPr>
        <p:txBody>
          <a:bodyPr>
            <a:normAutofit/>
          </a:bodyPr>
          <a:lstStyle>
            <a:lvl1pPr marL="0" indent="0" algn="ctr">
              <a:buNone/>
              <a:defRPr sz="1200" b="0">
                <a:solidFill>
                  <a:schemeClr val="bg1"/>
                </a:solidFill>
              </a:defRPr>
            </a:lvl1pPr>
            <a:lvl2pPr marL="269946" indent="0">
              <a:buNone/>
              <a:defRPr/>
            </a:lvl2pPr>
            <a:lvl3pPr marL="539892" indent="0">
              <a:buNone/>
              <a:defRPr/>
            </a:lvl3pPr>
            <a:lvl4pPr marL="809838" indent="0">
              <a:buNone/>
              <a:defRPr/>
            </a:lvl4pPr>
            <a:lvl5pPr marL="1079784" indent="0">
              <a:buNone/>
              <a:defRPr/>
            </a:lvl5pPr>
          </a:lstStyle>
          <a:p>
            <a:pPr lvl="0"/>
            <a:r>
              <a:rPr lang="nb-NO"/>
              <a:t>Her kommer en liten tekst som sier noe om bildet</a:t>
            </a:r>
          </a:p>
        </p:txBody>
      </p:sp>
      <p:sp>
        <p:nvSpPr>
          <p:cNvPr id="48" name="Plassholder for bilde 5">
            <a:extLst>
              <a:ext uri="{FF2B5EF4-FFF2-40B4-BE49-F238E27FC236}">
                <a16:creationId xmlns:a16="http://schemas.microsoft.com/office/drawing/2014/main" id="{6C935E31-89F7-0D47-88B4-47D49D0D532E}"/>
              </a:ext>
            </a:extLst>
          </p:cNvPr>
          <p:cNvSpPr>
            <a:spLocks noGrp="1"/>
          </p:cNvSpPr>
          <p:nvPr>
            <p:ph type="pic" sz="quarter" idx="22" hasCustomPrompt="1"/>
          </p:nvPr>
        </p:nvSpPr>
        <p:spPr>
          <a:xfrm>
            <a:off x="8093115" y="1983916"/>
            <a:ext cx="3484309" cy="3753569"/>
          </a:xfrm>
          <a:solidFill>
            <a:schemeClr val="bg1">
              <a:lumMod val="95000"/>
            </a:schemeClr>
          </a:solidFill>
        </p:spPr>
        <p:txBody>
          <a:bodyPr/>
          <a:lstStyle>
            <a:lvl1pPr marL="0" indent="0">
              <a:buNone/>
              <a:defRPr/>
            </a:lvl1pPr>
          </a:lstStyle>
          <a:p>
            <a:r>
              <a:rPr lang="nb-NO"/>
              <a:t>Klikk på ikonet for å sette inn et bilde</a:t>
            </a:r>
          </a:p>
        </p:txBody>
      </p:sp>
      <p:sp>
        <p:nvSpPr>
          <p:cNvPr id="49" name="Rektangel 48">
            <a:extLst>
              <a:ext uri="{FF2B5EF4-FFF2-40B4-BE49-F238E27FC236}">
                <a16:creationId xmlns:a16="http://schemas.microsoft.com/office/drawing/2014/main" id="{C8D8BAF6-46BB-6C48-B9C8-7BBF31FBF07B}"/>
              </a:ext>
            </a:extLst>
          </p:cNvPr>
          <p:cNvSpPr/>
          <p:nvPr userDrawn="1"/>
        </p:nvSpPr>
        <p:spPr>
          <a:xfrm>
            <a:off x="8093115" y="4658470"/>
            <a:ext cx="3484309" cy="1079014"/>
          </a:xfrm>
          <a:prstGeom prst="rect">
            <a:avLst/>
          </a:prstGeom>
          <a:solidFill>
            <a:schemeClr val="tx1">
              <a:alpha val="596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50" name="Plassholder for tekst 26">
            <a:extLst>
              <a:ext uri="{FF2B5EF4-FFF2-40B4-BE49-F238E27FC236}">
                <a16:creationId xmlns:a16="http://schemas.microsoft.com/office/drawing/2014/main" id="{CE88A546-077F-AE45-A584-4EB7E0F7A5B7}"/>
              </a:ext>
            </a:extLst>
          </p:cNvPr>
          <p:cNvSpPr>
            <a:spLocks noGrp="1"/>
          </p:cNvSpPr>
          <p:nvPr>
            <p:ph type="body" sz="quarter" idx="23" hasCustomPrompt="1"/>
          </p:nvPr>
        </p:nvSpPr>
        <p:spPr>
          <a:xfrm>
            <a:off x="8307455" y="4814752"/>
            <a:ext cx="2927349" cy="213284"/>
          </a:xfrm>
          <a:noFill/>
        </p:spPr>
        <p:txBody>
          <a:bodyPr>
            <a:normAutofit/>
          </a:bodyPr>
          <a:lstStyle>
            <a:lvl1pPr marL="0" indent="0" algn="ctr">
              <a:buNone/>
              <a:defRPr sz="1200" b="1">
                <a:solidFill>
                  <a:schemeClr val="bg1"/>
                </a:solidFill>
              </a:defRPr>
            </a:lvl1pPr>
            <a:lvl2pPr marL="269946" indent="0">
              <a:buNone/>
              <a:defRPr/>
            </a:lvl2pPr>
            <a:lvl3pPr marL="539892" indent="0">
              <a:buNone/>
              <a:defRPr/>
            </a:lvl3pPr>
            <a:lvl4pPr marL="809838" indent="0">
              <a:buNone/>
              <a:defRPr/>
            </a:lvl4pPr>
            <a:lvl5pPr marL="1079784" indent="0">
              <a:buNone/>
              <a:defRPr/>
            </a:lvl5pPr>
          </a:lstStyle>
          <a:p>
            <a:pPr lvl="0"/>
            <a:r>
              <a:rPr lang="nb-NO"/>
              <a:t>Overskrift</a:t>
            </a:r>
          </a:p>
        </p:txBody>
      </p:sp>
      <p:sp>
        <p:nvSpPr>
          <p:cNvPr id="51" name="Plassholder for tekst 26">
            <a:extLst>
              <a:ext uri="{FF2B5EF4-FFF2-40B4-BE49-F238E27FC236}">
                <a16:creationId xmlns:a16="http://schemas.microsoft.com/office/drawing/2014/main" id="{C52C3FBD-6CED-9042-B1C0-D9A4CDD59924}"/>
              </a:ext>
            </a:extLst>
          </p:cNvPr>
          <p:cNvSpPr>
            <a:spLocks noGrp="1"/>
          </p:cNvSpPr>
          <p:nvPr>
            <p:ph type="body" sz="quarter" idx="24" hasCustomPrompt="1"/>
          </p:nvPr>
        </p:nvSpPr>
        <p:spPr>
          <a:xfrm>
            <a:off x="8307455" y="5048162"/>
            <a:ext cx="2927349" cy="524497"/>
          </a:xfrm>
          <a:noFill/>
        </p:spPr>
        <p:txBody>
          <a:bodyPr>
            <a:normAutofit/>
          </a:bodyPr>
          <a:lstStyle>
            <a:lvl1pPr marL="0" indent="0" algn="ctr">
              <a:buNone/>
              <a:defRPr sz="1200" b="0">
                <a:solidFill>
                  <a:schemeClr val="bg1"/>
                </a:solidFill>
              </a:defRPr>
            </a:lvl1pPr>
            <a:lvl2pPr marL="269946" indent="0">
              <a:buNone/>
              <a:defRPr/>
            </a:lvl2pPr>
            <a:lvl3pPr marL="539892" indent="0">
              <a:buNone/>
              <a:defRPr/>
            </a:lvl3pPr>
            <a:lvl4pPr marL="809838" indent="0">
              <a:buNone/>
              <a:defRPr/>
            </a:lvl4pPr>
            <a:lvl5pPr marL="1079784" indent="0">
              <a:buNone/>
              <a:defRPr/>
            </a:lvl5pPr>
          </a:lstStyle>
          <a:p>
            <a:pPr lvl="0"/>
            <a:r>
              <a:rPr lang="nb-NO"/>
              <a:t>Her kommer en liten tekst som sier noe om bildet</a:t>
            </a:r>
          </a:p>
        </p:txBody>
      </p:sp>
    </p:spTree>
    <p:extLst>
      <p:ext uri="{BB962C8B-B14F-4D97-AF65-F5344CB8AC3E}">
        <p14:creationId xmlns:p14="http://schemas.microsoft.com/office/powerpoint/2010/main" val="3814566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bilder /m tekst">
    <p:spTree>
      <p:nvGrpSpPr>
        <p:cNvPr id="1" name=""/>
        <p:cNvGrpSpPr/>
        <p:nvPr/>
      </p:nvGrpSpPr>
      <p:grpSpPr>
        <a:xfrm>
          <a:off x="0" y="0"/>
          <a:ext cx="0" cy="0"/>
          <a:chOff x="0" y="0"/>
          <a:chExt cx="0" cy="0"/>
        </a:xfrm>
      </p:grpSpPr>
      <p:sp>
        <p:nvSpPr>
          <p:cNvPr id="5" name="Plassholder for bilde 7"/>
          <p:cNvSpPr>
            <a:spLocks noGrp="1"/>
          </p:cNvSpPr>
          <p:nvPr>
            <p:ph type="pic" sz="quarter" idx="13"/>
          </p:nvPr>
        </p:nvSpPr>
        <p:spPr>
          <a:xfrm>
            <a:off x="630121" y="882111"/>
            <a:ext cx="3420650" cy="4554569"/>
          </a:xfrm>
          <a:prstGeom prst="rect">
            <a:avLst/>
          </a:prstGeom>
          <a:noFill/>
        </p:spPr>
        <p:txBody>
          <a:bodyPr lIns="0" tIns="720000" rIns="0" bIns="0" anchor="t" anchorCtr="1"/>
          <a:lstStyle>
            <a:lvl1pPr marL="0" indent="0" algn="ctr">
              <a:buNone/>
              <a:defRPr/>
            </a:lvl1pPr>
          </a:lstStyle>
          <a:p>
            <a:r>
              <a:rPr lang="nb-NO"/>
              <a:t>Klikk på ikonet for å legge til et bilde</a:t>
            </a:r>
          </a:p>
        </p:txBody>
      </p:sp>
      <p:sp>
        <p:nvSpPr>
          <p:cNvPr id="3" name="Plassholder for tekst 2"/>
          <p:cNvSpPr>
            <a:spLocks noGrp="1"/>
          </p:cNvSpPr>
          <p:nvPr>
            <p:ph type="body" sz="quarter" idx="14"/>
          </p:nvPr>
        </p:nvSpPr>
        <p:spPr>
          <a:xfrm>
            <a:off x="630121" y="5598700"/>
            <a:ext cx="3420650" cy="270034"/>
          </a:xfrm>
        </p:spPr>
        <p:txBody>
          <a:bodyPr/>
          <a:lstStyle>
            <a:lvl1pPr marL="0" indent="0">
              <a:spcBef>
                <a:spcPts val="0"/>
              </a:spcBef>
              <a:spcAft>
                <a:spcPts val="0"/>
              </a:spcAft>
              <a:buNone/>
              <a:defRPr/>
            </a:lvl1pPr>
          </a:lstStyle>
          <a:p>
            <a:pPr lvl="0"/>
            <a:r>
              <a:rPr lang="nb-NO"/>
              <a:t>Klikk for å redigere tekststiler i malen</a:t>
            </a:r>
          </a:p>
        </p:txBody>
      </p:sp>
      <p:sp>
        <p:nvSpPr>
          <p:cNvPr id="4" name="Plassholder for dato 3"/>
          <p:cNvSpPr>
            <a:spLocks noGrp="1"/>
          </p:cNvSpPr>
          <p:nvPr>
            <p:ph type="dt" sz="half" idx="15"/>
          </p:nvPr>
        </p:nvSpPr>
        <p:spPr/>
        <p:txBody>
          <a:bodyPr/>
          <a:lstStyle/>
          <a:p>
            <a:fld id="{6EB78C25-4CA7-D74E-AE65-51BDC1D7F2B6}" type="datetime1">
              <a:rPr lang="nb-NO" smtClean="0"/>
              <a:t>06.10.2025</a:t>
            </a:fld>
            <a:endParaRPr lang="nb-NO"/>
          </a:p>
        </p:txBody>
      </p:sp>
      <p:sp>
        <p:nvSpPr>
          <p:cNvPr id="6" name="Plassholder for bunntekst 5"/>
          <p:cNvSpPr>
            <a:spLocks noGrp="1"/>
          </p:cNvSpPr>
          <p:nvPr>
            <p:ph type="ftr" sz="quarter" idx="16"/>
          </p:nvPr>
        </p:nvSpPr>
        <p:spPr/>
        <p:txBody>
          <a:bodyPr/>
          <a:lstStyle/>
          <a:p>
            <a:endParaRPr lang="nb-NO"/>
          </a:p>
        </p:txBody>
      </p:sp>
      <p:sp>
        <p:nvSpPr>
          <p:cNvPr id="8" name="Plassholder for bilde 7"/>
          <p:cNvSpPr>
            <a:spLocks noGrp="1"/>
          </p:cNvSpPr>
          <p:nvPr>
            <p:ph type="pic" sz="quarter" idx="18"/>
          </p:nvPr>
        </p:nvSpPr>
        <p:spPr>
          <a:xfrm>
            <a:off x="4383834" y="882111"/>
            <a:ext cx="3420650" cy="4554569"/>
          </a:xfrm>
          <a:prstGeom prst="rect">
            <a:avLst/>
          </a:prstGeom>
          <a:noFill/>
        </p:spPr>
        <p:txBody>
          <a:bodyPr lIns="0" tIns="720000" rIns="0" bIns="0" anchor="t" anchorCtr="1"/>
          <a:lstStyle>
            <a:lvl1pPr marL="0" indent="0" algn="ctr">
              <a:buNone/>
              <a:defRPr/>
            </a:lvl1pPr>
          </a:lstStyle>
          <a:p>
            <a:r>
              <a:rPr lang="nb-NO"/>
              <a:t>Klikk på ikonet for å legge til et bilde</a:t>
            </a:r>
          </a:p>
        </p:txBody>
      </p:sp>
      <p:sp>
        <p:nvSpPr>
          <p:cNvPr id="9" name="Plassholder for tekst 2"/>
          <p:cNvSpPr>
            <a:spLocks noGrp="1"/>
          </p:cNvSpPr>
          <p:nvPr>
            <p:ph type="body" sz="quarter" idx="19"/>
          </p:nvPr>
        </p:nvSpPr>
        <p:spPr>
          <a:xfrm>
            <a:off x="4383833" y="5598699"/>
            <a:ext cx="3420650" cy="270034"/>
          </a:xfrm>
        </p:spPr>
        <p:txBody>
          <a:bodyPr/>
          <a:lstStyle>
            <a:lvl1pPr marL="0" indent="0">
              <a:spcBef>
                <a:spcPts val="0"/>
              </a:spcBef>
              <a:spcAft>
                <a:spcPts val="0"/>
              </a:spcAft>
              <a:buNone/>
              <a:defRPr/>
            </a:lvl1pPr>
          </a:lstStyle>
          <a:p>
            <a:pPr lvl="0"/>
            <a:r>
              <a:rPr lang="nb-NO"/>
              <a:t>Klikk for å redigere tekststiler i malen</a:t>
            </a:r>
          </a:p>
        </p:txBody>
      </p:sp>
      <p:sp>
        <p:nvSpPr>
          <p:cNvPr id="10" name="Plassholder for bilde 7"/>
          <p:cNvSpPr>
            <a:spLocks noGrp="1"/>
          </p:cNvSpPr>
          <p:nvPr>
            <p:ph type="pic" sz="quarter" idx="20"/>
          </p:nvPr>
        </p:nvSpPr>
        <p:spPr>
          <a:xfrm>
            <a:off x="8119544" y="882111"/>
            <a:ext cx="3420650" cy="4554569"/>
          </a:xfrm>
          <a:prstGeom prst="rect">
            <a:avLst/>
          </a:prstGeom>
          <a:noFill/>
        </p:spPr>
        <p:txBody>
          <a:bodyPr lIns="0" tIns="720000" rIns="0" bIns="0" anchor="t" anchorCtr="1"/>
          <a:lstStyle>
            <a:lvl1pPr marL="0" indent="0" algn="ctr">
              <a:buNone/>
              <a:defRPr/>
            </a:lvl1pPr>
          </a:lstStyle>
          <a:p>
            <a:r>
              <a:rPr lang="nb-NO"/>
              <a:t>Klikk på ikonet for å legge til et bilde</a:t>
            </a:r>
          </a:p>
        </p:txBody>
      </p:sp>
      <p:sp>
        <p:nvSpPr>
          <p:cNvPr id="11" name="Plassholder for tekst 2"/>
          <p:cNvSpPr>
            <a:spLocks noGrp="1"/>
          </p:cNvSpPr>
          <p:nvPr>
            <p:ph type="body" sz="quarter" idx="21"/>
          </p:nvPr>
        </p:nvSpPr>
        <p:spPr>
          <a:xfrm>
            <a:off x="8119544" y="5598699"/>
            <a:ext cx="3420650" cy="270034"/>
          </a:xfrm>
        </p:spPr>
        <p:txBody>
          <a:bodyPr/>
          <a:lstStyle>
            <a:lvl1pPr marL="0" indent="0">
              <a:spcBef>
                <a:spcPts val="0"/>
              </a:spcBef>
              <a:spcAft>
                <a:spcPts val="0"/>
              </a:spcAft>
              <a:buNone/>
              <a:defRPr/>
            </a:lvl1pPr>
          </a:lstStyle>
          <a:p>
            <a:pPr lvl="0"/>
            <a:r>
              <a:rPr lang="nb-NO"/>
              <a:t>Klikk for å redigere tekststiler i malen</a:t>
            </a:r>
          </a:p>
        </p:txBody>
      </p:sp>
    </p:spTree>
    <p:extLst>
      <p:ext uri="{BB962C8B-B14F-4D97-AF65-F5344CB8AC3E}">
        <p14:creationId xmlns:p14="http://schemas.microsoft.com/office/powerpoint/2010/main" val="977960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 tekst og tekstboks">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5" name="Plassholder for dato 4"/>
          <p:cNvSpPr>
            <a:spLocks noGrp="1"/>
          </p:cNvSpPr>
          <p:nvPr>
            <p:ph type="dt" sz="half" idx="10"/>
          </p:nvPr>
        </p:nvSpPr>
        <p:spPr/>
        <p:txBody>
          <a:bodyPr/>
          <a:lstStyle/>
          <a:p>
            <a:fld id="{9173B58C-E3DA-BC4E-8C2E-5B8BBB0CAA15}" type="datetime1">
              <a:rPr lang="nb-NO" smtClean="0"/>
              <a:t>06.10.2025</a:t>
            </a:fld>
            <a:endParaRPr lang="nb-NO"/>
          </a:p>
        </p:txBody>
      </p:sp>
      <p:sp>
        <p:nvSpPr>
          <p:cNvPr id="6" name="Plassholder for bunntekst 5"/>
          <p:cNvSpPr>
            <a:spLocks noGrp="1"/>
          </p:cNvSpPr>
          <p:nvPr>
            <p:ph type="ftr" sz="quarter" idx="11"/>
          </p:nvPr>
        </p:nvSpPr>
        <p:spPr/>
        <p:txBody>
          <a:bodyPr/>
          <a:lstStyle/>
          <a:p>
            <a:endParaRPr lang="nb-NO"/>
          </a:p>
        </p:txBody>
      </p:sp>
      <p:sp>
        <p:nvSpPr>
          <p:cNvPr id="8" name="Plassholder for tekst 7"/>
          <p:cNvSpPr>
            <a:spLocks noGrp="1"/>
          </p:cNvSpPr>
          <p:nvPr>
            <p:ph type="body" sz="quarter" idx="13"/>
          </p:nvPr>
        </p:nvSpPr>
        <p:spPr>
          <a:xfrm>
            <a:off x="630120" y="1953244"/>
            <a:ext cx="5175984" cy="3780473"/>
          </a:xfrm>
          <a:prstGeom prst="rect">
            <a:avLst/>
          </a:prstGeom>
        </p:spPr>
        <p:txBody>
          <a:bodyPr lIns="0" tIns="0" rIns="0" bIns="0"/>
          <a:lstStyle>
            <a:lvl1pPr>
              <a:defRPr b="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tekst 8"/>
          <p:cNvSpPr>
            <a:spLocks noGrp="1"/>
          </p:cNvSpPr>
          <p:nvPr>
            <p:ph type="body" sz="quarter" idx="14"/>
          </p:nvPr>
        </p:nvSpPr>
        <p:spPr>
          <a:xfrm>
            <a:off x="6562248" y="1926241"/>
            <a:ext cx="4914935" cy="2829954"/>
          </a:xfrm>
          <a:prstGeom prst="rect">
            <a:avLst/>
          </a:prstGeom>
          <a:ln w="63500">
            <a:solidFill>
              <a:schemeClr val="accent3"/>
            </a:solidFill>
            <a:miter lim="800000"/>
          </a:ln>
        </p:spPr>
        <p:txBody>
          <a:bodyPr lIns="360000" tIns="360000" rIns="360000" bIns="360000" anchor="ctr"/>
          <a:lstStyle>
            <a:lvl1pPr marL="0" indent="0" algn="ctr">
              <a:lnSpc>
                <a:spcPct val="100000"/>
              </a:lnSpc>
              <a:spcBef>
                <a:spcPts val="0"/>
              </a:spcBef>
              <a:spcAft>
                <a:spcPts val="0"/>
              </a:spcAft>
              <a:buNone/>
              <a:defRPr sz="2999" b="0" i="0">
                <a:solidFill>
                  <a:schemeClr val="bg2"/>
                </a:solidFill>
                <a:latin typeface="+mj-lt"/>
              </a:defRPr>
            </a:lvl1pPr>
          </a:lstStyle>
          <a:p>
            <a:pPr lvl="0"/>
            <a:r>
              <a:rPr lang="nb-NO"/>
              <a:t>Klikk for å redigere tekststiler i malen</a:t>
            </a:r>
          </a:p>
        </p:txBody>
      </p:sp>
    </p:spTree>
    <p:extLst>
      <p:ext uri="{BB962C8B-B14F-4D97-AF65-F5344CB8AC3E}">
        <p14:creationId xmlns:p14="http://schemas.microsoft.com/office/powerpoint/2010/main" val="3646898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e med bunngrafikk">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1" y="1"/>
            <a:ext cx="12192000" cy="5722535"/>
          </a:xfrm>
          <a:prstGeom prst="rect">
            <a:avLst/>
          </a:prstGeom>
          <a:noFill/>
        </p:spPr>
        <p:txBody>
          <a:bodyPr lIns="0" tIns="720000" rIns="0" bIns="0" anchor="t" anchorCtr="1"/>
          <a:lstStyle>
            <a:lvl1pPr marL="0" indent="0" algn="ctr">
              <a:buNone/>
              <a:defRPr/>
            </a:lvl1pPr>
          </a:lstStyle>
          <a:p>
            <a:r>
              <a:rPr lang="nb-NO"/>
              <a:t>Klikk på ikonet for å legge til et bilde</a:t>
            </a:r>
          </a:p>
        </p:txBody>
      </p:sp>
      <p:sp>
        <p:nvSpPr>
          <p:cNvPr id="2" name="Plassholder for dato 1"/>
          <p:cNvSpPr>
            <a:spLocks noGrp="1"/>
          </p:cNvSpPr>
          <p:nvPr>
            <p:ph type="dt" sz="half" idx="10"/>
          </p:nvPr>
        </p:nvSpPr>
        <p:spPr/>
        <p:txBody>
          <a:bodyPr/>
          <a:lstStyle/>
          <a:p>
            <a:fld id="{B08F4402-7902-7948-AEB4-D56742DB52E6}" type="datetime1">
              <a:rPr lang="nb-NO" smtClean="0"/>
              <a:t>06.10.2025</a:t>
            </a:fld>
            <a:endParaRPr lang="nb-NO"/>
          </a:p>
        </p:txBody>
      </p:sp>
      <p:sp>
        <p:nvSpPr>
          <p:cNvPr id="3" name="Plassholder for bunntekst 2"/>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3948935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5" name="Plassholder for bilde 7"/>
          <p:cNvSpPr>
            <a:spLocks noGrp="1"/>
          </p:cNvSpPr>
          <p:nvPr>
            <p:ph type="pic" sz="quarter" idx="13"/>
          </p:nvPr>
        </p:nvSpPr>
        <p:spPr>
          <a:xfrm>
            <a:off x="1" y="0"/>
            <a:ext cx="12192000" cy="6858000"/>
          </a:xfrm>
          <a:prstGeom prst="rect">
            <a:avLst/>
          </a:prstGeom>
          <a:noFill/>
        </p:spPr>
        <p:txBody>
          <a:bodyPr lIns="0" tIns="720000" rIns="0" bIns="0" anchor="t" anchorCtr="1"/>
          <a:lstStyle>
            <a:lvl1pPr marL="0" indent="0" algn="ctr">
              <a:buNone/>
              <a:defRPr/>
            </a:lvl1pPr>
          </a:lstStyle>
          <a:p>
            <a:r>
              <a:rPr lang="nb-NO"/>
              <a:t>Klikk på ikonet for å legge til et bilde</a:t>
            </a:r>
          </a:p>
        </p:txBody>
      </p:sp>
    </p:spTree>
    <p:extLst>
      <p:ext uri="{BB962C8B-B14F-4D97-AF65-F5344CB8AC3E}">
        <p14:creationId xmlns:p14="http://schemas.microsoft.com/office/powerpoint/2010/main" val="159288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A">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innhold 2"/>
          <p:cNvSpPr>
            <a:spLocks noGrp="1"/>
          </p:cNvSpPr>
          <p:nvPr>
            <p:ph idx="1"/>
          </p:nvPr>
        </p:nvSpPr>
        <p:spPr/>
        <p:txBody>
          <a:bodyPr/>
          <a:lstStyle>
            <a:lvl1pPr marL="179964" indent="-179964">
              <a:buFont typeface="Arial" panose="020B0604020202020204" pitchFamily="34" charset="0"/>
              <a:buChar char="•"/>
              <a:defRPr b="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solidFill>
                  <a:schemeClr val="bg1">
                    <a:lumMod val="75000"/>
                  </a:schemeClr>
                </a:solidFill>
              </a:defRPr>
            </a:lvl1pPr>
          </a:lstStyle>
          <a:p>
            <a:fld id="{737F9F23-93B4-0848-9ABE-6C5E5F0F2289}" type="datetime1">
              <a:rPr lang="nb-NO" smtClean="0"/>
              <a:t>06.10.2025</a:t>
            </a:fld>
            <a:endParaRPr lang="nb-NO"/>
          </a:p>
        </p:txBody>
      </p:sp>
      <p:sp>
        <p:nvSpPr>
          <p:cNvPr id="12" name="Plassholder for bunntekst 4">
            <a:extLst>
              <a:ext uri="{FF2B5EF4-FFF2-40B4-BE49-F238E27FC236}">
                <a16:creationId xmlns:a16="http://schemas.microsoft.com/office/drawing/2014/main" id="{F022CC21-3F83-F044-8FB0-08A450A8570B}"/>
              </a:ext>
            </a:extLst>
          </p:cNvPr>
          <p:cNvSpPr>
            <a:spLocks noGrp="1"/>
          </p:cNvSpPr>
          <p:nvPr>
            <p:ph type="ftr" sz="quarter" idx="11"/>
          </p:nvPr>
        </p:nvSpPr>
        <p:spPr>
          <a:xfrm>
            <a:off x="3421575" y="6426804"/>
            <a:ext cx="5348849" cy="146304"/>
          </a:xfrm>
        </p:spPr>
        <p:txBody>
          <a:bodyPr/>
          <a:lstStyle>
            <a:lvl1pPr>
              <a:defRPr>
                <a:solidFill>
                  <a:schemeClr val="bg1">
                    <a:lumMod val="65000"/>
                  </a:schemeClr>
                </a:solidFill>
              </a:defRPr>
            </a:lvl1pPr>
          </a:lstStyle>
          <a:p>
            <a:endParaRPr lang="nb-NO"/>
          </a:p>
        </p:txBody>
      </p:sp>
    </p:spTree>
    <p:extLst>
      <p:ext uri="{BB962C8B-B14F-4D97-AF65-F5344CB8AC3E}">
        <p14:creationId xmlns:p14="http://schemas.microsoft.com/office/powerpoint/2010/main" val="4270651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tort bilde /m tekst">
    <p:spTree>
      <p:nvGrpSpPr>
        <p:cNvPr id="1" name=""/>
        <p:cNvGrpSpPr/>
        <p:nvPr/>
      </p:nvGrpSpPr>
      <p:grpSpPr>
        <a:xfrm>
          <a:off x="0" y="0"/>
          <a:ext cx="0" cy="0"/>
          <a:chOff x="0" y="0"/>
          <a:chExt cx="0" cy="0"/>
        </a:xfrm>
      </p:grpSpPr>
      <p:sp>
        <p:nvSpPr>
          <p:cNvPr id="5" name="Plassholder for bilde 7"/>
          <p:cNvSpPr>
            <a:spLocks noGrp="1"/>
          </p:cNvSpPr>
          <p:nvPr>
            <p:ph type="pic" sz="quarter" idx="13"/>
          </p:nvPr>
        </p:nvSpPr>
        <p:spPr>
          <a:xfrm>
            <a:off x="1" y="0"/>
            <a:ext cx="12192000" cy="6858000"/>
          </a:xfrm>
          <a:prstGeom prst="rect">
            <a:avLst/>
          </a:prstGeom>
          <a:noFill/>
        </p:spPr>
        <p:txBody>
          <a:bodyPr lIns="0" tIns="720000" rIns="0" bIns="0" anchor="t" anchorCtr="1"/>
          <a:lstStyle>
            <a:lvl1pPr marL="0" indent="0" algn="ctr">
              <a:buNone/>
              <a:defRPr/>
            </a:lvl1pPr>
          </a:lstStyle>
          <a:p>
            <a:r>
              <a:rPr lang="nb-NO"/>
              <a:t>Klikk på ikonet for å legge til et bilde</a:t>
            </a:r>
          </a:p>
        </p:txBody>
      </p:sp>
      <p:sp>
        <p:nvSpPr>
          <p:cNvPr id="2" name="Rektangel 1">
            <a:extLst>
              <a:ext uri="{FF2B5EF4-FFF2-40B4-BE49-F238E27FC236}">
                <a16:creationId xmlns:a16="http://schemas.microsoft.com/office/drawing/2014/main" id="{4B221B86-42CB-AA4C-9B52-63FC0B9E6814}"/>
              </a:ext>
            </a:extLst>
          </p:cNvPr>
          <p:cNvSpPr/>
          <p:nvPr userDrawn="1"/>
        </p:nvSpPr>
        <p:spPr>
          <a:xfrm>
            <a:off x="1" y="5767167"/>
            <a:ext cx="12192000" cy="1090833"/>
          </a:xfrm>
          <a:prstGeom prst="rect">
            <a:avLst/>
          </a:prstGeom>
          <a:solidFill>
            <a:schemeClr val="tx1">
              <a:alpha val="6028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3" name="Plassholder for tekst 2"/>
          <p:cNvSpPr>
            <a:spLocks noGrp="1"/>
          </p:cNvSpPr>
          <p:nvPr>
            <p:ph type="body" sz="quarter" idx="14"/>
          </p:nvPr>
        </p:nvSpPr>
        <p:spPr>
          <a:xfrm>
            <a:off x="414081" y="6097831"/>
            <a:ext cx="10928077" cy="563003"/>
          </a:xfrm>
          <a:noFill/>
        </p:spPr>
        <p:txBody>
          <a:bodyPr/>
          <a:lstStyle>
            <a:lvl1pPr marL="0" indent="0" algn="ctr">
              <a:buNone/>
              <a:defRPr>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69701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Stort bilde /m tekst">
    <p:spTree>
      <p:nvGrpSpPr>
        <p:cNvPr id="1" name=""/>
        <p:cNvGrpSpPr/>
        <p:nvPr/>
      </p:nvGrpSpPr>
      <p:grpSpPr>
        <a:xfrm>
          <a:off x="0" y="0"/>
          <a:ext cx="0" cy="0"/>
          <a:chOff x="0" y="0"/>
          <a:chExt cx="0" cy="0"/>
        </a:xfrm>
      </p:grpSpPr>
      <p:sp>
        <p:nvSpPr>
          <p:cNvPr id="5" name="Plassholder for bilde 7"/>
          <p:cNvSpPr>
            <a:spLocks noGrp="1"/>
          </p:cNvSpPr>
          <p:nvPr>
            <p:ph type="pic" sz="quarter" idx="13"/>
          </p:nvPr>
        </p:nvSpPr>
        <p:spPr>
          <a:xfrm>
            <a:off x="1" y="0"/>
            <a:ext cx="12192000" cy="6858000"/>
          </a:xfrm>
          <a:prstGeom prst="rect">
            <a:avLst/>
          </a:prstGeom>
          <a:noFill/>
        </p:spPr>
        <p:txBody>
          <a:bodyPr lIns="0" tIns="720000" rIns="0" bIns="0" anchor="t" anchorCtr="1"/>
          <a:lstStyle>
            <a:lvl1pPr marL="0" indent="0" algn="ctr">
              <a:buNone/>
              <a:defRPr/>
            </a:lvl1pPr>
          </a:lstStyle>
          <a:p>
            <a:r>
              <a:rPr lang="nb-NO"/>
              <a:t>Klikk på ikonet for å legge til et bilde</a:t>
            </a:r>
          </a:p>
        </p:txBody>
      </p:sp>
      <p:sp>
        <p:nvSpPr>
          <p:cNvPr id="2" name="Rektangel 1">
            <a:extLst>
              <a:ext uri="{FF2B5EF4-FFF2-40B4-BE49-F238E27FC236}">
                <a16:creationId xmlns:a16="http://schemas.microsoft.com/office/drawing/2014/main" id="{4B221B86-42CB-AA4C-9B52-63FC0B9E6814}"/>
              </a:ext>
            </a:extLst>
          </p:cNvPr>
          <p:cNvSpPr/>
          <p:nvPr userDrawn="1"/>
        </p:nvSpPr>
        <p:spPr>
          <a:xfrm>
            <a:off x="1014173" y="870543"/>
            <a:ext cx="10163653" cy="5116915"/>
          </a:xfrm>
          <a:prstGeom prst="rect">
            <a:avLst/>
          </a:prstGeom>
          <a:solidFill>
            <a:schemeClr val="tx1">
              <a:alpha val="6028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Tree>
    <p:extLst>
      <p:ext uri="{BB962C8B-B14F-4D97-AF65-F5344CB8AC3E}">
        <p14:creationId xmlns:p14="http://schemas.microsoft.com/office/powerpoint/2010/main" val="1775561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Stort bilde /m tekst">
    <p:spTree>
      <p:nvGrpSpPr>
        <p:cNvPr id="1" name=""/>
        <p:cNvGrpSpPr/>
        <p:nvPr/>
      </p:nvGrpSpPr>
      <p:grpSpPr>
        <a:xfrm>
          <a:off x="0" y="0"/>
          <a:ext cx="0" cy="0"/>
          <a:chOff x="0" y="0"/>
          <a:chExt cx="0" cy="0"/>
        </a:xfrm>
      </p:grpSpPr>
      <p:sp>
        <p:nvSpPr>
          <p:cNvPr id="5" name="Plassholder for bilde 7"/>
          <p:cNvSpPr>
            <a:spLocks noGrp="1"/>
          </p:cNvSpPr>
          <p:nvPr>
            <p:ph type="pic" sz="quarter" idx="13"/>
          </p:nvPr>
        </p:nvSpPr>
        <p:spPr>
          <a:xfrm>
            <a:off x="1" y="0"/>
            <a:ext cx="12192000" cy="6858000"/>
          </a:xfrm>
          <a:prstGeom prst="rect">
            <a:avLst/>
          </a:prstGeom>
          <a:solidFill>
            <a:schemeClr val="bg1">
              <a:lumMod val="95000"/>
            </a:schemeClr>
          </a:solidFill>
        </p:spPr>
        <p:txBody>
          <a:bodyPr lIns="0" tIns="720000" rIns="0" bIns="0" anchor="t" anchorCtr="1"/>
          <a:lstStyle>
            <a:lvl1pPr marL="0" indent="0" algn="ctr">
              <a:buNone/>
              <a:defRPr/>
            </a:lvl1pPr>
          </a:lstStyle>
          <a:p>
            <a:r>
              <a:rPr lang="nb-NO"/>
              <a:t>Klikk på ikonet for å legge til et bilde</a:t>
            </a:r>
          </a:p>
        </p:txBody>
      </p:sp>
      <p:sp>
        <p:nvSpPr>
          <p:cNvPr id="2" name="Rektangel 1">
            <a:extLst>
              <a:ext uri="{FF2B5EF4-FFF2-40B4-BE49-F238E27FC236}">
                <a16:creationId xmlns:a16="http://schemas.microsoft.com/office/drawing/2014/main" id="{4B221B86-42CB-AA4C-9B52-63FC0B9E6814}"/>
              </a:ext>
            </a:extLst>
          </p:cNvPr>
          <p:cNvSpPr/>
          <p:nvPr userDrawn="1"/>
        </p:nvSpPr>
        <p:spPr>
          <a:xfrm>
            <a:off x="1014173" y="870543"/>
            <a:ext cx="10163653" cy="5116915"/>
          </a:xfrm>
          <a:prstGeom prst="rect">
            <a:avLst/>
          </a:prstGeom>
          <a:solidFill>
            <a:schemeClr val="bg1">
              <a:alpha val="6028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Tree>
    <p:extLst>
      <p:ext uri="{BB962C8B-B14F-4D97-AF65-F5344CB8AC3E}">
        <p14:creationId xmlns:p14="http://schemas.microsoft.com/office/powerpoint/2010/main" val="3388679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30120" y="1814380"/>
            <a:ext cx="5175984" cy="3780473"/>
          </a:xfrm>
        </p:spPr>
        <p:txBody>
          <a:bodyPr/>
          <a:lstStyle>
            <a:lvl1pPr>
              <a:defRPr b="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382214" y="1814380"/>
            <a:ext cx="5175984" cy="3780473"/>
          </a:xfrm>
        </p:spPr>
        <p:txBody>
          <a:bodyPr/>
          <a:lstStyle>
            <a:lvl1pPr>
              <a:defRPr b="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7AD4250E-2E21-EB49-A7A2-A65A3E4504F1}" type="datetime1">
              <a:rPr lang="nb-NO" smtClean="0"/>
              <a:t>06.10.2025</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2965002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630120" y="1752362"/>
            <a:ext cx="5180484" cy="283924"/>
          </a:xfrm>
        </p:spPr>
        <p:txBody>
          <a:bodyPr anchor="t">
            <a:noAutofit/>
          </a:bodyPr>
          <a:lstStyle>
            <a:lvl1pPr marL="0" indent="0">
              <a:spcBef>
                <a:spcPts val="0"/>
              </a:spcBef>
              <a:spcAft>
                <a:spcPts val="0"/>
              </a:spcAft>
              <a:buNone/>
              <a:defRPr sz="1800" b="1"/>
            </a:lvl1pPr>
            <a:lvl2pPr marL="457086" indent="0">
              <a:buNone/>
              <a:defRPr sz="2000" b="1"/>
            </a:lvl2pPr>
            <a:lvl3pPr marL="914172" indent="0">
              <a:buNone/>
              <a:defRPr sz="1800" b="1"/>
            </a:lvl3pPr>
            <a:lvl4pPr marL="1371258"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30120" y="2136663"/>
            <a:ext cx="5175984" cy="3396172"/>
          </a:xfrm>
        </p:spPr>
        <p:txBody>
          <a:bodyPr/>
          <a:lstStyle>
            <a:lvl1pPr>
              <a:defRPr b="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0B6B8646-F79A-7B44-A548-B630140C8920}" type="datetime1">
              <a:rPr lang="nb-NO" smtClean="0"/>
              <a:t>06.10.2025</a:t>
            </a:fld>
            <a:endParaRPr lang="nb-NO"/>
          </a:p>
        </p:txBody>
      </p:sp>
      <p:sp>
        <p:nvSpPr>
          <p:cNvPr id="8" name="Plassholder for bunntekst 7"/>
          <p:cNvSpPr>
            <a:spLocks noGrp="1"/>
          </p:cNvSpPr>
          <p:nvPr>
            <p:ph type="ftr" sz="quarter" idx="11"/>
          </p:nvPr>
        </p:nvSpPr>
        <p:spPr/>
        <p:txBody>
          <a:bodyPr/>
          <a:lstStyle/>
          <a:p>
            <a:endParaRPr lang="nb-NO"/>
          </a:p>
        </p:txBody>
      </p:sp>
      <p:sp>
        <p:nvSpPr>
          <p:cNvPr id="10" name="Tittel 9"/>
          <p:cNvSpPr>
            <a:spLocks noGrp="1"/>
          </p:cNvSpPr>
          <p:nvPr>
            <p:ph type="title"/>
          </p:nvPr>
        </p:nvSpPr>
        <p:spPr/>
        <p:txBody>
          <a:bodyPr/>
          <a:lstStyle/>
          <a:p>
            <a:r>
              <a:rPr lang="nb-NO"/>
              <a:t>Klikk for å redigere tittelstil</a:t>
            </a:r>
          </a:p>
        </p:txBody>
      </p:sp>
      <p:sp>
        <p:nvSpPr>
          <p:cNvPr id="11" name="Plassholder for tekst 2">
            <a:extLst>
              <a:ext uri="{FF2B5EF4-FFF2-40B4-BE49-F238E27FC236}">
                <a16:creationId xmlns:a16="http://schemas.microsoft.com/office/drawing/2014/main" id="{0C2750AA-5C2C-2B4C-ABF9-4D1B34CE195B}"/>
              </a:ext>
            </a:extLst>
          </p:cNvPr>
          <p:cNvSpPr>
            <a:spLocks noGrp="1"/>
          </p:cNvSpPr>
          <p:nvPr>
            <p:ph type="body" idx="13"/>
          </p:nvPr>
        </p:nvSpPr>
        <p:spPr>
          <a:xfrm>
            <a:off x="6367849" y="1752362"/>
            <a:ext cx="5180484" cy="283924"/>
          </a:xfrm>
        </p:spPr>
        <p:txBody>
          <a:bodyPr anchor="t">
            <a:noAutofit/>
          </a:bodyPr>
          <a:lstStyle>
            <a:lvl1pPr marL="0" indent="0">
              <a:spcBef>
                <a:spcPts val="0"/>
              </a:spcBef>
              <a:spcAft>
                <a:spcPts val="0"/>
              </a:spcAft>
              <a:buNone/>
              <a:defRPr sz="1800" b="1"/>
            </a:lvl1pPr>
            <a:lvl2pPr marL="457086" indent="0">
              <a:buNone/>
              <a:defRPr sz="2000" b="1"/>
            </a:lvl2pPr>
            <a:lvl3pPr marL="914172" indent="0">
              <a:buNone/>
              <a:defRPr sz="1800" b="1"/>
            </a:lvl3pPr>
            <a:lvl4pPr marL="1371258"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nb-NO"/>
              <a:t>Klikk for å redigere tekststiler i malen</a:t>
            </a:r>
          </a:p>
        </p:txBody>
      </p:sp>
      <p:sp>
        <p:nvSpPr>
          <p:cNvPr id="12" name="Plassholder for innhold 3">
            <a:extLst>
              <a:ext uri="{FF2B5EF4-FFF2-40B4-BE49-F238E27FC236}">
                <a16:creationId xmlns:a16="http://schemas.microsoft.com/office/drawing/2014/main" id="{2C46DC35-A582-D94D-A686-7D15AC9E457F}"/>
              </a:ext>
            </a:extLst>
          </p:cNvPr>
          <p:cNvSpPr>
            <a:spLocks noGrp="1"/>
          </p:cNvSpPr>
          <p:nvPr>
            <p:ph sz="half" idx="14"/>
          </p:nvPr>
        </p:nvSpPr>
        <p:spPr>
          <a:xfrm>
            <a:off x="6367849" y="2136663"/>
            <a:ext cx="5175984" cy="3396172"/>
          </a:xfrm>
        </p:spPr>
        <p:txBody>
          <a:bodyPr/>
          <a:lstStyle>
            <a:lvl1pPr>
              <a:defRPr b="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901976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itat 1">
    <p:bg>
      <p:bgPr>
        <a:solidFill>
          <a:schemeClr val="tx2"/>
        </a:solidFill>
        <a:effectLst/>
      </p:bgPr>
    </p:bg>
    <p:spTree>
      <p:nvGrpSpPr>
        <p:cNvPr id="1" name=""/>
        <p:cNvGrpSpPr/>
        <p:nvPr/>
      </p:nvGrpSpPr>
      <p:grpSpPr>
        <a:xfrm>
          <a:off x="0" y="0"/>
          <a:ext cx="0" cy="0"/>
          <a:chOff x="0" y="0"/>
          <a:chExt cx="0" cy="0"/>
        </a:xfrm>
      </p:grpSpPr>
      <p:pic>
        <p:nvPicPr>
          <p:cNvPr id="17" name="Bild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793" cy="6858000"/>
          </a:xfrm>
          <a:prstGeom prst="rect">
            <a:avLst/>
          </a:prstGeom>
        </p:spPr>
      </p:pic>
      <p:sp>
        <p:nvSpPr>
          <p:cNvPr id="5" name="Plassholder for tekst 8"/>
          <p:cNvSpPr>
            <a:spLocks noGrp="1"/>
          </p:cNvSpPr>
          <p:nvPr>
            <p:ph type="body" sz="quarter" idx="14" hasCustomPrompt="1"/>
          </p:nvPr>
        </p:nvSpPr>
        <p:spPr>
          <a:xfrm>
            <a:off x="1415110" y="1451353"/>
            <a:ext cx="9361779" cy="3240405"/>
          </a:xfrm>
          <a:prstGeom prst="rect">
            <a:avLst/>
          </a:prstGeom>
          <a:noFill/>
          <a:ln w="228600">
            <a:noFill/>
            <a:miter lim="800000"/>
          </a:ln>
        </p:spPr>
        <p:txBody>
          <a:bodyPr lIns="0" tIns="0" rIns="0" bIns="0" anchor="ctr" anchorCtr="0">
            <a:normAutofit/>
          </a:bodyPr>
          <a:lstStyle>
            <a:lvl1pPr marL="0" indent="0" algn="ctr">
              <a:lnSpc>
                <a:spcPct val="100000"/>
              </a:lnSpc>
              <a:spcBef>
                <a:spcPts val="0"/>
              </a:spcBef>
              <a:spcAft>
                <a:spcPts val="0"/>
              </a:spcAft>
              <a:buNone/>
              <a:defRPr sz="4499" b="0" i="0">
                <a:solidFill>
                  <a:schemeClr val="lt1"/>
                </a:solidFill>
                <a:latin typeface="+mj-lt"/>
              </a:defRPr>
            </a:lvl1pPr>
          </a:lstStyle>
          <a:p>
            <a:pPr lvl="0"/>
            <a:r>
              <a:rPr lang="nb-NO"/>
              <a:t>Legg til tekst</a:t>
            </a:r>
          </a:p>
        </p:txBody>
      </p:sp>
      <p:sp>
        <p:nvSpPr>
          <p:cNvPr id="4" name="Plassholder for tekst 3"/>
          <p:cNvSpPr>
            <a:spLocks noGrp="1"/>
          </p:cNvSpPr>
          <p:nvPr>
            <p:ph type="body" sz="quarter" idx="15"/>
          </p:nvPr>
        </p:nvSpPr>
        <p:spPr>
          <a:xfrm>
            <a:off x="1415110" y="5243074"/>
            <a:ext cx="9361779" cy="322730"/>
          </a:xfrm>
          <a:noFill/>
        </p:spPr>
        <p:txBody>
          <a:bodyPr>
            <a:normAutofit/>
          </a:bodyPr>
          <a:lstStyle>
            <a:lvl1pPr marL="0" indent="0" algn="ctr">
              <a:spcBef>
                <a:spcPts val="0"/>
              </a:spcBef>
              <a:spcAft>
                <a:spcPts val="0"/>
              </a:spcAft>
              <a:buNone/>
              <a:defRPr sz="1900">
                <a:solidFill>
                  <a:schemeClr val="lt1"/>
                </a:solidFill>
              </a:defRPr>
            </a:lvl1pPr>
          </a:lstStyle>
          <a:p>
            <a:pPr lvl="0"/>
            <a:r>
              <a:rPr lang="nb-NO"/>
              <a:t>Klikk for å redigere tekststiler i malen</a:t>
            </a:r>
          </a:p>
        </p:txBody>
      </p:sp>
    </p:spTree>
    <p:extLst>
      <p:ext uri="{BB962C8B-B14F-4D97-AF65-F5344CB8AC3E}">
        <p14:creationId xmlns:p14="http://schemas.microsoft.com/office/powerpoint/2010/main" val="3672515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itat 2">
    <p:bg>
      <p:bgPr>
        <a:solidFill>
          <a:schemeClr val="tx2"/>
        </a:solidFill>
        <a:effectLst/>
      </p:bgPr>
    </p:bg>
    <p:spTree>
      <p:nvGrpSpPr>
        <p:cNvPr id="1" name=""/>
        <p:cNvGrpSpPr/>
        <p:nvPr/>
      </p:nvGrpSpPr>
      <p:grpSpPr>
        <a:xfrm>
          <a:off x="0" y="0"/>
          <a:ext cx="0" cy="0"/>
          <a:chOff x="0" y="0"/>
          <a:chExt cx="0" cy="0"/>
        </a:xfrm>
      </p:grpSpPr>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793" cy="6858000"/>
          </a:xfrm>
          <a:prstGeom prst="rect">
            <a:avLst/>
          </a:prstGeom>
        </p:spPr>
      </p:pic>
      <p:sp>
        <p:nvSpPr>
          <p:cNvPr id="5" name="Plassholder for tekst 8"/>
          <p:cNvSpPr>
            <a:spLocks noGrp="1"/>
          </p:cNvSpPr>
          <p:nvPr>
            <p:ph type="body" sz="quarter" idx="14" hasCustomPrompt="1"/>
          </p:nvPr>
        </p:nvSpPr>
        <p:spPr>
          <a:xfrm>
            <a:off x="1415110" y="1451353"/>
            <a:ext cx="9361779" cy="3240405"/>
          </a:xfrm>
          <a:prstGeom prst="rect">
            <a:avLst/>
          </a:prstGeom>
          <a:noFill/>
          <a:ln w="228600">
            <a:noFill/>
            <a:miter lim="800000"/>
          </a:ln>
        </p:spPr>
        <p:txBody>
          <a:bodyPr lIns="0" tIns="0" rIns="0" bIns="0" anchor="ctr" anchorCtr="0">
            <a:normAutofit/>
          </a:bodyPr>
          <a:lstStyle>
            <a:lvl1pPr marL="0" indent="0" algn="ctr">
              <a:lnSpc>
                <a:spcPct val="100000"/>
              </a:lnSpc>
              <a:spcBef>
                <a:spcPts val="0"/>
              </a:spcBef>
              <a:spcAft>
                <a:spcPts val="0"/>
              </a:spcAft>
              <a:buNone/>
              <a:defRPr sz="4499" b="0" i="0">
                <a:solidFill>
                  <a:schemeClr val="lt1"/>
                </a:solidFill>
                <a:latin typeface="+mj-lt"/>
              </a:defRPr>
            </a:lvl1pPr>
          </a:lstStyle>
          <a:p>
            <a:pPr lvl="0"/>
            <a:r>
              <a:rPr lang="nb-NO"/>
              <a:t>Legg til tekst</a:t>
            </a:r>
          </a:p>
        </p:txBody>
      </p:sp>
      <p:sp>
        <p:nvSpPr>
          <p:cNvPr id="4" name="Plassholder for tekst 3"/>
          <p:cNvSpPr>
            <a:spLocks noGrp="1"/>
          </p:cNvSpPr>
          <p:nvPr>
            <p:ph type="body" sz="quarter" idx="15"/>
          </p:nvPr>
        </p:nvSpPr>
        <p:spPr>
          <a:xfrm>
            <a:off x="1415110" y="5243074"/>
            <a:ext cx="9361779" cy="322730"/>
          </a:xfrm>
          <a:noFill/>
        </p:spPr>
        <p:txBody>
          <a:bodyPr>
            <a:normAutofit/>
          </a:bodyPr>
          <a:lstStyle>
            <a:lvl1pPr marL="0" indent="0" algn="ctr">
              <a:spcBef>
                <a:spcPts val="0"/>
              </a:spcBef>
              <a:spcAft>
                <a:spcPts val="0"/>
              </a:spcAft>
              <a:buNone/>
              <a:defRPr sz="1900">
                <a:solidFill>
                  <a:schemeClr val="lt1"/>
                </a:solidFill>
              </a:defRPr>
            </a:lvl1pPr>
          </a:lstStyle>
          <a:p>
            <a:pPr lvl="0"/>
            <a:r>
              <a:rPr lang="nb-NO"/>
              <a:t>Klikk for å redigere tekststiler i malen</a:t>
            </a:r>
          </a:p>
        </p:txBody>
      </p:sp>
    </p:spTree>
    <p:extLst>
      <p:ext uri="{BB962C8B-B14F-4D97-AF65-F5344CB8AC3E}">
        <p14:creationId xmlns:p14="http://schemas.microsoft.com/office/powerpoint/2010/main" val="2038041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itat med ramme">
    <p:bg>
      <p:bgPr>
        <a:blipFill>
          <a:blip r:embed="rId2"/>
          <a:stretch>
            <a:fillRect/>
          </a:stretch>
        </a:blipFill>
        <a:effectLst/>
      </p:bgPr>
    </p:bg>
    <p:spTree>
      <p:nvGrpSpPr>
        <p:cNvPr id="1" name=""/>
        <p:cNvGrpSpPr/>
        <p:nvPr/>
      </p:nvGrpSpPr>
      <p:grpSpPr>
        <a:xfrm>
          <a:off x="0" y="0"/>
          <a:ext cx="0" cy="0"/>
          <a:chOff x="0" y="0"/>
          <a:chExt cx="0" cy="0"/>
        </a:xfrm>
      </p:grpSpPr>
      <p:sp>
        <p:nvSpPr>
          <p:cNvPr id="10" name="Rektangel 9"/>
          <p:cNvSpPr/>
          <p:nvPr userDrawn="1"/>
        </p:nvSpPr>
        <p:spPr>
          <a:xfrm>
            <a:off x="0" y="0"/>
            <a:ext cx="12193717" cy="6858858"/>
          </a:xfrm>
          <a:prstGeom prst="rect">
            <a:avLst/>
          </a:prstGeom>
          <a:solidFill>
            <a:schemeClr val="tx1">
              <a:alpha val="3889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09" tIns="22855" rIns="45709" bIns="22855" rtlCol="0" anchor="ctr"/>
          <a:lstStyle/>
          <a:p>
            <a:pPr algn="ctr"/>
            <a:endParaRPr lang="nb-NO" sz="1800"/>
          </a:p>
        </p:txBody>
      </p:sp>
      <p:sp>
        <p:nvSpPr>
          <p:cNvPr id="5" name="Plassholder for tekst 8"/>
          <p:cNvSpPr>
            <a:spLocks noGrp="1"/>
          </p:cNvSpPr>
          <p:nvPr>
            <p:ph type="body" sz="quarter" idx="14" hasCustomPrompt="1"/>
          </p:nvPr>
        </p:nvSpPr>
        <p:spPr>
          <a:xfrm>
            <a:off x="1128557" y="1711672"/>
            <a:ext cx="4056962" cy="505721"/>
          </a:xfrm>
          <a:prstGeom prst="rect">
            <a:avLst/>
          </a:prstGeom>
          <a:noFill/>
          <a:ln w="228600">
            <a:noFill/>
            <a:miter lim="800000"/>
          </a:ln>
        </p:spPr>
        <p:txBody>
          <a:bodyPr lIns="0" tIns="0" rIns="0" bIns="0" anchor="t" anchorCtr="0">
            <a:normAutofit/>
          </a:bodyPr>
          <a:lstStyle>
            <a:lvl1pPr marL="0" indent="0" algn="l">
              <a:lnSpc>
                <a:spcPct val="100000"/>
              </a:lnSpc>
              <a:spcBef>
                <a:spcPts val="0"/>
              </a:spcBef>
              <a:spcAft>
                <a:spcPts val="0"/>
              </a:spcAft>
              <a:buNone/>
              <a:defRPr sz="3599" b="0" i="0">
                <a:solidFill>
                  <a:schemeClr val="lt1"/>
                </a:solidFill>
                <a:latin typeface="+mj-lt"/>
              </a:defRPr>
            </a:lvl1pPr>
          </a:lstStyle>
          <a:p>
            <a:pPr lvl="0"/>
            <a:r>
              <a:rPr lang="nb-NO"/>
              <a:t>Legg til tekst</a:t>
            </a:r>
          </a:p>
        </p:txBody>
      </p:sp>
      <p:sp>
        <p:nvSpPr>
          <p:cNvPr id="4" name="Plassholder for tekst 3"/>
          <p:cNvSpPr>
            <a:spLocks noGrp="1"/>
          </p:cNvSpPr>
          <p:nvPr>
            <p:ph type="body" sz="quarter" idx="15"/>
          </p:nvPr>
        </p:nvSpPr>
        <p:spPr>
          <a:xfrm>
            <a:off x="1132972" y="2363274"/>
            <a:ext cx="4305498" cy="1011443"/>
          </a:xfrm>
          <a:noFill/>
        </p:spPr>
        <p:txBody>
          <a:bodyPr>
            <a:normAutofit/>
          </a:bodyPr>
          <a:lstStyle>
            <a:lvl1pPr marL="0" indent="0" algn="l">
              <a:spcBef>
                <a:spcPts val="0"/>
              </a:spcBef>
              <a:spcAft>
                <a:spcPts val="0"/>
              </a:spcAft>
              <a:buNone/>
              <a:defRPr sz="1400">
                <a:solidFill>
                  <a:schemeClr val="bg1"/>
                </a:solidFill>
              </a:defRPr>
            </a:lvl1pPr>
          </a:lstStyle>
          <a:p>
            <a:pPr lvl="0"/>
            <a:r>
              <a:rPr lang="nb-NO"/>
              <a:t>Klikk for å redigere tekststiler i malen</a:t>
            </a:r>
          </a:p>
        </p:txBody>
      </p:sp>
      <p:sp>
        <p:nvSpPr>
          <p:cNvPr id="2" name="Rektangel 1">
            <a:extLst>
              <a:ext uri="{FF2B5EF4-FFF2-40B4-BE49-F238E27FC236}">
                <a16:creationId xmlns:a16="http://schemas.microsoft.com/office/drawing/2014/main" id="{37999301-8CCB-EF45-BA89-0A2773E8411D}"/>
              </a:ext>
            </a:extLst>
          </p:cNvPr>
          <p:cNvSpPr/>
          <p:nvPr userDrawn="1"/>
        </p:nvSpPr>
        <p:spPr>
          <a:xfrm>
            <a:off x="1" y="3929063"/>
            <a:ext cx="12192000" cy="2334099"/>
          </a:xfrm>
          <a:prstGeom prst="rect">
            <a:avLst/>
          </a:prstGeom>
          <a:solidFill>
            <a:schemeClr val="tx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11" name="Plassholder for bilde 16">
            <a:extLst>
              <a:ext uri="{FF2B5EF4-FFF2-40B4-BE49-F238E27FC236}">
                <a16:creationId xmlns:a16="http://schemas.microsoft.com/office/drawing/2014/main" id="{0E87501D-E814-4D43-A664-AC07FECA2F89}"/>
              </a:ext>
            </a:extLst>
          </p:cNvPr>
          <p:cNvSpPr>
            <a:spLocks noGrp="1"/>
          </p:cNvSpPr>
          <p:nvPr>
            <p:ph type="pic" sz="quarter" idx="12" hasCustomPrompt="1"/>
          </p:nvPr>
        </p:nvSpPr>
        <p:spPr>
          <a:xfrm>
            <a:off x="1128558" y="4229858"/>
            <a:ext cx="501444" cy="489952"/>
          </a:xfrm>
          <a:noFill/>
        </p:spPr>
        <p:txBody>
          <a:bodyPr/>
          <a:lstStyle>
            <a:lvl1pPr marL="0" marR="0" indent="0" algn="ctr" defTabSz="914172" rtl="0" eaLnBrk="1" fontAlgn="auto" latinLnBrk="0" hangingPunct="1">
              <a:lnSpc>
                <a:spcPct val="100000"/>
              </a:lnSpc>
              <a:spcBef>
                <a:spcPts val="1000"/>
              </a:spcBef>
              <a:spcAft>
                <a:spcPts val="1000"/>
              </a:spcAft>
              <a:buClr>
                <a:schemeClr val="accent4"/>
              </a:buClr>
              <a:buSzTx/>
              <a:buFont typeface="Arial" panose="020B0604020202020204" pitchFamily="34" charset="0"/>
              <a:buNone/>
              <a:tabLst/>
              <a:defRPr>
                <a:solidFill>
                  <a:schemeClr val="bg1"/>
                </a:solidFill>
              </a:defRPr>
            </a:lvl1pPr>
          </a:lstStyle>
          <a:p>
            <a:pPr marL="0" marR="0" lvl="0" indent="0" algn="l" defTabSz="914172" rtl="0" eaLnBrk="1" fontAlgn="auto" latinLnBrk="0" hangingPunct="1">
              <a:lnSpc>
                <a:spcPct val="100000"/>
              </a:lnSpc>
              <a:spcBef>
                <a:spcPts val="1000"/>
              </a:spcBef>
              <a:spcAft>
                <a:spcPts val="1000"/>
              </a:spcAft>
              <a:buClr>
                <a:schemeClr val="accent4"/>
              </a:buClr>
              <a:buSzTx/>
              <a:buFont typeface="Arial" panose="020B0604020202020204" pitchFamily="34" charset="0"/>
              <a:buNone/>
              <a:tabLst/>
              <a:defRPr/>
            </a:pPr>
            <a:r>
              <a:rPr lang="nb-NO"/>
              <a:t>Ikon</a:t>
            </a:r>
          </a:p>
        </p:txBody>
      </p:sp>
      <p:sp>
        <p:nvSpPr>
          <p:cNvPr id="12" name="Plassholder for tekst 18">
            <a:extLst>
              <a:ext uri="{FF2B5EF4-FFF2-40B4-BE49-F238E27FC236}">
                <a16:creationId xmlns:a16="http://schemas.microsoft.com/office/drawing/2014/main" id="{484A4A42-52EB-BF40-BA50-0103EF658FA8}"/>
              </a:ext>
            </a:extLst>
          </p:cNvPr>
          <p:cNvSpPr>
            <a:spLocks noGrp="1"/>
          </p:cNvSpPr>
          <p:nvPr>
            <p:ph type="body" sz="quarter" idx="13" hasCustomPrompt="1"/>
          </p:nvPr>
        </p:nvSpPr>
        <p:spPr>
          <a:xfrm>
            <a:off x="1128557" y="4739108"/>
            <a:ext cx="1879845" cy="281496"/>
          </a:xfrm>
          <a:noFill/>
        </p:spPr>
        <p:txBody>
          <a:bodyPr>
            <a:noAutofit/>
          </a:bodyPr>
          <a:lstStyle>
            <a:lvl1pPr marL="0" indent="0" algn="l">
              <a:buNone/>
              <a:defRPr sz="1400" b="1">
                <a:solidFill>
                  <a:schemeClr val="bg1"/>
                </a:solidFill>
              </a:defRPr>
            </a:lvl1pPr>
            <a:lvl2pPr marL="269946" indent="0">
              <a:buNone/>
              <a:defRPr/>
            </a:lvl2pPr>
            <a:lvl3pPr marL="539892" indent="0">
              <a:buNone/>
              <a:defRPr/>
            </a:lvl3pPr>
            <a:lvl4pPr marL="809838" indent="0">
              <a:buNone/>
              <a:defRPr/>
            </a:lvl4pPr>
            <a:lvl5pPr marL="1079784" indent="0">
              <a:buNone/>
              <a:defRPr/>
            </a:lvl5pPr>
          </a:lstStyle>
          <a:p>
            <a:pPr lvl="0"/>
            <a:r>
              <a:rPr lang="nb-NO"/>
              <a:t>Overskrift</a:t>
            </a:r>
          </a:p>
        </p:txBody>
      </p:sp>
      <p:sp>
        <p:nvSpPr>
          <p:cNvPr id="13" name="Plassholder for tekst 18">
            <a:extLst>
              <a:ext uri="{FF2B5EF4-FFF2-40B4-BE49-F238E27FC236}">
                <a16:creationId xmlns:a16="http://schemas.microsoft.com/office/drawing/2014/main" id="{9F647207-446E-1346-9551-7A54BD27B0B8}"/>
              </a:ext>
            </a:extLst>
          </p:cNvPr>
          <p:cNvSpPr>
            <a:spLocks noGrp="1"/>
          </p:cNvSpPr>
          <p:nvPr>
            <p:ph type="body" sz="quarter" idx="16" hasCustomPrompt="1"/>
          </p:nvPr>
        </p:nvSpPr>
        <p:spPr>
          <a:xfrm>
            <a:off x="1128557" y="5020604"/>
            <a:ext cx="1879845" cy="989699"/>
          </a:xfrm>
          <a:noFill/>
        </p:spPr>
        <p:txBody>
          <a:bodyPr>
            <a:normAutofit/>
          </a:bodyPr>
          <a:lstStyle>
            <a:lvl1pPr marL="0" indent="0" algn="l">
              <a:buNone/>
              <a:defRPr sz="1200">
                <a:solidFill>
                  <a:schemeClr val="bg1"/>
                </a:solidFill>
              </a:defRPr>
            </a:lvl1pPr>
            <a:lvl2pPr marL="269946" indent="0">
              <a:buNone/>
              <a:defRPr/>
            </a:lvl2pPr>
            <a:lvl3pPr marL="539892" indent="0">
              <a:buNone/>
              <a:defRPr/>
            </a:lvl3pPr>
            <a:lvl4pPr marL="809838" indent="0">
              <a:buNone/>
              <a:defRPr/>
            </a:lvl4pPr>
            <a:lvl5pPr marL="1079784" indent="0">
              <a:buNone/>
              <a:defRPr/>
            </a:lvl5pPr>
          </a:lstStyle>
          <a:p>
            <a:pPr lvl="0"/>
            <a:r>
              <a:rPr lang="nb-NO"/>
              <a:t>Teksten kommer her</a:t>
            </a:r>
          </a:p>
        </p:txBody>
      </p:sp>
      <p:sp>
        <p:nvSpPr>
          <p:cNvPr id="14" name="Plassholder for bilde 16">
            <a:extLst>
              <a:ext uri="{FF2B5EF4-FFF2-40B4-BE49-F238E27FC236}">
                <a16:creationId xmlns:a16="http://schemas.microsoft.com/office/drawing/2014/main" id="{32916B39-1365-7D48-A98E-73CA9682F5D3}"/>
              </a:ext>
            </a:extLst>
          </p:cNvPr>
          <p:cNvSpPr>
            <a:spLocks noGrp="1"/>
          </p:cNvSpPr>
          <p:nvPr>
            <p:ph type="pic" sz="quarter" idx="17" hasCustomPrompt="1"/>
          </p:nvPr>
        </p:nvSpPr>
        <p:spPr>
          <a:xfrm>
            <a:off x="3708172" y="4229858"/>
            <a:ext cx="501444" cy="489952"/>
          </a:xfrm>
          <a:noFill/>
        </p:spPr>
        <p:txBody>
          <a:bodyPr/>
          <a:lstStyle>
            <a:lvl1pPr marL="0" marR="0" indent="0" algn="ctr" defTabSz="914172" rtl="0" eaLnBrk="1" fontAlgn="auto" latinLnBrk="0" hangingPunct="1">
              <a:lnSpc>
                <a:spcPct val="100000"/>
              </a:lnSpc>
              <a:spcBef>
                <a:spcPts val="1000"/>
              </a:spcBef>
              <a:spcAft>
                <a:spcPts val="1000"/>
              </a:spcAft>
              <a:buClr>
                <a:schemeClr val="accent4"/>
              </a:buClr>
              <a:buSzTx/>
              <a:buFont typeface="Arial" panose="020B0604020202020204" pitchFamily="34" charset="0"/>
              <a:buNone/>
              <a:tabLst/>
              <a:defRPr>
                <a:solidFill>
                  <a:schemeClr val="bg1"/>
                </a:solidFill>
              </a:defRPr>
            </a:lvl1pPr>
          </a:lstStyle>
          <a:p>
            <a:pPr marL="0" marR="0" lvl="0" indent="0" algn="l" defTabSz="914172" rtl="0" eaLnBrk="1" fontAlgn="auto" latinLnBrk="0" hangingPunct="1">
              <a:lnSpc>
                <a:spcPct val="100000"/>
              </a:lnSpc>
              <a:spcBef>
                <a:spcPts val="1000"/>
              </a:spcBef>
              <a:spcAft>
                <a:spcPts val="1000"/>
              </a:spcAft>
              <a:buClr>
                <a:schemeClr val="accent4"/>
              </a:buClr>
              <a:buSzTx/>
              <a:buFont typeface="Arial" panose="020B0604020202020204" pitchFamily="34" charset="0"/>
              <a:buNone/>
              <a:tabLst/>
              <a:defRPr/>
            </a:pPr>
            <a:r>
              <a:rPr lang="nb-NO"/>
              <a:t>Ikon</a:t>
            </a:r>
          </a:p>
        </p:txBody>
      </p:sp>
      <p:sp>
        <p:nvSpPr>
          <p:cNvPr id="15" name="Plassholder for tekst 18">
            <a:extLst>
              <a:ext uri="{FF2B5EF4-FFF2-40B4-BE49-F238E27FC236}">
                <a16:creationId xmlns:a16="http://schemas.microsoft.com/office/drawing/2014/main" id="{0FEB56A7-A65E-9C48-BD6D-88085D3F289A}"/>
              </a:ext>
            </a:extLst>
          </p:cNvPr>
          <p:cNvSpPr>
            <a:spLocks noGrp="1"/>
          </p:cNvSpPr>
          <p:nvPr>
            <p:ph type="body" sz="quarter" idx="18" hasCustomPrompt="1"/>
          </p:nvPr>
        </p:nvSpPr>
        <p:spPr>
          <a:xfrm>
            <a:off x="3708172" y="4739108"/>
            <a:ext cx="1879845" cy="281496"/>
          </a:xfrm>
          <a:noFill/>
        </p:spPr>
        <p:txBody>
          <a:bodyPr>
            <a:noAutofit/>
          </a:bodyPr>
          <a:lstStyle>
            <a:lvl1pPr marL="0" indent="0" algn="l">
              <a:buNone/>
              <a:defRPr sz="1400" b="1">
                <a:solidFill>
                  <a:schemeClr val="bg1"/>
                </a:solidFill>
              </a:defRPr>
            </a:lvl1pPr>
            <a:lvl2pPr marL="269946" indent="0">
              <a:buNone/>
              <a:defRPr/>
            </a:lvl2pPr>
            <a:lvl3pPr marL="539892" indent="0">
              <a:buNone/>
              <a:defRPr/>
            </a:lvl3pPr>
            <a:lvl4pPr marL="809838" indent="0">
              <a:buNone/>
              <a:defRPr/>
            </a:lvl4pPr>
            <a:lvl5pPr marL="1079784" indent="0">
              <a:buNone/>
              <a:defRPr/>
            </a:lvl5pPr>
          </a:lstStyle>
          <a:p>
            <a:pPr lvl="0"/>
            <a:r>
              <a:rPr lang="nb-NO"/>
              <a:t>Overskrift</a:t>
            </a:r>
          </a:p>
        </p:txBody>
      </p:sp>
      <p:sp>
        <p:nvSpPr>
          <p:cNvPr id="16" name="Plassholder for tekst 18">
            <a:extLst>
              <a:ext uri="{FF2B5EF4-FFF2-40B4-BE49-F238E27FC236}">
                <a16:creationId xmlns:a16="http://schemas.microsoft.com/office/drawing/2014/main" id="{67B04221-E4C7-084D-A37D-CF99A49B0124}"/>
              </a:ext>
            </a:extLst>
          </p:cNvPr>
          <p:cNvSpPr>
            <a:spLocks noGrp="1"/>
          </p:cNvSpPr>
          <p:nvPr>
            <p:ph type="body" sz="quarter" idx="19" hasCustomPrompt="1"/>
          </p:nvPr>
        </p:nvSpPr>
        <p:spPr>
          <a:xfrm>
            <a:off x="3708172" y="5020604"/>
            <a:ext cx="1879845" cy="989699"/>
          </a:xfrm>
          <a:noFill/>
        </p:spPr>
        <p:txBody>
          <a:bodyPr>
            <a:normAutofit/>
          </a:bodyPr>
          <a:lstStyle>
            <a:lvl1pPr marL="0" indent="0" algn="l">
              <a:buNone/>
              <a:defRPr sz="1200">
                <a:solidFill>
                  <a:schemeClr val="bg1"/>
                </a:solidFill>
              </a:defRPr>
            </a:lvl1pPr>
            <a:lvl2pPr marL="269946" indent="0">
              <a:buNone/>
              <a:defRPr/>
            </a:lvl2pPr>
            <a:lvl3pPr marL="539892" indent="0">
              <a:buNone/>
              <a:defRPr/>
            </a:lvl3pPr>
            <a:lvl4pPr marL="809838" indent="0">
              <a:buNone/>
              <a:defRPr/>
            </a:lvl4pPr>
            <a:lvl5pPr marL="1079784" indent="0">
              <a:buNone/>
              <a:defRPr/>
            </a:lvl5pPr>
          </a:lstStyle>
          <a:p>
            <a:pPr lvl="0"/>
            <a:r>
              <a:rPr lang="nb-NO"/>
              <a:t>Teksten kommer her</a:t>
            </a:r>
          </a:p>
        </p:txBody>
      </p:sp>
      <p:sp>
        <p:nvSpPr>
          <p:cNvPr id="17" name="Plassholder for bilde 16">
            <a:extLst>
              <a:ext uri="{FF2B5EF4-FFF2-40B4-BE49-F238E27FC236}">
                <a16:creationId xmlns:a16="http://schemas.microsoft.com/office/drawing/2014/main" id="{C60631EF-F2A7-6043-9357-3F3B6B3FD914}"/>
              </a:ext>
            </a:extLst>
          </p:cNvPr>
          <p:cNvSpPr>
            <a:spLocks noGrp="1"/>
          </p:cNvSpPr>
          <p:nvPr>
            <p:ph type="pic" sz="quarter" idx="20" hasCustomPrompt="1"/>
          </p:nvPr>
        </p:nvSpPr>
        <p:spPr>
          <a:xfrm>
            <a:off x="6287787" y="4229858"/>
            <a:ext cx="501444" cy="489952"/>
          </a:xfrm>
          <a:noFill/>
        </p:spPr>
        <p:txBody>
          <a:bodyPr/>
          <a:lstStyle>
            <a:lvl1pPr marL="0" marR="0" indent="0" algn="ctr" defTabSz="914172" rtl="0" eaLnBrk="1" fontAlgn="auto" latinLnBrk="0" hangingPunct="1">
              <a:lnSpc>
                <a:spcPct val="100000"/>
              </a:lnSpc>
              <a:spcBef>
                <a:spcPts val="1000"/>
              </a:spcBef>
              <a:spcAft>
                <a:spcPts val="1000"/>
              </a:spcAft>
              <a:buClr>
                <a:schemeClr val="accent4"/>
              </a:buClr>
              <a:buSzTx/>
              <a:buFont typeface="Arial" panose="020B0604020202020204" pitchFamily="34" charset="0"/>
              <a:buNone/>
              <a:tabLst/>
              <a:defRPr>
                <a:solidFill>
                  <a:schemeClr val="bg1"/>
                </a:solidFill>
              </a:defRPr>
            </a:lvl1pPr>
          </a:lstStyle>
          <a:p>
            <a:pPr marL="0" marR="0" lvl="0" indent="0" algn="l" defTabSz="914172" rtl="0" eaLnBrk="1" fontAlgn="auto" latinLnBrk="0" hangingPunct="1">
              <a:lnSpc>
                <a:spcPct val="100000"/>
              </a:lnSpc>
              <a:spcBef>
                <a:spcPts val="1000"/>
              </a:spcBef>
              <a:spcAft>
                <a:spcPts val="1000"/>
              </a:spcAft>
              <a:buClr>
                <a:schemeClr val="accent4"/>
              </a:buClr>
              <a:buSzTx/>
              <a:buFont typeface="Arial" panose="020B0604020202020204" pitchFamily="34" charset="0"/>
              <a:buNone/>
              <a:tabLst/>
              <a:defRPr/>
            </a:pPr>
            <a:r>
              <a:rPr lang="nb-NO"/>
              <a:t>Ikon</a:t>
            </a:r>
          </a:p>
        </p:txBody>
      </p:sp>
      <p:sp>
        <p:nvSpPr>
          <p:cNvPr id="18" name="Plassholder for tekst 18">
            <a:extLst>
              <a:ext uri="{FF2B5EF4-FFF2-40B4-BE49-F238E27FC236}">
                <a16:creationId xmlns:a16="http://schemas.microsoft.com/office/drawing/2014/main" id="{076FA91D-B2DD-2E45-8CA8-232542AABA57}"/>
              </a:ext>
            </a:extLst>
          </p:cNvPr>
          <p:cNvSpPr>
            <a:spLocks noGrp="1"/>
          </p:cNvSpPr>
          <p:nvPr>
            <p:ph type="body" sz="quarter" idx="21" hasCustomPrompt="1"/>
          </p:nvPr>
        </p:nvSpPr>
        <p:spPr>
          <a:xfrm>
            <a:off x="6287786" y="4739108"/>
            <a:ext cx="1879845" cy="281496"/>
          </a:xfrm>
          <a:noFill/>
        </p:spPr>
        <p:txBody>
          <a:bodyPr>
            <a:noAutofit/>
          </a:bodyPr>
          <a:lstStyle>
            <a:lvl1pPr marL="0" indent="0" algn="l">
              <a:buNone/>
              <a:defRPr sz="1400" b="1">
                <a:solidFill>
                  <a:schemeClr val="bg1"/>
                </a:solidFill>
              </a:defRPr>
            </a:lvl1pPr>
            <a:lvl2pPr marL="269946" indent="0">
              <a:buNone/>
              <a:defRPr/>
            </a:lvl2pPr>
            <a:lvl3pPr marL="539892" indent="0">
              <a:buNone/>
              <a:defRPr/>
            </a:lvl3pPr>
            <a:lvl4pPr marL="809838" indent="0">
              <a:buNone/>
              <a:defRPr/>
            </a:lvl4pPr>
            <a:lvl5pPr marL="1079784" indent="0">
              <a:buNone/>
              <a:defRPr/>
            </a:lvl5pPr>
          </a:lstStyle>
          <a:p>
            <a:pPr lvl="0"/>
            <a:r>
              <a:rPr lang="nb-NO"/>
              <a:t>Overskrift</a:t>
            </a:r>
          </a:p>
        </p:txBody>
      </p:sp>
      <p:sp>
        <p:nvSpPr>
          <p:cNvPr id="19" name="Plassholder for tekst 18">
            <a:extLst>
              <a:ext uri="{FF2B5EF4-FFF2-40B4-BE49-F238E27FC236}">
                <a16:creationId xmlns:a16="http://schemas.microsoft.com/office/drawing/2014/main" id="{E96CA1AC-A3F8-8E4A-BCD9-533E5D7F8AE5}"/>
              </a:ext>
            </a:extLst>
          </p:cNvPr>
          <p:cNvSpPr>
            <a:spLocks noGrp="1"/>
          </p:cNvSpPr>
          <p:nvPr>
            <p:ph type="body" sz="quarter" idx="22" hasCustomPrompt="1"/>
          </p:nvPr>
        </p:nvSpPr>
        <p:spPr>
          <a:xfrm>
            <a:off x="6287786" y="5020604"/>
            <a:ext cx="1879845" cy="989699"/>
          </a:xfrm>
          <a:noFill/>
        </p:spPr>
        <p:txBody>
          <a:bodyPr>
            <a:normAutofit/>
          </a:bodyPr>
          <a:lstStyle>
            <a:lvl1pPr marL="0" indent="0" algn="l">
              <a:buNone/>
              <a:defRPr sz="1200">
                <a:solidFill>
                  <a:schemeClr val="bg1"/>
                </a:solidFill>
              </a:defRPr>
            </a:lvl1pPr>
            <a:lvl2pPr marL="269946" indent="0">
              <a:buNone/>
              <a:defRPr/>
            </a:lvl2pPr>
            <a:lvl3pPr marL="539892" indent="0">
              <a:buNone/>
              <a:defRPr/>
            </a:lvl3pPr>
            <a:lvl4pPr marL="809838" indent="0">
              <a:buNone/>
              <a:defRPr/>
            </a:lvl4pPr>
            <a:lvl5pPr marL="1079784" indent="0">
              <a:buNone/>
              <a:defRPr/>
            </a:lvl5pPr>
          </a:lstStyle>
          <a:p>
            <a:pPr lvl="0"/>
            <a:r>
              <a:rPr lang="nb-NO"/>
              <a:t>Teksten kommer her</a:t>
            </a:r>
          </a:p>
        </p:txBody>
      </p:sp>
      <p:sp>
        <p:nvSpPr>
          <p:cNvPr id="20" name="Plassholder for bilde 16">
            <a:extLst>
              <a:ext uri="{FF2B5EF4-FFF2-40B4-BE49-F238E27FC236}">
                <a16:creationId xmlns:a16="http://schemas.microsoft.com/office/drawing/2014/main" id="{086B86C2-F50D-4D4B-90B3-DC97DD9C5B77}"/>
              </a:ext>
            </a:extLst>
          </p:cNvPr>
          <p:cNvSpPr>
            <a:spLocks noGrp="1"/>
          </p:cNvSpPr>
          <p:nvPr>
            <p:ph type="pic" sz="quarter" idx="23" hasCustomPrompt="1"/>
          </p:nvPr>
        </p:nvSpPr>
        <p:spPr>
          <a:xfrm>
            <a:off x="8867402" y="4229858"/>
            <a:ext cx="501444" cy="489952"/>
          </a:xfrm>
          <a:noFill/>
        </p:spPr>
        <p:txBody>
          <a:bodyPr/>
          <a:lstStyle>
            <a:lvl1pPr marL="0" marR="0" indent="0" algn="ctr" defTabSz="914172" rtl="0" eaLnBrk="1" fontAlgn="auto" latinLnBrk="0" hangingPunct="1">
              <a:lnSpc>
                <a:spcPct val="100000"/>
              </a:lnSpc>
              <a:spcBef>
                <a:spcPts val="1000"/>
              </a:spcBef>
              <a:spcAft>
                <a:spcPts val="1000"/>
              </a:spcAft>
              <a:buClr>
                <a:schemeClr val="accent4"/>
              </a:buClr>
              <a:buSzTx/>
              <a:buFont typeface="Arial" panose="020B0604020202020204" pitchFamily="34" charset="0"/>
              <a:buNone/>
              <a:tabLst/>
              <a:defRPr>
                <a:solidFill>
                  <a:schemeClr val="bg1"/>
                </a:solidFill>
              </a:defRPr>
            </a:lvl1pPr>
          </a:lstStyle>
          <a:p>
            <a:pPr marL="0" marR="0" lvl="0" indent="0" algn="l" defTabSz="914172" rtl="0" eaLnBrk="1" fontAlgn="auto" latinLnBrk="0" hangingPunct="1">
              <a:lnSpc>
                <a:spcPct val="100000"/>
              </a:lnSpc>
              <a:spcBef>
                <a:spcPts val="1000"/>
              </a:spcBef>
              <a:spcAft>
                <a:spcPts val="1000"/>
              </a:spcAft>
              <a:buClr>
                <a:schemeClr val="accent4"/>
              </a:buClr>
              <a:buSzTx/>
              <a:buFont typeface="Arial" panose="020B0604020202020204" pitchFamily="34" charset="0"/>
              <a:buNone/>
              <a:tabLst/>
              <a:defRPr/>
            </a:pPr>
            <a:r>
              <a:rPr lang="nb-NO"/>
              <a:t>Ikon</a:t>
            </a:r>
          </a:p>
        </p:txBody>
      </p:sp>
      <p:sp>
        <p:nvSpPr>
          <p:cNvPr id="21" name="Plassholder for tekst 18">
            <a:extLst>
              <a:ext uri="{FF2B5EF4-FFF2-40B4-BE49-F238E27FC236}">
                <a16:creationId xmlns:a16="http://schemas.microsoft.com/office/drawing/2014/main" id="{5CF0D2E0-E45A-BF42-A119-2ED9684C0DCD}"/>
              </a:ext>
            </a:extLst>
          </p:cNvPr>
          <p:cNvSpPr>
            <a:spLocks noGrp="1"/>
          </p:cNvSpPr>
          <p:nvPr>
            <p:ph type="body" sz="quarter" idx="24" hasCustomPrompt="1"/>
          </p:nvPr>
        </p:nvSpPr>
        <p:spPr>
          <a:xfrm>
            <a:off x="8867401" y="4739108"/>
            <a:ext cx="1879845" cy="281496"/>
          </a:xfrm>
          <a:noFill/>
        </p:spPr>
        <p:txBody>
          <a:bodyPr>
            <a:noAutofit/>
          </a:bodyPr>
          <a:lstStyle>
            <a:lvl1pPr marL="0" indent="0" algn="l">
              <a:buNone/>
              <a:defRPr sz="1400" b="1">
                <a:solidFill>
                  <a:schemeClr val="bg1"/>
                </a:solidFill>
              </a:defRPr>
            </a:lvl1pPr>
            <a:lvl2pPr marL="269946" indent="0">
              <a:buNone/>
              <a:defRPr/>
            </a:lvl2pPr>
            <a:lvl3pPr marL="539892" indent="0">
              <a:buNone/>
              <a:defRPr/>
            </a:lvl3pPr>
            <a:lvl4pPr marL="809838" indent="0">
              <a:buNone/>
              <a:defRPr/>
            </a:lvl4pPr>
            <a:lvl5pPr marL="1079784" indent="0">
              <a:buNone/>
              <a:defRPr/>
            </a:lvl5pPr>
          </a:lstStyle>
          <a:p>
            <a:pPr lvl="0"/>
            <a:r>
              <a:rPr lang="nb-NO"/>
              <a:t>Overskrift</a:t>
            </a:r>
          </a:p>
        </p:txBody>
      </p:sp>
      <p:sp>
        <p:nvSpPr>
          <p:cNvPr id="22" name="Plassholder for tekst 18">
            <a:extLst>
              <a:ext uri="{FF2B5EF4-FFF2-40B4-BE49-F238E27FC236}">
                <a16:creationId xmlns:a16="http://schemas.microsoft.com/office/drawing/2014/main" id="{53262334-A43B-2A45-A473-62CF2B3E82E2}"/>
              </a:ext>
            </a:extLst>
          </p:cNvPr>
          <p:cNvSpPr>
            <a:spLocks noGrp="1"/>
          </p:cNvSpPr>
          <p:nvPr>
            <p:ph type="body" sz="quarter" idx="25" hasCustomPrompt="1"/>
          </p:nvPr>
        </p:nvSpPr>
        <p:spPr>
          <a:xfrm>
            <a:off x="8867401" y="5020604"/>
            <a:ext cx="1879845" cy="989699"/>
          </a:xfrm>
          <a:noFill/>
        </p:spPr>
        <p:txBody>
          <a:bodyPr>
            <a:normAutofit/>
          </a:bodyPr>
          <a:lstStyle>
            <a:lvl1pPr marL="0" indent="0" algn="l">
              <a:buNone/>
              <a:defRPr sz="1200">
                <a:solidFill>
                  <a:schemeClr val="bg1"/>
                </a:solidFill>
              </a:defRPr>
            </a:lvl1pPr>
            <a:lvl2pPr marL="269946" indent="0">
              <a:buNone/>
              <a:defRPr/>
            </a:lvl2pPr>
            <a:lvl3pPr marL="539892" indent="0">
              <a:buNone/>
              <a:defRPr/>
            </a:lvl3pPr>
            <a:lvl4pPr marL="809838" indent="0">
              <a:buNone/>
              <a:defRPr/>
            </a:lvl4pPr>
            <a:lvl5pPr marL="1079784" indent="0">
              <a:buNone/>
              <a:defRPr/>
            </a:lvl5pPr>
          </a:lstStyle>
          <a:p>
            <a:pPr lvl="0"/>
            <a:r>
              <a:rPr lang="nb-NO"/>
              <a:t>Teksten kommer her</a:t>
            </a:r>
          </a:p>
        </p:txBody>
      </p:sp>
    </p:spTree>
    <p:extLst>
      <p:ext uri="{BB962C8B-B14F-4D97-AF65-F5344CB8AC3E}">
        <p14:creationId xmlns:p14="http://schemas.microsoft.com/office/powerpoint/2010/main" val="2425673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Sitat med ramme">
    <p:bg>
      <p:bgPr>
        <a:blipFill>
          <a:blip r:embed="rId2"/>
          <a:stretch>
            <a:fillRect/>
          </a:stretch>
        </a:blipFill>
        <a:effectLst/>
      </p:bgPr>
    </p:bg>
    <p:spTree>
      <p:nvGrpSpPr>
        <p:cNvPr id="1" name=""/>
        <p:cNvGrpSpPr/>
        <p:nvPr/>
      </p:nvGrpSpPr>
      <p:grpSpPr>
        <a:xfrm>
          <a:off x="0" y="0"/>
          <a:ext cx="0" cy="0"/>
          <a:chOff x="0" y="0"/>
          <a:chExt cx="0" cy="0"/>
        </a:xfrm>
      </p:grpSpPr>
      <p:sp>
        <p:nvSpPr>
          <p:cNvPr id="10" name="Rektangel 9"/>
          <p:cNvSpPr/>
          <p:nvPr userDrawn="1"/>
        </p:nvSpPr>
        <p:spPr>
          <a:xfrm>
            <a:off x="0" y="0"/>
            <a:ext cx="12193717" cy="6858858"/>
          </a:xfrm>
          <a:prstGeom prst="rect">
            <a:avLst/>
          </a:prstGeom>
          <a:solidFill>
            <a:schemeClr val="tx1">
              <a:alpha val="6703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09" tIns="22855" rIns="45709" bIns="22855" rtlCol="0" anchor="ctr"/>
          <a:lstStyle/>
          <a:p>
            <a:pPr algn="ctr"/>
            <a:endParaRPr lang="nb-NO" sz="1800"/>
          </a:p>
        </p:txBody>
      </p:sp>
      <p:sp>
        <p:nvSpPr>
          <p:cNvPr id="5" name="Plassholder for tekst 8"/>
          <p:cNvSpPr>
            <a:spLocks noGrp="1"/>
          </p:cNvSpPr>
          <p:nvPr>
            <p:ph type="body" sz="quarter" idx="14" hasCustomPrompt="1"/>
          </p:nvPr>
        </p:nvSpPr>
        <p:spPr>
          <a:xfrm>
            <a:off x="1128557" y="1711672"/>
            <a:ext cx="4056962" cy="505721"/>
          </a:xfrm>
          <a:prstGeom prst="rect">
            <a:avLst/>
          </a:prstGeom>
          <a:noFill/>
          <a:ln w="228600">
            <a:noFill/>
            <a:miter lim="800000"/>
          </a:ln>
        </p:spPr>
        <p:txBody>
          <a:bodyPr lIns="0" tIns="0" rIns="0" bIns="0" anchor="t" anchorCtr="0">
            <a:normAutofit/>
          </a:bodyPr>
          <a:lstStyle>
            <a:lvl1pPr marL="0" indent="0" algn="l">
              <a:lnSpc>
                <a:spcPct val="100000"/>
              </a:lnSpc>
              <a:spcBef>
                <a:spcPts val="0"/>
              </a:spcBef>
              <a:spcAft>
                <a:spcPts val="0"/>
              </a:spcAft>
              <a:buNone/>
              <a:defRPr sz="3599" b="0" i="0">
                <a:solidFill>
                  <a:schemeClr val="lt1"/>
                </a:solidFill>
                <a:latin typeface="+mj-lt"/>
              </a:defRPr>
            </a:lvl1pPr>
          </a:lstStyle>
          <a:p>
            <a:pPr lvl="0"/>
            <a:r>
              <a:rPr lang="nb-NO"/>
              <a:t>Legg til tekst</a:t>
            </a:r>
          </a:p>
        </p:txBody>
      </p:sp>
      <p:sp>
        <p:nvSpPr>
          <p:cNvPr id="4" name="Plassholder for tekst 3"/>
          <p:cNvSpPr>
            <a:spLocks noGrp="1"/>
          </p:cNvSpPr>
          <p:nvPr>
            <p:ph type="body" sz="quarter" idx="15"/>
          </p:nvPr>
        </p:nvSpPr>
        <p:spPr>
          <a:xfrm>
            <a:off x="1132971" y="2363274"/>
            <a:ext cx="9821800" cy="3053778"/>
          </a:xfrm>
          <a:noFill/>
        </p:spPr>
        <p:txBody>
          <a:bodyPr>
            <a:normAutofit/>
          </a:bodyPr>
          <a:lstStyle>
            <a:lvl1pPr marL="0" indent="0" algn="l">
              <a:spcBef>
                <a:spcPts val="0"/>
              </a:spcBef>
              <a:spcAft>
                <a:spcPts val="0"/>
              </a:spcAft>
              <a:buNone/>
              <a:defRPr sz="1400">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618188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tel /m grafikk">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6" name="Plassholder for dato 5"/>
          <p:cNvSpPr>
            <a:spLocks noGrp="1"/>
          </p:cNvSpPr>
          <p:nvPr>
            <p:ph type="dt" sz="half" idx="10"/>
          </p:nvPr>
        </p:nvSpPr>
        <p:spPr/>
        <p:txBody>
          <a:bodyPr/>
          <a:lstStyle/>
          <a:p>
            <a:fld id="{4AADFEAB-76DD-F741-8B85-531B997826B7}" type="datetime1">
              <a:rPr lang="nb-NO" smtClean="0"/>
              <a:t>06.10.2025</a:t>
            </a:fld>
            <a:endParaRPr lang="nb-NO"/>
          </a:p>
        </p:txBody>
      </p:sp>
      <p:sp>
        <p:nvSpPr>
          <p:cNvPr id="7" name="Plassholder for bunntekst 6"/>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963530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5_Tittel og innhold _uten bunnlinj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innhold 2"/>
          <p:cNvSpPr>
            <a:spLocks noGrp="1"/>
          </p:cNvSpPr>
          <p:nvPr>
            <p:ph idx="1"/>
          </p:nvPr>
        </p:nvSpPr>
        <p:spPr/>
        <p:txBody>
          <a:bodyPr/>
          <a:lstStyle>
            <a:lvl1pPr marL="179964" indent="-179964">
              <a:buFont typeface="Arial" panose="020B0604020202020204" pitchFamily="34" charset="0"/>
              <a:buChar char="•"/>
              <a:defRPr b="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solidFill>
                  <a:schemeClr val="bg1">
                    <a:lumMod val="75000"/>
                  </a:schemeClr>
                </a:solidFill>
              </a:defRPr>
            </a:lvl1pPr>
          </a:lstStyle>
          <a:p>
            <a:fld id="{2085CB29-358D-5546-B8DE-19BF576F8AC1}" type="datetime1">
              <a:rPr lang="nb-NO" smtClean="0"/>
              <a:t>06.10.2025</a:t>
            </a:fld>
            <a:endParaRPr lang="nb-NO"/>
          </a:p>
        </p:txBody>
      </p:sp>
      <p:sp>
        <p:nvSpPr>
          <p:cNvPr id="12" name="Plassholder for bunntekst 4">
            <a:extLst>
              <a:ext uri="{FF2B5EF4-FFF2-40B4-BE49-F238E27FC236}">
                <a16:creationId xmlns:a16="http://schemas.microsoft.com/office/drawing/2014/main" id="{F022CC21-3F83-F044-8FB0-08A450A8570B}"/>
              </a:ext>
            </a:extLst>
          </p:cNvPr>
          <p:cNvSpPr>
            <a:spLocks noGrp="1"/>
          </p:cNvSpPr>
          <p:nvPr>
            <p:ph type="ftr" sz="quarter" idx="11"/>
          </p:nvPr>
        </p:nvSpPr>
        <p:spPr>
          <a:xfrm>
            <a:off x="3421575" y="6426804"/>
            <a:ext cx="5348849" cy="146304"/>
          </a:xfrm>
        </p:spPr>
        <p:txBody>
          <a:bodyPr/>
          <a:lstStyle>
            <a:lvl1pPr>
              <a:defRPr>
                <a:solidFill>
                  <a:schemeClr val="bg1">
                    <a:lumMod val="65000"/>
                  </a:schemeClr>
                </a:solidFill>
              </a:defRPr>
            </a:lvl1pPr>
          </a:lstStyle>
          <a:p>
            <a:endParaRPr lang="nb-NO"/>
          </a:p>
        </p:txBody>
      </p:sp>
      <p:sp>
        <p:nvSpPr>
          <p:cNvPr id="6" name="Rektangel 5">
            <a:extLst>
              <a:ext uri="{FF2B5EF4-FFF2-40B4-BE49-F238E27FC236}">
                <a16:creationId xmlns:a16="http://schemas.microsoft.com/office/drawing/2014/main" id="{8E4B72CB-3472-F743-9EFC-B276DE7342C0}"/>
              </a:ext>
            </a:extLst>
          </p:cNvPr>
          <p:cNvSpPr/>
          <p:nvPr userDrawn="1"/>
        </p:nvSpPr>
        <p:spPr>
          <a:xfrm>
            <a:off x="528987" y="5924300"/>
            <a:ext cx="11099751" cy="14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Tree>
    <p:extLst>
      <p:ext uri="{BB962C8B-B14F-4D97-AF65-F5344CB8AC3E}">
        <p14:creationId xmlns:p14="http://schemas.microsoft.com/office/powerpoint/2010/main" val="5710552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20883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F714F6DC-5DFA-BE45-AE90-27A63A2E6762}" type="datetime1">
              <a:rPr lang="nb-NO" smtClean="0"/>
              <a:t>06.10.2025</a:t>
            </a:fld>
            <a:endParaRPr lang="nb-NO"/>
          </a:p>
        </p:txBody>
      </p:sp>
      <p:sp>
        <p:nvSpPr>
          <p:cNvPr id="3" name="Plassholder for bunntekst 2"/>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708032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tel og innhold A">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innhold 2"/>
          <p:cNvSpPr>
            <a:spLocks noGrp="1"/>
          </p:cNvSpPr>
          <p:nvPr>
            <p:ph idx="1"/>
          </p:nvPr>
        </p:nvSpPr>
        <p:spPr/>
        <p:txBody>
          <a:bodyPr/>
          <a:lstStyle>
            <a:lvl1pPr marL="179964" indent="-179964">
              <a:buFont typeface="Arial" panose="020B0604020202020204" pitchFamily="34" charset="0"/>
              <a:buChar char="•"/>
              <a:defRPr b="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solidFill>
                  <a:schemeClr val="bg1">
                    <a:lumMod val="75000"/>
                  </a:schemeClr>
                </a:solidFill>
              </a:defRPr>
            </a:lvl1pPr>
          </a:lstStyle>
          <a:p>
            <a:fld id="{C23E9CB5-F6DF-B44C-BEEA-1A99FF4E28AA}" type="datetime1">
              <a:rPr lang="nb-NO" smtClean="0"/>
              <a:t>06.10.2025</a:t>
            </a:fld>
            <a:endParaRPr lang="nb-NO"/>
          </a:p>
        </p:txBody>
      </p:sp>
      <p:sp>
        <p:nvSpPr>
          <p:cNvPr id="12" name="Plassholder for bunntekst 4">
            <a:extLst>
              <a:ext uri="{FF2B5EF4-FFF2-40B4-BE49-F238E27FC236}">
                <a16:creationId xmlns:a16="http://schemas.microsoft.com/office/drawing/2014/main" id="{F022CC21-3F83-F044-8FB0-08A450A8570B}"/>
              </a:ext>
            </a:extLst>
          </p:cNvPr>
          <p:cNvSpPr>
            <a:spLocks noGrp="1"/>
          </p:cNvSpPr>
          <p:nvPr>
            <p:ph type="ftr" sz="quarter" idx="11"/>
          </p:nvPr>
        </p:nvSpPr>
        <p:spPr>
          <a:xfrm>
            <a:off x="3421575" y="6426804"/>
            <a:ext cx="5348849" cy="146304"/>
          </a:xfrm>
        </p:spPr>
        <p:txBody>
          <a:bodyPr/>
          <a:lstStyle>
            <a:lvl1pPr>
              <a:defRPr>
                <a:solidFill>
                  <a:schemeClr val="bg1">
                    <a:lumMod val="65000"/>
                  </a:schemeClr>
                </a:solidFill>
              </a:defRPr>
            </a:lvl1pPr>
          </a:lstStyle>
          <a:p>
            <a:endParaRPr lang="nb-NO"/>
          </a:p>
        </p:txBody>
      </p:sp>
    </p:spTree>
    <p:extLst>
      <p:ext uri="{BB962C8B-B14F-4D97-AF65-F5344CB8AC3E}">
        <p14:creationId xmlns:p14="http://schemas.microsoft.com/office/powerpoint/2010/main" val="3732651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5" name="Plassholder for bilde 7"/>
          <p:cNvSpPr>
            <a:spLocks noGrp="1"/>
          </p:cNvSpPr>
          <p:nvPr>
            <p:ph type="pic" sz="quarter" idx="13"/>
          </p:nvPr>
        </p:nvSpPr>
        <p:spPr>
          <a:xfrm>
            <a:off x="1" y="0"/>
            <a:ext cx="12192000" cy="6858000"/>
          </a:xfrm>
          <a:prstGeom prst="rect">
            <a:avLst/>
          </a:prstGeom>
          <a:noFill/>
        </p:spPr>
        <p:txBody>
          <a:bodyPr lIns="0" tIns="720000" rIns="0" bIns="0" anchor="t" anchorCtr="1"/>
          <a:lstStyle>
            <a:lvl1pPr marL="0" indent="0" algn="ctr">
              <a:buNone/>
              <a:defRPr/>
            </a:lvl1pPr>
          </a:lstStyle>
          <a:p>
            <a:r>
              <a:rPr lang="nb-NO"/>
              <a:t>Klikk på ikonet for å legge til et bilde</a:t>
            </a:r>
          </a:p>
        </p:txBody>
      </p:sp>
    </p:spTree>
    <p:extLst>
      <p:ext uri="{BB962C8B-B14F-4D97-AF65-F5344CB8AC3E}">
        <p14:creationId xmlns:p14="http://schemas.microsoft.com/office/powerpoint/2010/main" val="4180049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tel og innhold A">
    <p:bg>
      <p:bgPr>
        <a:solidFill>
          <a:srgbClr val="E9F1FF"/>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4" name="Plassholder for dato 3"/>
          <p:cNvSpPr>
            <a:spLocks noGrp="1"/>
          </p:cNvSpPr>
          <p:nvPr>
            <p:ph type="dt" sz="half" idx="10"/>
          </p:nvPr>
        </p:nvSpPr>
        <p:spPr/>
        <p:txBody>
          <a:bodyPr/>
          <a:lstStyle/>
          <a:p>
            <a:fld id="{E8BFEC41-CB33-3A41-A7BB-BA2011DBAEDF}" type="datetime1">
              <a:rPr lang="nb-NO" smtClean="0"/>
              <a:t>06.10.2025</a:t>
            </a:fld>
            <a:endParaRPr lang="nb-NO"/>
          </a:p>
        </p:txBody>
      </p:sp>
      <p:sp>
        <p:nvSpPr>
          <p:cNvPr id="12" name="Plassholder for bunntekst 4">
            <a:extLst>
              <a:ext uri="{FF2B5EF4-FFF2-40B4-BE49-F238E27FC236}">
                <a16:creationId xmlns:a16="http://schemas.microsoft.com/office/drawing/2014/main" id="{F022CC21-3F83-F044-8FB0-08A450A8570B}"/>
              </a:ext>
            </a:extLst>
          </p:cNvPr>
          <p:cNvSpPr>
            <a:spLocks noGrp="1"/>
          </p:cNvSpPr>
          <p:nvPr>
            <p:ph type="ftr" sz="quarter" idx="11"/>
          </p:nvPr>
        </p:nvSpPr>
        <p:spPr>
          <a:xfrm>
            <a:off x="3421575" y="6426804"/>
            <a:ext cx="5348849" cy="146304"/>
          </a:xfrm>
        </p:spPr>
        <p:txBody>
          <a:bodyPr/>
          <a:lstStyle/>
          <a:p>
            <a:endParaRPr lang="nb-NO"/>
          </a:p>
        </p:txBody>
      </p:sp>
      <p:sp>
        <p:nvSpPr>
          <p:cNvPr id="5" name="Rektangel 4">
            <a:extLst>
              <a:ext uri="{FF2B5EF4-FFF2-40B4-BE49-F238E27FC236}">
                <a16:creationId xmlns:a16="http://schemas.microsoft.com/office/drawing/2014/main" id="{53EA45C9-9C6D-244B-93DE-73C839D863FD}"/>
              </a:ext>
            </a:extLst>
          </p:cNvPr>
          <p:cNvSpPr/>
          <p:nvPr userDrawn="1"/>
        </p:nvSpPr>
        <p:spPr>
          <a:xfrm>
            <a:off x="622382" y="1711672"/>
            <a:ext cx="2607621" cy="4045769"/>
          </a:xfrm>
          <a:prstGeom prst="rect">
            <a:avLst/>
          </a:prstGeom>
          <a:solidFill>
            <a:schemeClr val="bg1"/>
          </a:solidFill>
          <a:ln>
            <a:noFill/>
          </a:ln>
          <a:effectLst>
            <a:outerShdw blurRad="63500" dist="25400" dir="42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10" name="Rektangel 9">
            <a:extLst>
              <a:ext uri="{FF2B5EF4-FFF2-40B4-BE49-F238E27FC236}">
                <a16:creationId xmlns:a16="http://schemas.microsoft.com/office/drawing/2014/main" id="{CF060867-789A-8A4F-B3F8-770067BCCBAC}"/>
              </a:ext>
            </a:extLst>
          </p:cNvPr>
          <p:cNvSpPr/>
          <p:nvPr userDrawn="1"/>
        </p:nvSpPr>
        <p:spPr>
          <a:xfrm>
            <a:off x="3401612" y="1711672"/>
            <a:ext cx="2607621" cy="4045769"/>
          </a:xfrm>
          <a:prstGeom prst="rect">
            <a:avLst/>
          </a:prstGeom>
          <a:solidFill>
            <a:schemeClr val="bg1"/>
          </a:solidFill>
          <a:ln>
            <a:noFill/>
          </a:ln>
          <a:effectLst>
            <a:outerShdw blurRad="63500" dist="25400" dir="42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11" name="Rektangel 10">
            <a:extLst>
              <a:ext uri="{FF2B5EF4-FFF2-40B4-BE49-F238E27FC236}">
                <a16:creationId xmlns:a16="http://schemas.microsoft.com/office/drawing/2014/main" id="{A459D8B6-F19E-9B4B-8073-7EE02F17C0F8}"/>
              </a:ext>
            </a:extLst>
          </p:cNvPr>
          <p:cNvSpPr/>
          <p:nvPr userDrawn="1"/>
        </p:nvSpPr>
        <p:spPr>
          <a:xfrm>
            <a:off x="6180842" y="1711672"/>
            <a:ext cx="2607621" cy="4045769"/>
          </a:xfrm>
          <a:prstGeom prst="rect">
            <a:avLst/>
          </a:prstGeom>
          <a:solidFill>
            <a:schemeClr val="bg1"/>
          </a:solidFill>
          <a:ln>
            <a:noFill/>
          </a:ln>
          <a:effectLst>
            <a:outerShdw blurRad="63500" dist="25400" dir="42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13" name="Rektangel 12">
            <a:extLst>
              <a:ext uri="{FF2B5EF4-FFF2-40B4-BE49-F238E27FC236}">
                <a16:creationId xmlns:a16="http://schemas.microsoft.com/office/drawing/2014/main" id="{31A192D8-674B-414D-8A7F-A5F23B1FD262}"/>
              </a:ext>
            </a:extLst>
          </p:cNvPr>
          <p:cNvSpPr/>
          <p:nvPr userDrawn="1"/>
        </p:nvSpPr>
        <p:spPr>
          <a:xfrm>
            <a:off x="8960072" y="1711672"/>
            <a:ext cx="2607621" cy="4045769"/>
          </a:xfrm>
          <a:prstGeom prst="rect">
            <a:avLst/>
          </a:prstGeom>
          <a:solidFill>
            <a:schemeClr val="bg1"/>
          </a:solidFill>
          <a:ln>
            <a:noFill/>
          </a:ln>
          <a:effectLst>
            <a:outerShdw blurRad="63500" dist="25400" dir="42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17" name="Plassholder for bilde 16">
            <a:extLst>
              <a:ext uri="{FF2B5EF4-FFF2-40B4-BE49-F238E27FC236}">
                <a16:creationId xmlns:a16="http://schemas.microsoft.com/office/drawing/2014/main" id="{AFD5AB03-18BA-F948-A5CC-197C9E370F46}"/>
              </a:ext>
            </a:extLst>
          </p:cNvPr>
          <p:cNvSpPr>
            <a:spLocks noGrp="1"/>
          </p:cNvSpPr>
          <p:nvPr>
            <p:ph type="pic" sz="quarter" idx="12" hasCustomPrompt="1"/>
          </p:nvPr>
        </p:nvSpPr>
        <p:spPr>
          <a:xfrm>
            <a:off x="1473696" y="2168023"/>
            <a:ext cx="904993" cy="904666"/>
          </a:xfrm>
        </p:spPr>
        <p:txBody>
          <a:bodyPr/>
          <a:lstStyle>
            <a:lvl1pPr marL="0" marR="0" indent="0" algn="ctr" defTabSz="914172" rtl="0" eaLnBrk="1" fontAlgn="auto" latinLnBrk="0" hangingPunct="1">
              <a:lnSpc>
                <a:spcPct val="100000"/>
              </a:lnSpc>
              <a:spcBef>
                <a:spcPts val="1000"/>
              </a:spcBef>
              <a:spcAft>
                <a:spcPts val="1000"/>
              </a:spcAft>
              <a:buClr>
                <a:schemeClr val="accent4"/>
              </a:buClr>
              <a:buSzTx/>
              <a:buFont typeface="Arial" panose="020B0604020202020204" pitchFamily="34" charset="0"/>
              <a:buNone/>
              <a:tabLst/>
              <a:defRPr/>
            </a:lvl1pPr>
          </a:lstStyle>
          <a:p>
            <a:pPr marL="0" marR="0" lvl="0" indent="0" algn="l" defTabSz="914172" rtl="0" eaLnBrk="1" fontAlgn="auto" latinLnBrk="0" hangingPunct="1">
              <a:lnSpc>
                <a:spcPct val="100000"/>
              </a:lnSpc>
              <a:spcBef>
                <a:spcPts val="1000"/>
              </a:spcBef>
              <a:spcAft>
                <a:spcPts val="1000"/>
              </a:spcAft>
              <a:buClr>
                <a:schemeClr val="accent4"/>
              </a:buClr>
              <a:buSzTx/>
              <a:buFont typeface="Arial" panose="020B0604020202020204" pitchFamily="34" charset="0"/>
              <a:buNone/>
              <a:tabLst/>
              <a:defRPr/>
            </a:pPr>
            <a:r>
              <a:rPr lang="nb-NO"/>
              <a:t>Klikk her for å legge til et ikon</a:t>
            </a:r>
          </a:p>
        </p:txBody>
      </p:sp>
      <p:sp>
        <p:nvSpPr>
          <p:cNvPr id="19" name="Plassholder for tekst 18">
            <a:extLst>
              <a:ext uri="{FF2B5EF4-FFF2-40B4-BE49-F238E27FC236}">
                <a16:creationId xmlns:a16="http://schemas.microsoft.com/office/drawing/2014/main" id="{5506234D-9164-9540-AB58-F50139211377}"/>
              </a:ext>
            </a:extLst>
          </p:cNvPr>
          <p:cNvSpPr>
            <a:spLocks noGrp="1"/>
          </p:cNvSpPr>
          <p:nvPr>
            <p:ph type="body" sz="quarter" idx="13" hasCustomPrompt="1"/>
          </p:nvPr>
        </p:nvSpPr>
        <p:spPr>
          <a:xfrm>
            <a:off x="982791" y="3204792"/>
            <a:ext cx="1879845" cy="281496"/>
          </a:xfrm>
        </p:spPr>
        <p:txBody>
          <a:bodyPr>
            <a:noAutofit/>
          </a:bodyPr>
          <a:lstStyle>
            <a:lvl1pPr marL="0" indent="0" algn="ctr">
              <a:buNone/>
              <a:defRPr sz="1600" b="1"/>
            </a:lvl1pPr>
            <a:lvl2pPr marL="269946" indent="0">
              <a:buNone/>
              <a:defRPr/>
            </a:lvl2pPr>
            <a:lvl3pPr marL="539892" indent="0">
              <a:buNone/>
              <a:defRPr/>
            </a:lvl3pPr>
            <a:lvl4pPr marL="809838" indent="0">
              <a:buNone/>
              <a:defRPr/>
            </a:lvl4pPr>
            <a:lvl5pPr marL="1079784" indent="0">
              <a:buNone/>
              <a:defRPr/>
            </a:lvl5pPr>
          </a:lstStyle>
          <a:p>
            <a:pPr lvl="0"/>
            <a:r>
              <a:rPr lang="nb-NO"/>
              <a:t>Overskrift</a:t>
            </a:r>
          </a:p>
        </p:txBody>
      </p:sp>
      <p:sp>
        <p:nvSpPr>
          <p:cNvPr id="20" name="Plassholder for tekst 18">
            <a:extLst>
              <a:ext uri="{FF2B5EF4-FFF2-40B4-BE49-F238E27FC236}">
                <a16:creationId xmlns:a16="http://schemas.microsoft.com/office/drawing/2014/main" id="{4E599DA2-6CB6-EA43-A31E-7B18983D5F61}"/>
              </a:ext>
            </a:extLst>
          </p:cNvPr>
          <p:cNvSpPr>
            <a:spLocks noGrp="1"/>
          </p:cNvSpPr>
          <p:nvPr>
            <p:ph type="body" sz="quarter" idx="14" hasCustomPrompt="1"/>
          </p:nvPr>
        </p:nvSpPr>
        <p:spPr>
          <a:xfrm>
            <a:off x="982791" y="3486288"/>
            <a:ext cx="1879845" cy="1857553"/>
          </a:xfrm>
        </p:spPr>
        <p:txBody>
          <a:bodyPr/>
          <a:lstStyle>
            <a:lvl1pPr marL="0" indent="0" algn="ctr">
              <a:buNone/>
              <a:defRPr/>
            </a:lvl1pPr>
            <a:lvl2pPr marL="269946" indent="0">
              <a:buNone/>
              <a:defRPr/>
            </a:lvl2pPr>
            <a:lvl3pPr marL="539892" indent="0">
              <a:buNone/>
              <a:defRPr/>
            </a:lvl3pPr>
            <a:lvl4pPr marL="809838" indent="0">
              <a:buNone/>
              <a:defRPr/>
            </a:lvl4pPr>
            <a:lvl5pPr marL="1079784" indent="0">
              <a:buNone/>
              <a:defRPr/>
            </a:lvl5pPr>
          </a:lstStyle>
          <a:p>
            <a:pPr lvl="0"/>
            <a:r>
              <a:rPr lang="nb-NO"/>
              <a:t>Teksten kommer her</a:t>
            </a:r>
          </a:p>
        </p:txBody>
      </p:sp>
      <p:sp>
        <p:nvSpPr>
          <p:cNvPr id="24" name="Plassholder for bilde 16">
            <a:extLst>
              <a:ext uri="{FF2B5EF4-FFF2-40B4-BE49-F238E27FC236}">
                <a16:creationId xmlns:a16="http://schemas.microsoft.com/office/drawing/2014/main" id="{C356B80B-6931-BA4C-905D-DB7FDDE6730B}"/>
              </a:ext>
            </a:extLst>
          </p:cNvPr>
          <p:cNvSpPr>
            <a:spLocks noGrp="1"/>
          </p:cNvSpPr>
          <p:nvPr>
            <p:ph type="pic" sz="quarter" idx="15" hasCustomPrompt="1"/>
          </p:nvPr>
        </p:nvSpPr>
        <p:spPr>
          <a:xfrm>
            <a:off x="4265898" y="2168023"/>
            <a:ext cx="904993" cy="904666"/>
          </a:xfrm>
        </p:spPr>
        <p:txBody>
          <a:bodyPr/>
          <a:lstStyle>
            <a:lvl1pPr marL="0" marR="0" indent="0" algn="ctr" defTabSz="914172" rtl="0" eaLnBrk="1" fontAlgn="auto" latinLnBrk="0" hangingPunct="1">
              <a:lnSpc>
                <a:spcPct val="100000"/>
              </a:lnSpc>
              <a:spcBef>
                <a:spcPts val="1000"/>
              </a:spcBef>
              <a:spcAft>
                <a:spcPts val="1000"/>
              </a:spcAft>
              <a:buClr>
                <a:schemeClr val="accent4"/>
              </a:buClr>
              <a:buSzTx/>
              <a:buFont typeface="Arial" panose="020B0604020202020204" pitchFamily="34" charset="0"/>
              <a:buNone/>
              <a:tabLst/>
              <a:defRPr/>
            </a:lvl1pPr>
          </a:lstStyle>
          <a:p>
            <a:pPr marL="0" marR="0" lvl="0" indent="0" algn="l" defTabSz="914172" rtl="0" eaLnBrk="1" fontAlgn="auto" latinLnBrk="0" hangingPunct="1">
              <a:lnSpc>
                <a:spcPct val="100000"/>
              </a:lnSpc>
              <a:spcBef>
                <a:spcPts val="1000"/>
              </a:spcBef>
              <a:spcAft>
                <a:spcPts val="1000"/>
              </a:spcAft>
              <a:buClr>
                <a:schemeClr val="accent4"/>
              </a:buClr>
              <a:buSzTx/>
              <a:buFont typeface="Arial" panose="020B0604020202020204" pitchFamily="34" charset="0"/>
              <a:buNone/>
              <a:tabLst/>
              <a:defRPr/>
            </a:pPr>
            <a:r>
              <a:rPr lang="nb-NO"/>
              <a:t>Klikk her for å legge til et ikon</a:t>
            </a:r>
          </a:p>
        </p:txBody>
      </p:sp>
      <p:sp>
        <p:nvSpPr>
          <p:cNvPr id="25" name="Plassholder for tekst 18">
            <a:extLst>
              <a:ext uri="{FF2B5EF4-FFF2-40B4-BE49-F238E27FC236}">
                <a16:creationId xmlns:a16="http://schemas.microsoft.com/office/drawing/2014/main" id="{8DF0F37B-9D19-8944-A4ED-E76961A1D2A8}"/>
              </a:ext>
            </a:extLst>
          </p:cNvPr>
          <p:cNvSpPr>
            <a:spLocks noGrp="1"/>
          </p:cNvSpPr>
          <p:nvPr>
            <p:ph type="body" sz="quarter" idx="16" hasCustomPrompt="1"/>
          </p:nvPr>
        </p:nvSpPr>
        <p:spPr>
          <a:xfrm>
            <a:off x="3774992" y="3204792"/>
            <a:ext cx="1879845" cy="281496"/>
          </a:xfrm>
        </p:spPr>
        <p:txBody>
          <a:bodyPr>
            <a:noAutofit/>
          </a:bodyPr>
          <a:lstStyle>
            <a:lvl1pPr marL="0" indent="0" algn="ctr">
              <a:buNone/>
              <a:defRPr sz="1600" b="1"/>
            </a:lvl1pPr>
            <a:lvl2pPr marL="269946" indent="0">
              <a:buNone/>
              <a:defRPr/>
            </a:lvl2pPr>
            <a:lvl3pPr marL="539892" indent="0">
              <a:buNone/>
              <a:defRPr/>
            </a:lvl3pPr>
            <a:lvl4pPr marL="809838" indent="0">
              <a:buNone/>
              <a:defRPr/>
            </a:lvl4pPr>
            <a:lvl5pPr marL="1079784" indent="0">
              <a:buNone/>
              <a:defRPr/>
            </a:lvl5pPr>
          </a:lstStyle>
          <a:p>
            <a:pPr lvl="0"/>
            <a:r>
              <a:rPr lang="nb-NO"/>
              <a:t>Overskrift</a:t>
            </a:r>
          </a:p>
        </p:txBody>
      </p:sp>
      <p:sp>
        <p:nvSpPr>
          <p:cNvPr id="26" name="Plassholder for tekst 18">
            <a:extLst>
              <a:ext uri="{FF2B5EF4-FFF2-40B4-BE49-F238E27FC236}">
                <a16:creationId xmlns:a16="http://schemas.microsoft.com/office/drawing/2014/main" id="{6AED6E07-2453-334C-87AE-79B9DA93A816}"/>
              </a:ext>
            </a:extLst>
          </p:cNvPr>
          <p:cNvSpPr>
            <a:spLocks noGrp="1"/>
          </p:cNvSpPr>
          <p:nvPr>
            <p:ph type="body" sz="quarter" idx="17" hasCustomPrompt="1"/>
          </p:nvPr>
        </p:nvSpPr>
        <p:spPr>
          <a:xfrm>
            <a:off x="3774992" y="3486288"/>
            <a:ext cx="1879845" cy="1857553"/>
          </a:xfrm>
        </p:spPr>
        <p:txBody>
          <a:bodyPr/>
          <a:lstStyle>
            <a:lvl1pPr marL="0" indent="0" algn="ctr">
              <a:buNone/>
              <a:defRPr/>
            </a:lvl1pPr>
            <a:lvl2pPr marL="269946" indent="0">
              <a:buNone/>
              <a:defRPr/>
            </a:lvl2pPr>
            <a:lvl3pPr marL="539892" indent="0">
              <a:buNone/>
              <a:defRPr/>
            </a:lvl3pPr>
            <a:lvl4pPr marL="809838" indent="0">
              <a:buNone/>
              <a:defRPr/>
            </a:lvl4pPr>
            <a:lvl5pPr marL="1079784" indent="0">
              <a:buNone/>
              <a:defRPr/>
            </a:lvl5pPr>
          </a:lstStyle>
          <a:p>
            <a:pPr lvl="0"/>
            <a:r>
              <a:rPr lang="nb-NO"/>
              <a:t>Teksten kommer her</a:t>
            </a:r>
          </a:p>
        </p:txBody>
      </p:sp>
      <p:sp>
        <p:nvSpPr>
          <p:cNvPr id="27" name="Plassholder for bilde 16">
            <a:extLst>
              <a:ext uri="{FF2B5EF4-FFF2-40B4-BE49-F238E27FC236}">
                <a16:creationId xmlns:a16="http://schemas.microsoft.com/office/drawing/2014/main" id="{12769280-9B8F-4149-B783-53D9EEB8944E}"/>
              </a:ext>
            </a:extLst>
          </p:cNvPr>
          <p:cNvSpPr>
            <a:spLocks noGrp="1"/>
          </p:cNvSpPr>
          <p:nvPr>
            <p:ph type="pic" sz="quarter" idx="18" hasCustomPrompt="1"/>
          </p:nvPr>
        </p:nvSpPr>
        <p:spPr>
          <a:xfrm>
            <a:off x="7028912" y="2168023"/>
            <a:ext cx="904993" cy="904666"/>
          </a:xfrm>
        </p:spPr>
        <p:txBody>
          <a:bodyPr/>
          <a:lstStyle>
            <a:lvl1pPr marL="0" marR="0" indent="0" algn="ctr" defTabSz="914172" rtl="0" eaLnBrk="1" fontAlgn="auto" latinLnBrk="0" hangingPunct="1">
              <a:lnSpc>
                <a:spcPct val="100000"/>
              </a:lnSpc>
              <a:spcBef>
                <a:spcPts val="1000"/>
              </a:spcBef>
              <a:spcAft>
                <a:spcPts val="1000"/>
              </a:spcAft>
              <a:buClr>
                <a:schemeClr val="accent4"/>
              </a:buClr>
              <a:buSzTx/>
              <a:buFont typeface="Arial" panose="020B0604020202020204" pitchFamily="34" charset="0"/>
              <a:buNone/>
              <a:tabLst/>
              <a:defRPr/>
            </a:lvl1pPr>
          </a:lstStyle>
          <a:p>
            <a:pPr marL="0" marR="0" lvl="0" indent="0" algn="l" defTabSz="914172" rtl="0" eaLnBrk="1" fontAlgn="auto" latinLnBrk="0" hangingPunct="1">
              <a:lnSpc>
                <a:spcPct val="100000"/>
              </a:lnSpc>
              <a:spcBef>
                <a:spcPts val="1000"/>
              </a:spcBef>
              <a:spcAft>
                <a:spcPts val="1000"/>
              </a:spcAft>
              <a:buClr>
                <a:schemeClr val="accent4"/>
              </a:buClr>
              <a:buSzTx/>
              <a:buFont typeface="Arial" panose="020B0604020202020204" pitchFamily="34" charset="0"/>
              <a:buNone/>
              <a:tabLst/>
              <a:defRPr/>
            </a:pPr>
            <a:r>
              <a:rPr lang="nb-NO"/>
              <a:t>Klikk her for å legge til et ikon</a:t>
            </a:r>
          </a:p>
        </p:txBody>
      </p:sp>
      <p:sp>
        <p:nvSpPr>
          <p:cNvPr id="28" name="Plassholder for tekst 18">
            <a:extLst>
              <a:ext uri="{FF2B5EF4-FFF2-40B4-BE49-F238E27FC236}">
                <a16:creationId xmlns:a16="http://schemas.microsoft.com/office/drawing/2014/main" id="{46DD8257-C1B4-7247-99E0-FC8813191D9E}"/>
              </a:ext>
            </a:extLst>
          </p:cNvPr>
          <p:cNvSpPr>
            <a:spLocks noGrp="1"/>
          </p:cNvSpPr>
          <p:nvPr>
            <p:ph type="body" sz="quarter" idx="19" hasCustomPrompt="1"/>
          </p:nvPr>
        </p:nvSpPr>
        <p:spPr>
          <a:xfrm>
            <a:off x="6538007" y="3204792"/>
            <a:ext cx="1879845" cy="281496"/>
          </a:xfrm>
        </p:spPr>
        <p:txBody>
          <a:bodyPr>
            <a:noAutofit/>
          </a:bodyPr>
          <a:lstStyle>
            <a:lvl1pPr marL="0" indent="0" algn="ctr">
              <a:buNone/>
              <a:defRPr sz="1600" b="1"/>
            </a:lvl1pPr>
            <a:lvl2pPr marL="269946" indent="0">
              <a:buNone/>
              <a:defRPr/>
            </a:lvl2pPr>
            <a:lvl3pPr marL="539892" indent="0">
              <a:buNone/>
              <a:defRPr/>
            </a:lvl3pPr>
            <a:lvl4pPr marL="809838" indent="0">
              <a:buNone/>
              <a:defRPr/>
            </a:lvl4pPr>
            <a:lvl5pPr marL="1079784" indent="0">
              <a:buNone/>
              <a:defRPr/>
            </a:lvl5pPr>
          </a:lstStyle>
          <a:p>
            <a:pPr lvl="0"/>
            <a:r>
              <a:rPr lang="nb-NO"/>
              <a:t>Overskrift</a:t>
            </a:r>
          </a:p>
        </p:txBody>
      </p:sp>
      <p:sp>
        <p:nvSpPr>
          <p:cNvPr id="29" name="Plassholder for tekst 18">
            <a:extLst>
              <a:ext uri="{FF2B5EF4-FFF2-40B4-BE49-F238E27FC236}">
                <a16:creationId xmlns:a16="http://schemas.microsoft.com/office/drawing/2014/main" id="{9EE8725B-D175-3C42-94C5-735D815D54C3}"/>
              </a:ext>
            </a:extLst>
          </p:cNvPr>
          <p:cNvSpPr>
            <a:spLocks noGrp="1"/>
          </p:cNvSpPr>
          <p:nvPr>
            <p:ph type="body" sz="quarter" idx="20" hasCustomPrompt="1"/>
          </p:nvPr>
        </p:nvSpPr>
        <p:spPr>
          <a:xfrm>
            <a:off x="6538007" y="3486288"/>
            <a:ext cx="1879845" cy="1857553"/>
          </a:xfrm>
        </p:spPr>
        <p:txBody>
          <a:bodyPr/>
          <a:lstStyle>
            <a:lvl1pPr marL="0" indent="0" algn="ctr">
              <a:buNone/>
              <a:defRPr/>
            </a:lvl1pPr>
            <a:lvl2pPr marL="269946" indent="0">
              <a:buNone/>
              <a:defRPr/>
            </a:lvl2pPr>
            <a:lvl3pPr marL="539892" indent="0">
              <a:buNone/>
              <a:defRPr/>
            </a:lvl3pPr>
            <a:lvl4pPr marL="809838" indent="0">
              <a:buNone/>
              <a:defRPr/>
            </a:lvl4pPr>
            <a:lvl5pPr marL="1079784" indent="0">
              <a:buNone/>
              <a:defRPr/>
            </a:lvl5pPr>
          </a:lstStyle>
          <a:p>
            <a:pPr lvl="0"/>
            <a:r>
              <a:rPr lang="nb-NO"/>
              <a:t>Teksten kommer her</a:t>
            </a:r>
          </a:p>
        </p:txBody>
      </p:sp>
      <p:sp>
        <p:nvSpPr>
          <p:cNvPr id="30" name="Plassholder for bilde 16">
            <a:extLst>
              <a:ext uri="{FF2B5EF4-FFF2-40B4-BE49-F238E27FC236}">
                <a16:creationId xmlns:a16="http://schemas.microsoft.com/office/drawing/2014/main" id="{3B67A0C2-E7A3-C646-805D-736D5C136204}"/>
              </a:ext>
            </a:extLst>
          </p:cNvPr>
          <p:cNvSpPr>
            <a:spLocks noGrp="1"/>
          </p:cNvSpPr>
          <p:nvPr>
            <p:ph type="pic" sz="quarter" idx="21" hasCustomPrompt="1"/>
          </p:nvPr>
        </p:nvSpPr>
        <p:spPr>
          <a:xfrm>
            <a:off x="9830843" y="2168023"/>
            <a:ext cx="904993" cy="904666"/>
          </a:xfrm>
        </p:spPr>
        <p:txBody>
          <a:bodyPr/>
          <a:lstStyle>
            <a:lvl1pPr marL="0" marR="0" indent="0" algn="ctr" defTabSz="914172" rtl="0" eaLnBrk="1" fontAlgn="auto" latinLnBrk="0" hangingPunct="1">
              <a:lnSpc>
                <a:spcPct val="100000"/>
              </a:lnSpc>
              <a:spcBef>
                <a:spcPts val="1000"/>
              </a:spcBef>
              <a:spcAft>
                <a:spcPts val="1000"/>
              </a:spcAft>
              <a:buClr>
                <a:schemeClr val="accent4"/>
              </a:buClr>
              <a:buSzTx/>
              <a:buFont typeface="Arial" panose="020B0604020202020204" pitchFamily="34" charset="0"/>
              <a:buNone/>
              <a:tabLst/>
              <a:defRPr/>
            </a:lvl1pPr>
          </a:lstStyle>
          <a:p>
            <a:pPr marL="0" marR="0" lvl="0" indent="0" algn="l" defTabSz="914172" rtl="0" eaLnBrk="1" fontAlgn="auto" latinLnBrk="0" hangingPunct="1">
              <a:lnSpc>
                <a:spcPct val="100000"/>
              </a:lnSpc>
              <a:spcBef>
                <a:spcPts val="1000"/>
              </a:spcBef>
              <a:spcAft>
                <a:spcPts val="1000"/>
              </a:spcAft>
              <a:buClr>
                <a:schemeClr val="accent4"/>
              </a:buClr>
              <a:buSzTx/>
              <a:buFont typeface="Arial" panose="020B0604020202020204" pitchFamily="34" charset="0"/>
              <a:buNone/>
              <a:tabLst/>
              <a:defRPr/>
            </a:pPr>
            <a:r>
              <a:rPr lang="nb-NO"/>
              <a:t>Klikk her for å legge til et ikon</a:t>
            </a:r>
          </a:p>
        </p:txBody>
      </p:sp>
      <p:sp>
        <p:nvSpPr>
          <p:cNvPr id="31" name="Plassholder for tekst 18">
            <a:extLst>
              <a:ext uri="{FF2B5EF4-FFF2-40B4-BE49-F238E27FC236}">
                <a16:creationId xmlns:a16="http://schemas.microsoft.com/office/drawing/2014/main" id="{6D5ABE03-8D61-DF4B-B207-24BF3EFBD2D4}"/>
              </a:ext>
            </a:extLst>
          </p:cNvPr>
          <p:cNvSpPr>
            <a:spLocks noGrp="1"/>
          </p:cNvSpPr>
          <p:nvPr>
            <p:ph type="body" sz="quarter" idx="22" hasCustomPrompt="1"/>
          </p:nvPr>
        </p:nvSpPr>
        <p:spPr>
          <a:xfrm>
            <a:off x="9339938" y="3204792"/>
            <a:ext cx="1879845" cy="281496"/>
          </a:xfrm>
        </p:spPr>
        <p:txBody>
          <a:bodyPr>
            <a:noAutofit/>
          </a:bodyPr>
          <a:lstStyle>
            <a:lvl1pPr marL="0" indent="0" algn="ctr">
              <a:buNone/>
              <a:defRPr sz="1600" b="1"/>
            </a:lvl1pPr>
            <a:lvl2pPr marL="269946" indent="0">
              <a:buNone/>
              <a:defRPr/>
            </a:lvl2pPr>
            <a:lvl3pPr marL="539892" indent="0">
              <a:buNone/>
              <a:defRPr/>
            </a:lvl3pPr>
            <a:lvl4pPr marL="809838" indent="0">
              <a:buNone/>
              <a:defRPr/>
            </a:lvl4pPr>
            <a:lvl5pPr marL="1079784" indent="0">
              <a:buNone/>
              <a:defRPr/>
            </a:lvl5pPr>
          </a:lstStyle>
          <a:p>
            <a:pPr lvl="0"/>
            <a:r>
              <a:rPr lang="nb-NO"/>
              <a:t>Overskrift</a:t>
            </a:r>
          </a:p>
        </p:txBody>
      </p:sp>
      <p:sp>
        <p:nvSpPr>
          <p:cNvPr id="32" name="Plassholder for tekst 18">
            <a:extLst>
              <a:ext uri="{FF2B5EF4-FFF2-40B4-BE49-F238E27FC236}">
                <a16:creationId xmlns:a16="http://schemas.microsoft.com/office/drawing/2014/main" id="{95F54A2D-05FF-AB42-8BCE-4C67796FA724}"/>
              </a:ext>
            </a:extLst>
          </p:cNvPr>
          <p:cNvSpPr>
            <a:spLocks noGrp="1"/>
          </p:cNvSpPr>
          <p:nvPr>
            <p:ph type="body" sz="quarter" idx="23" hasCustomPrompt="1"/>
          </p:nvPr>
        </p:nvSpPr>
        <p:spPr>
          <a:xfrm>
            <a:off x="9339938" y="3486288"/>
            <a:ext cx="1879845" cy="1857553"/>
          </a:xfrm>
        </p:spPr>
        <p:txBody>
          <a:bodyPr/>
          <a:lstStyle>
            <a:lvl1pPr marL="0" indent="0" algn="ctr">
              <a:buNone/>
              <a:defRPr/>
            </a:lvl1pPr>
            <a:lvl2pPr marL="269946" indent="0">
              <a:buNone/>
              <a:defRPr/>
            </a:lvl2pPr>
            <a:lvl3pPr marL="539892" indent="0">
              <a:buNone/>
              <a:defRPr/>
            </a:lvl3pPr>
            <a:lvl4pPr marL="809838" indent="0">
              <a:buNone/>
              <a:defRPr/>
            </a:lvl4pPr>
            <a:lvl5pPr marL="1079784" indent="0">
              <a:buNone/>
              <a:defRPr/>
            </a:lvl5pPr>
          </a:lstStyle>
          <a:p>
            <a:pPr lvl="0"/>
            <a:r>
              <a:rPr lang="nb-NO"/>
              <a:t>Teksten kommer her</a:t>
            </a:r>
          </a:p>
        </p:txBody>
      </p:sp>
    </p:spTree>
    <p:extLst>
      <p:ext uri="{BB962C8B-B14F-4D97-AF65-F5344CB8AC3E}">
        <p14:creationId xmlns:p14="http://schemas.microsoft.com/office/powerpoint/2010/main" val="4124607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tel og innhold A">
    <p:spTree>
      <p:nvGrpSpPr>
        <p:cNvPr id="1" name=""/>
        <p:cNvGrpSpPr/>
        <p:nvPr/>
      </p:nvGrpSpPr>
      <p:grpSpPr>
        <a:xfrm>
          <a:off x="0" y="0"/>
          <a:ext cx="0" cy="0"/>
          <a:chOff x="0" y="0"/>
          <a:chExt cx="0" cy="0"/>
        </a:xfrm>
      </p:grpSpPr>
      <p:sp>
        <p:nvSpPr>
          <p:cNvPr id="2" name="Tittel 1"/>
          <p:cNvSpPr>
            <a:spLocks noGrp="1"/>
          </p:cNvSpPr>
          <p:nvPr>
            <p:ph type="title"/>
          </p:nvPr>
        </p:nvSpPr>
        <p:spPr>
          <a:xfrm>
            <a:off x="622382" y="787759"/>
            <a:ext cx="10935815" cy="418193"/>
          </a:xfrm>
        </p:spPr>
        <p:txBody>
          <a:bodyPr anchor="t" anchorCtr="0"/>
          <a:lstStyle>
            <a:lvl1pPr>
              <a:defRPr/>
            </a:lvl1pPr>
          </a:lstStyle>
          <a:p>
            <a:r>
              <a:rPr lang="nb-NO"/>
              <a:t>Klikk for å redigere tittelstil</a:t>
            </a:r>
          </a:p>
        </p:txBody>
      </p:sp>
      <p:sp>
        <p:nvSpPr>
          <p:cNvPr id="3" name="Plassholder for innhold 2"/>
          <p:cNvSpPr>
            <a:spLocks noGrp="1"/>
          </p:cNvSpPr>
          <p:nvPr>
            <p:ph idx="1"/>
          </p:nvPr>
        </p:nvSpPr>
        <p:spPr>
          <a:xfrm>
            <a:off x="622381" y="2003230"/>
            <a:ext cx="10935815" cy="3730486"/>
          </a:xfrm>
        </p:spPr>
        <p:txBody>
          <a:bodyPr/>
          <a:lstStyle>
            <a:lvl1pPr marL="179964" indent="-179964">
              <a:buFont typeface="Arial" panose="020B0604020202020204" pitchFamily="34" charset="0"/>
              <a:buChar char="•"/>
              <a:defRPr b="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339E25D5-944F-3240-8676-92F5AB656067}" type="datetime1">
              <a:rPr lang="nb-NO" smtClean="0"/>
              <a:t>06.10.2025</a:t>
            </a:fld>
            <a:endParaRPr lang="nb-NO"/>
          </a:p>
        </p:txBody>
      </p:sp>
      <p:sp>
        <p:nvSpPr>
          <p:cNvPr id="12" name="Plassholder for bunntekst 4">
            <a:extLst>
              <a:ext uri="{FF2B5EF4-FFF2-40B4-BE49-F238E27FC236}">
                <a16:creationId xmlns:a16="http://schemas.microsoft.com/office/drawing/2014/main" id="{F022CC21-3F83-F044-8FB0-08A450A8570B}"/>
              </a:ext>
            </a:extLst>
          </p:cNvPr>
          <p:cNvSpPr>
            <a:spLocks noGrp="1"/>
          </p:cNvSpPr>
          <p:nvPr>
            <p:ph type="ftr" sz="quarter" idx="11"/>
          </p:nvPr>
        </p:nvSpPr>
        <p:spPr>
          <a:xfrm>
            <a:off x="3421575" y="6426804"/>
            <a:ext cx="5348849" cy="146304"/>
          </a:xfrm>
        </p:spPr>
        <p:txBody>
          <a:bodyPr/>
          <a:lstStyle/>
          <a:p>
            <a:endParaRPr lang="nb-NO"/>
          </a:p>
        </p:txBody>
      </p:sp>
      <p:sp>
        <p:nvSpPr>
          <p:cNvPr id="8" name="Plassholder for tekst 7">
            <a:extLst>
              <a:ext uri="{FF2B5EF4-FFF2-40B4-BE49-F238E27FC236}">
                <a16:creationId xmlns:a16="http://schemas.microsoft.com/office/drawing/2014/main" id="{81F7D53D-CC82-9944-AFA3-27E54553365C}"/>
              </a:ext>
            </a:extLst>
          </p:cNvPr>
          <p:cNvSpPr>
            <a:spLocks noGrp="1"/>
          </p:cNvSpPr>
          <p:nvPr>
            <p:ph type="body" sz="quarter" idx="12" hasCustomPrompt="1"/>
          </p:nvPr>
        </p:nvSpPr>
        <p:spPr>
          <a:xfrm>
            <a:off x="622381" y="1380806"/>
            <a:ext cx="10936124" cy="447571"/>
          </a:xfrm>
        </p:spPr>
        <p:txBody>
          <a:bodyPr/>
          <a:lstStyle>
            <a:lvl1pPr marL="0" indent="0">
              <a:buNone/>
              <a:defRPr/>
            </a:lvl1pPr>
            <a:lvl2pPr marL="269946" indent="0">
              <a:buNone/>
              <a:defRPr/>
            </a:lvl2pPr>
            <a:lvl3pPr marL="539892" indent="0">
              <a:buNone/>
              <a:defRPr/>
            </a:lvl3pPr>
            <a:lvl4pPr marL="809838" indent="0">
              <a:buNone/>
              <a:defRPr/>
            </a:lvl4pPr>
            <a:lvl5pPr marL="1079784" indent="0">
              <a:buNone/>
              <a:defRPr/>
            </a:lvl5pPr>
          </a:lstStyle>
          <a:p>
            <a:pPr lvl="0"/>
            <a:r>
              <a:rPr lang="nb-NO"/>
              <a:t>Støttetekst for tittel</a:t>
            </a:r>
          </a:p>
        </p:txBody>
      </p:sp>
    </p:spTree>
    <p:extLst>
      <p:ext uri="{BB962C8B-B14F-4D97-AF65-F5344CB8AC3E}">
        <p14:creationId xmlns:p14="http://schemas.microsoft.com/office/powerpoint/2010/main" val="2675314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eloverskrift">
    <p:bg>
      <p:bgPr>
        <a:solidFill>
          <a:schemeClr val="accent5"/>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080206" y="1511586"/>
            <a:ext cx="9962126" cy="3856838"/>
          </a:xfrm>
        </p:spPr>
        <p:txBody>
          <a:bodyPr anchor="ctr" anchorCtr="0">
            <a:normAutofit/>
          </a:bodyPr>
          <a:lstStyle>
            <a:lvl1pPr algn="ctr">
              <a:defRPr sz="5999">
                <a:solidFill>
                  <a:schemeClr val="lt1"/>
                </a:solidFill>
              </a:defRPr>
            </a:lvl1pPr>
          </a:lstStyle>
          <a:p>
            <a:r>
              <a:rPr lang="nb-NO"/>
              <a:t>Fokus med</a:t>
            </a:r>
            <a:br>
              <a:rPr lang="nb-NO"/>
            </a:br>
            <a:r>
              <a:rPr lang="nb-NO"/>
              <a:t>nøytralt budskap</a:t>
            </a:r>
          </a:p>
        </p:txBody>
      </p:sp>
    </p:spTree>
    <p:extLst>
      <p:ext uri="{BB962C8B-B14F-4D97-AF65-F5344CB8AC3E}">
        <p14:creationId xmlns:p14="http://schemas.microsoft.com/office/powerpoint/2010/main" val="3893739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Deloverskrift">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080206" y="1511586"/>
            <a:ext cx="9962126" cy="3856838"/>
          </a:xfrm>
        </p:spPr>
        <p:txBody>
          <a:bodyPr anchor="ctr" anchorCtr="0">
            <a:normAutofit/>
          </a:bodyPr>
          <a:lstStyle>
            <a:lvl1pPr algn="ctr">
              <a:defRPr sz="5999">
                <a:solidFill>
                  <a:schemeClr val="bg2"/>
                </a:solidFill>
              </a:defRPr>
            </a:lvl1pPr>
          </a:lstStyle>
          <a:p>
            <a:r>
              <a:rPr lang="nb-NO"/>
              <a:t>Fokus med</a:t>
            </a:r>
            <a:br>
              <a:rPr lang="nb-NO"/>
            </a:br>
            <a:r>
              <a:rPr lang="nb-NO"/>
              <a:t>nøytralt budskap</a:t>
            </a:r>
          </a:p>
        </p:txBody>
      </p:sp>
    </p:spTree>
    <p:extLst>
      <p:ext uri="{BB962C8B-B14F-4D97-AF65-F5344CB8AC3E}">
        <p14:creationId xmlns:p14="http://schemas.microsoft.com/office/powerpoint/2010/main" val="1032559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Deloverskrift">
    <p:bg>
      <p:bgPr>
        <a:solidFill>
          <a:srgbClr val="CCFDD0"/>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080206" y="1511586"/>
            <a:ext cx="9962126" cy="3856838"/>
          </a:xfrm>
        </p:spPr>
        <p:txBody>
          <a:bodyPr anchor="ctr" anchorCtr="0">
            <a:normAutofit/>
          </a:bodyPr>
          <a:lstStyle>
            <a:lvl1pPr algn="ctr">
              <a:defRPr sz="5999">
                <a:solidFill>
                  <a:schemeClr val="bg2"/>
                </a:solidFill>
              </a:defRPr>
            </a:lvl1pPr>
          </a:lstStyle>
          <a:p>
            <a:r>
              <a:rPr lang="nb-NO"/>
              <a:t>Fokus med</a:t>
            </a:r>
            <a:br>
              <a:rPr lang="nb-NO"/>
            </a:br>
            <a:r>
              <a:rPr lang="nb-NO"/>
              <a:t>positivt budskap</a:t>
            </a:r>
          </a:p>
        </p:txBody>
      </p:sp>
    </p:spTree>
    <p:extLst>
      <p:ext uri="{BB962C8B-B14F-4D97-AF65-F5344CB8AC3E}">
        <p14:creationId xmlns:p14="http://schemas.microsoft.com/office/powerpoint/2010/main" val="1127338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Deloverskrift">
    <p:bg>
      <p:bgPr>
        <a:solidFill>
          <a:srgbClr val="FFF0C7"/>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080206" y="1511586"/>
            <a:ext cx="9962126" cy="3856838"/>
          </a:xfrm>
        </p:spPr>
        <p:txBody>
          <a:bodyPr anchor="ctr" anchorCtr="0">
            <a:normAutofit/>
          </a:bodyPr>
          <a:lstStyle>
            <a:lvl1pPr algn="ctr">
              <a:defRPr sz="5999">
                <a:solidFill>
                  <a:schemeClr val="bg2"/>
                </a:solidFill>
              </a:defRPr>
            </a:lvl1pPr>
          </a:lstStyle>
          <a:p>
            <a:r>
              <a:rPr lang="nb-NO"/>
              <a:t>Fokus med</a:t>
            </a:r>
            <a:br>
              <a:rPr lang="nb-NO"/>
            </a:br>
            <a:r>
              <a:rPr lang="nb-NO"/>
              <a:t>nøytralt budskap</a:t>
            </a:r>
          </a:p>
        </p:txBody>
      </p:sp>
    </p:spTree>
    <p:extLst>
      <p:ext uri="{BB962C8B-B14F-4D97-AF65-F5344CB8AC3E}">
        <p14:creationId xmlns:p14="http://schemas.microsoft.com/office/powerpoint/2010/main" val="37530671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22382" y="576073"/>
            <a:ext cx="10935815" cy="922180"/>
          </a:xfrm>
          <a:prstGeom prst="rect">
            <a:avLst/>
          </a:prstGeom>
        </p:spPr>
        <p:txBody>
          <a:bodyPr vert="horz" lIns="0" tIns="0" rIns="0" bIns="0" rtlCol="0" anchor="ctr" anchorCtr="0">
            <a:normAutofit/>
          </a:bodyPr>
          <a:lstStyle/>
          <a:p>
            <a:r>
              <a:rPr lang="nb-NO"/>
              <a:t>Klikk for å redigere tittelstil</a:t>
            </a:r>
          </a:p>
        </p:txBody>
      </p:sp>
      <p:sp>
        <p:nvSpPr>
          <p:cNvPr id="3" name="Plassholder for tekst 2"/>
          <p:cNvSpPr>
            <a:spLocks noGrp="1"/>
          </p:cNvSpPr>
          <p:nvPr>
            <p:ph type="body" idx="1"/>
          </p:nvPr>
        </p:nvSpPr>
        <p:spPr>
          <a:xfrm>
            <a:off x="622381" y="1726800"/>
            <a:ext cx="10935815" cy="4006916"/>
          </a:xfrm>
          <a:prstGeom prst="rect">
            <a:avLst/>
          </a:prstGeom>
          <a:solidFill>
            <a:schemeClr val="bg1"/>
          </a:solidFill>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10711976" y="6426804"/>
            <a:ext cx="846221" cy="148661"/>
          </a:xfrm>
          <a:prstGeom prst="rect">
            <a:avLst/>
          </a:prstGeom>
        </p:spPr>
        <p:txBody>
          <a:bodyPr vert="horz" lIns="0" tIns="0" rIns="0" bIns="0" rtlCol="0" anchor="ctr">
            <a:normAutofit/>
          </a:bodyPr>
          <a:lstStyle>
            <a:lvl1pPr algn="r">
              <a:defRPr sz="900">
                <a:solidFill>
                  <a:schemeClr val="bg1">
                    <a:lumMod val="50000"/>
                  </a:schemeClr>
                </a:solidFill>
              </a:defRPr>
            </a:lvl1pPr>
          </a:lstStyle>
          <a:p>
            <a:fld id="{0C7996F5-8C0E-4A4F-B9E2-714FEC18C56B}" type="datetime1">
              <a:rPr lang="nb-NO" smtClean="0"/>
              <a:t>06.10.2025</a:t>
            </a:fld>
            <a:endParaRPr lang="nb-NO"/>
          </a:p>
        </p:txBody>
      </p:sp>
      <p:sp>
        <p:nvSpPr>
          <p:cNvPr id="5" name="Plassholder for bunntekst 4"/>
          <p:cNvSpPr>
            <a:spLocks noGrp="1"/>
          </p:cNvSpPr>
          <p:nvPr>
            <p:ph type="ftr" sz="quarter" idx="3"/>
          </p:nvPr>
        </p:nvSpPr>
        <p:spPr>
          <a:xfrm>
            <a:off x="3421575" y="6426804"/>
            <a:ext cx="5348849" cy="146304"/>
          </a:xfrm>
          <a:prstGeom prst="rect">
            <a:avLst/>
          </a:prstGeom>
        </p:spPr>
        <p:txBody>
          <a:bodyPr vert="horz" lIns="0" tIns="0" rIns="0" bIns="0" rtlCol="0" anchor="ctr">
            <a:normAutofit/>
          </a:bodyPr>
          <a:lstStyle>
            <a:lvl1pPr algn="ctr">
              <a:defRPr sz="900">
                <a:solidFill>
                  <a:schemeClr val="bg1">
                    <a:lumMod val="50000"/>
                  </a:schemeClr>
                </a:solidFill>
              </a:defRPr>
            </a:lvl1pPr>
          </a:lstStyle>
          <a:p>
            <a:endParaRPr lang="nb-NO"/>
          </a:p>
        </p:txBody>
      </p:sp>
      <p:pic>
        <p:nvPicPr>
          <p:cNvPr id="18" name="Bilde 17"/>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720456" y="6426804"/>
            <a:ext cx="185940" cy="146304"/>
          </a:xfrm>
          <a:prstGeom prst="rect">
            <a:avLst/>
          </a:prstGeom>
        </p:spPr>
      </p:pic>
      <p:pic>
        <p:nvPicPr>
          <p:cNvPr id="13" name="Bilde 12">
            <a:extLst>
              <a:ext uri="{FF2B5EF4-FFF2-40B4-BE49-F238E27FC236}">
                <a16:creationId xmlns:a16="http://schemas.microsoft.com/office/drawing/2014/main" id="{489BC4CF-24FE-3042-B3F3-735ED4CCD306}"/>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630120" y="5958744"/>
            <a:ext cx="10936958" cy="77724"/>
          </a:xfrm>
          <a:prstGeom prst="rect">
            <a:avLst/>
          </a:prstGeom>
        </p:spPr>
      </p:pic>
    </p:spTree>
    <p:extLst>
      <p:ext uri="{BB962C8B-B14F-4D97-AF65-F5344CB8AC3E}">
        <p14:creationId xmlns:p14="http://schemas.microsoft.com/office/powerpoint/2010/main" val="2256562054"/>
      </p:ext>
    </p:extLst>
  </p:cSld>
  <p:clrMap bg1="lt1" tx1="dk1" bg2="lt2" tx2="dk2" accent1="accent1" accent2="accent2" accent3="accent3" accent4="accent4" accent5="accent5" accent6="accent6" hlink="hlink" folHlink="folHlink"/>
  <p:sldLayoutIdLst>
    <p:sldLayoutId id="214748369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94"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Lst>
  <p:hf sldNum="0" hdr="0"/>
  <p:txStyles>
    <p:titleStyle>
      <a:lvl1pPr algn="l" defTabSz="914172" rtl="0" eaLnBrk="1" latinLnBrk="0" hangingPunct="1">
        <a:lnSpc>
          <a:spcPct val="90000"/>
        </a:lnSpc>
        <a:spcBef>
          <a:spcPct val="0"/>
        </a:spcBef>
        <a:buNone/>
        <a:defRPr sz="3499" kern="1200">
          <a:solidFill>
            <a:schemeClr val="tx1"/>
          </a:solidFill>
          <a:latin typeface="+mj-lt"/>
          <a:ea typeface="+mj-ea"/>
          <a:cs typeface="+mj-cs"/>
        </a:defRPr>
      </a:lvl1pPr>
    </p:titleStyle>
    <p:bodyStyle>
      <a:lvl1pPr marL="179964" indent="-179964" algn="l" defTabSz="914172" rtl="0" eaLnBrk="1" latinLnBrk="0" hangingPunct="1">
        <a:lnSpc>
          <a:spcPct val="100000"/>
        </a:lnSpc>
        <a:spcBef>
          <a:spcPts val="1000"/>
        </a:spcBef>
        <a:spcAft>
          <a:spcPts val="1000"/>
        </a:spcAft>
        <a:buClr>
          <a:schemeClr val="accent4"/>
        </a:buClr>
        <a:buFont typeface="Arial" panose="020B0604020202020204" pitchFamily="34" charset="0"/>
        <a:buChar char="•"/>
        <a:defRPr sz="1400" b="0" kern="1200">
          <a:solidFill>
            <a:schemeClr val="tx1"/>
          </a:solidFill>
          <a:latin typeface="+mn-lt"/>
          <a:ea typeface="+mn-ea"/>
          <a:cs typeface="+mn-cs"/>
        </a:defRPr>
      </a:lvl1pPr>
      <a:lvl2pPr marL="449910"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2pPr>
      <a:lvl3pPr marL="719856"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3pPr>
      <a:lvl4pPr marL="989802"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4pPr>
      <a:lvl5pPr marL="1259748"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8"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22382" y="576073"/>
            <a:ext cx="10935815" cy="922180"/>
          </a:xfrm>
          <a:prstGeom prst="rect">
            <a:avLst/>
          </a:prstGeom>
        </p:spPr>
        <p:txBody>
          <a:bodyPr vert="horz" lIns="0" tIns="0" rIns="0" bIns="0" rtlCol="0" anchor="ctr" anchorCtr="0">
            <a:normAutofit/>
          </a:bodyPr>
          <a:lstStyle/>
          <a:p>
            <a:r>
              <a:rPr lang="nb-NO"/>
              <a:t>Klikk for å redigere tittelstil</a:t>
            </a:r>
          </a:p>
        </p:txBody>
      </p:sp>
      <p:sp>
        <p:nvSpPr>
          <p:cNvPr id="3" name="Plassholder for tekst 2"/>
          <p:cNvSpPr>
            <a:spLocks noGrp="1"/>
          </p:cNvSpPr>
          <p:nvPr>
            <p:ph type="body" idx="1"/>
          </p:nvPr>
        </p:nvSpPr>
        <p:spPr>
          <a:xfrm>
            <a:off x="622381" y="1726800"/>
            <a:ext cx="10935815" cy="4006916"/>
          </a:xfrm>
          <a:prstGeom prst="rect">
            <a:avLst/>
          </a:prstGeom>
          <a:solidFill>
            <a:schemeClr val="bg1"/>
          </a:solidFill>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10711976" y="6426804"/>
            <a:ext cx="846221" cy="148661"/>
          </a:xfrm>
          <a:prstGeom prst="rect">
            <a:avLst/>
          </a:prstGeom>
        </p:spPr>
        <p:txBody>
          <a:bodyPr vert="horz" lIns="0" tIns="0" rIns="0" bIns="0" rtlCol="0" anchor="ctr">
            <a:normAutofit/>
          </a:bodyPr>
          <a:lstStyle>
            <a:lvl1pPr algn="r">
              <a:defRPr sz="900">
                <a:solidFill>
                  <a:schemeClr val="bg1">
                    <a:lumMod val="50000"/>
                  </a:schemeClr>
                </a:solidFill>
              </a:defRPr>
            </a:lvl1pPr>
          </a:lstStyle>
          <a:p>
            <a:fld id="{4DB754A7-A5FB-0247-9FB4-8623E21F02BC}" type="datetime1">
              <a:rPr lang="nb-NO" smtClean="0"/>
              <a:t>06.10.2025</a:t>
            </a:fld>
            <a:endParaRPr lang="nb-NO"/>
          </a:p>
        </p:txBody>
      </p:sp>
      <p:sp>
        <p:nvSpPr>
          <p:cNvPr id="5" name="Plassholder for bunntekst 4"/>
          <p:cNvSpPr>
            <a:spLocks noGrp="1"/>
          </p:cNvSpPr>
          <p:nvPr>
            <p:ph type="ftr" sz="quarter" idx="3"/>
          </p:nvPr>
        </p:nvSpPr>
        <p:spPr>
          <a:xfrm>
            <a:off x="3421575" y="6426804"/>
            <a:ext cx="5348849" cy="146304"/>
          </a:xfrm>
          <a:prstGeom prst="rect">
            <a:avLst/>
          </a:prstGeom>
        </p:spPr>
        <p:txBody>
          <a:bodyPr vert="horz" lIns="0" tIns="0" rIns="0" bIns="0" rtlCol="0" anchor="ctr">
            <a:normAutofit/>
          </a:bodyPr>
          <a:lstStyle>
            <a:lvl1pPr algn="ctr">
              <a:defRPr sz="900">
                <a:solidFill>
                  <a:schemeClr val="bg1">
                    <a:lumMod val="50000"/>
                  </a:schemeClr>
                </a:solidFill>
              </a:defRPr>
            </a:lvl1pPr>
          </a:lstStyle>
          <a:p>
            <a:endParaRPr lang="nb-NO"/>
          </a:p>
        </p:txBody>
      </p:sp>
      <p:pic>
        <p:nvPicPr>
          <p:cNvPr id="18" name="Bild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0456" y="6426804"/>
            <a:ext cx="185940" cy="146304"/>
          </a:xfrm>
          <a:prstGeom prst="rect">
            <a:avLst/>
          </a:prstGeom>
        </p:spPr>
      </p:pic>
      <p:pic>
        <p:nvPicPr>
          <p:cNvPr id="13" name="Bilde 12">
            <a:extLst>
              <a:ext uri="{FF2B5EF4-FFF2-40B4-BE49-F238E27FC236}">
                <a16:creationId xmlns:a16="http://schemas.microsoft.com/office/drawing/2014/main" id="{489BC4CF-24FE-3042-B3F3-735ED4CCD30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30120" y="5958744"/>
            <a:ext cx="10936958" cy="77724"/>
          </a:xfrm>
          <a:prstGeom prst="rect">
            <a:avLst/>
          </a:prstGeom>
        </p:spPr>
      </p:pic>
    </p:spTree>
    <p:extLst>
      <p:ext uri="{BB962C8B-B14F-4D97-AF65-F5344CB8AC3E}">
        <p14:creationId xmlns:p14="http://schemas.microsoft.com/office/powerpoint/2010/main" val="3395047487"/>
      </p:ext>
    </p:extLst>
  </p:cSld>
  <p:clrMap bg1="lt1" tx1="dk1" bg2="lt2" tx2="dk2" accent1="accent1" accent2="accent2" accent3="accent3" accent4="accent4" accent5="accent5" accent6="accent6" hlink="hlink" folHlink="folHlink"/>
  <p:sldLayoutIdLst>
    <p:sldLayoutId id="2147483663" r:id="rId1"/>
    <p:sldLayoutId id="2147483680" r:id="rId2"/>
  </p:sldLayoutIdLst>
  <p:hf sldNum="0" hdr="0"/>
  <p:txStyles>
    <p:titleStyle>
      <a:lvl1pPr algn="l" defTabSz="914172" rtl="0" eaLnBrk="1" latinLnBrk="0" hangingPunct="1">
        <a:lnSpc>
          <a:spcPct val="90000"/>
        </a:lnSpc>
        <a:spcBef>
          <a:spcPct val="0"/>
        </a:spcBef>
        <a:buNone/>
        <a:defRPr sz="3499" kern="1200">
          <a:solidFill>
            <a:schemeClr val="tx1"/>
          </a:solidFill>
          <a:latin typeface="+mj-lt"/>
          <a:ea typeface="+mj-ea"/>
          <a:cs typeface="+mj-cs"/>
        </a:defRPr>
      </a:lvl1pPr>
    </p:titleStyle>
    <p:bodyStyle>
      <a:lvl1pPr marL="179964" indent="-179964" algn="l" defTabSz="914172" rtl="0" eaLnBrk="1" latinLnBrk="0" hangingPunct="1">
        <a:lnSpc>
          <a:spcPct val="100000"/>
        </a:lnSpc>
        <a:spcBef>
          <a:spcPts val="1000"/>
        </a:spcBef>
        <a:spcAft>
          <a:spcPts val="1000"/>
        </a:spcAft>
        <a:buClr>
          <a:schemeClr val="accent4"/>
        </a:buClr>
        <a:buFont typeface="Arial" panose="020B0604020202020204" pitchFamily="34" charset="0"/>
        <a:buChar char="•"/>
        <a:defRPr sz="1400" b="0" kern="1200">
          <a:solidFill>
            <a:schemeClr val="tx1"/>
          </a:solidFill>
          <a:latin typeface="+mn-lt"/>
          <a:ea typeface="+mn-ea"/>
          <a:cs typeface="+mn-cs"/>
        </a:defRPr>
      </a:lvl1pPr>
      <a:lvl2pPr marL="449910"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2pPr>
      <a:lvl3pPr marL="719856"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3pPr>
      <a:lvl4pPr marL="989802"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4pPr>
      <a:lvl5pPr marL="1259748"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8"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6.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linkedin.com/in/borrenordbakken"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www.brreg.no/en/" TargetMode="Externa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4FC93-CADE-5984-7D12-3DE00E1D814B}"/>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128D8C2F-1E79-B14E-E1E8-0B595D697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 y="1588"/>
            <a:ext cx="12187592" cy="6854825"/>
          </a:xfrm>
          <a:prstGeom prst="rect">
            <a:avLst/>
          </a:prstGeom>
          <a:noFill/>
          <a:extLst>
            <a:ext uri="{909E8E84-426E-40DD-AFC4-6F175D3DCCD1}">
              <a14:hiddenFill xmlns:a14="http://schemas.microsoft.com/office/drawing/2010/main">
                <a:solidFill>
                  <a:srgbClr val="FFFFFF"/>
                </a:solidFill>
              </a14:hiddenFill>
            </a:ext>
          </a:extLst>
        </p:spPr>
      </p:pic>
      <p:sp>
        <p:nvSpPr>
          <p:cNvPr id="2" name="Plassholder for innhold 2">
            <a:extLst>
              <a:ext uri="{FF2B5EF4-FFF2-40B4-BE49-F238E27FC236}">
                <a16:creationId xmlns:a16="http://schemas.microsoft.com/office/drawing/2014/main" id="{2491A70C-0DE2-D124-E767-211624436B96}"/>
              </a:ext>
            </a:extLst>
          </p:cNvPr>
          <p:cNvSpPr txBox="1">
            <a:spLocks/>
          </p:cNvSpPr>
          <p:nvPr/>
        </p:nvSpPr>
        <p:spPr>
          <a:xfrm>
            <a:off x="5612524" y="120245"/>
            <a:ext cx="6499134" cy="1206073"/>
          </a:xfrm>
          <a:prstGeom prst="roundRect">
            <a:avLst/>
          </a:prstGeom>
          <a:solidFill>
            <a:schemeClr val="accent6"/>
          </a:solidFill>
        </p:spPr>
        <p:txBody>
          <a:bodyPr vert="horz" lIns="0" tIns="0" rIns="0" bIns="0" rtlCol="0" anchor="ctr">
            <a:noAutofit/>
          </a:bodyPr>
          <a:lstStyle>
            <a:lvl1pPr marL="179964" indent="-179964" algn="l" defTabSz="914172" rtl="0" eaLnBrk="1" latinLnBrk="0" hangingPunct="1">
              <a:lnSpc>
                <a:spcPct val="100000"/>
              </a:lnSpc>
              <a:spcBef>
                <a:spcPts val="1000"/>
              </a:spcBef>
              <a:spcAft>
                <a:spcPts val="1000"/>
              </a:spcAft>
              <a:buClr>
                <a:schemeClr val="accent4"/>
              </a:buClr>
              <a:buFont typeface="Arial" panose="020B0604020202020204" pitchFamily="34" charset="0"/>
              <a:buChar char="•"/>
              <a:defRPr sz="1400" b="0" kern="1200">
                <a:solidFill>
                  <a:schemeClr val="tx1"/>
                </a:solidFill>
                <a:latin typeface="+mn-lt"/>
                <a:ea typeface="+mn-ea"/>
                <a:cs typeface="+mn-cs"/>
              </a:defRPr>
            </a:lvl1pPr>
            <a:lvl2pPr marL="449910"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2pPr>
            <a:lvl3pPr marL="719856"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3pPr>
            <a:lvl4pPr marL="989802"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4pPr>
            <a:lvl5pPr marL="1259748"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chemeClr val="bg1"/>
                </a:solidFill>
              </a:rPr>
              <a:t>Applications and Beyond</a:t>
            </a:r>
            <a:r>
              <a:rPr lang="en-US" sz="1800">
                <a:solidFill>
                  <a:schemeClr val="bg1"/>
                </a:solidFill>
              </a:rPr>
              <a:t> </a:t>
            </a:r>
            <a:br>
              <a:rPr lang="en-US" sz="1800">
                <a:solidFill>
                  <a:schemeClr val="bg1"/>
                </a:solidFill>
              </a:rPr>
            </a:br>
            <a:r>
              <a:rPr lang="en-US" sz="1800">
                <a:solidFill>
                  <a:schemeClr val="bg1"/>
                </a:solidFill>
              </a:rPr>
              <a:t>Building a Full-Stack Developer and Operations Platform for the Autonomous Teams of Tomorrow</a:t>
            </a:r>
          </a:p>
        </p:txBody>
      </p:sp>
    </p:spTree>
    <p:extLst>
      <p:ext uri="{BB962C8B-B14F-4D97-AF65-F5344CB8AC3E}">
        <p14:creationId xmlns:p14="http://schemas.microsoft.com/office/powerpoint/2010/main" val="3624415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vann, skjermbilde, under vannlinjen&#10;&#10;KI-generert innhold kan være feil.">
            <a:extLst>
              <a:ext uri="{FF2B5EF4-FFF2-40B4-BE49-F238E27FC236}">
                <a16:creationId xmlns:a16="http://schemas.microsoft.com/office/drawing/2014/main" id="{B9466D16-2761-581D-9164-A3CD9194B6F2}"/>
              </a:ext>
            </a:extLst>
          </p:cNvPr>
          <p:cNvPicPr>
            <a:picLocks noChangeAspect="1"/>
          </p:cNvPicPr>
          <p:nvPr/>
        </p:nvPicPr>
        <p:blipFill>
          <a:blip r:embed="rId3">
            <a:extLst>
              <a:ext uri="{28A0092B-C50C-407E-A947-70E740481C1C}">
                <a14:useLocalDpi xmlns:a14="http://schemas.microsoft.com/office/drawing/2010/main" val="0"/>
              </a:ext>
            </a:extLst>
          </a:blip>
          <a:srcRect l="1022" t="16919" r="1168" b="17875"/>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8E7544C2-3FA8-3C9C-0206-60680E605986}"/>
              </a:ext>
            </a:extLst>
          </p:cNvPr>
          <p:cNvSpPr>
            <a:spLocks noGrp="1"/>
          </p:cNvSpPr>
          <p:nvPr>
            <p:ph type="title"/>
          </p:nvPr>
        </p:nvSpPr>
        <p:spPr>
          <a:xfrm>
            <a:off x="301312" y="240702"/>
            <a:ext cx="7232906" cy="1365278"/>
          </a:xfrm>
        </p:spPr>
        <p:txBody>
          <a:bodyPr anchor="ctr">
            <a:normAutofit/>
          </a:bodyPr>
          <a:lstStyle/>
          <a:p>
            <a:r>
              <a:rPr lang="en-US" b="1">
                <a:solidFill>
                  <a:schemeClr val="bg1"/>
                </a:solidFill>
                <a:latin typeface="Red Hat Display" pitchFamily="2" charset="0"/>
                <a:ea typeface="Red Hat Display" pitchFamily="2" charset="0"/>
                <a:cs typeface="Red Hat Display" pitchFamily="2" charset="0"/>
              </a:rPr>
              <a:t>The Technology Platform</a:t>
            </a:r>
            <a:br>
              <a:rPr lang="en-US" b="1">
                <a:solidFill>
                  <a:schemeClr val="bg1"/>
                </a:solidFill>
                <a:latin typeface="Red Hat Display" pitchFamily="2" charset="0"/>
                <a:ea typeface="Red Hat Display" pitchFamily="2" charset="0"/>
                <a:cs typeface="Red Hat Display" pitchFamily="2" charset="0"/>
              </a:rPr>
            </a:br>
            <a:endParaRPr lang="en-US" b="1">
              <a:solidFill>
                <a:schemeClr val="bg1"/>
              </a:solidFill>
              <a:latin typeface="Red Hat Display" pitchFamily="2" charset="0"/>
              <a:ea typeface="Red Hat Display" pitchFamily="2" charset="0"/>
              <a:cs typeface="Red Hat Display" pitchFamily="2" charset="0"/>
            </a:endParaRPr>
          </a:p>
        </p:txBody>
      </p:sp>
      <p:pic>
        <p:nvPicPr>
          <p:cNvPr id="10" name="Grafikk 9">
            <a:extLst>
              <a:ext uri="{FF2B5EF4-FFF2-40B4-BE49-F238E27FC236}">
                <a16:creationId xmlns:a16="http://schemas.microsoft.com/office/drawing/2014/main" id="{C16D309F-1D27-F672-7EF3-BD2CE2B2AB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48652" y="2864581"/>
            <a:ext cx="415104" cy="311328"/>
          </a:xfrm>
          <a:prstGeom prst="rect">
            <a:avLst/>
          </a:prstGeom>
        </p:spPr>
      </p:pic>
      <p:sp>
        <p:nvSpPr>
          <p:cNvPr id="15" name="TekstSylinder 14">
            <a:extLst>
              <a:ext uri="{FF2B5EF4-FFF2-40B4-BE49-F238E27FC236}">
                <a16:creationId xmlns:a16="http://schemas.microsoft.com/office/drawing/2014/main" id="{7FCE51E6-99CE-DEA4-B975-4F33C7B77E2E}"/>
              </a:ext>
            </a:extLst>
          </p:cNvPr>
          <p:cNvSpPr txBox="1"/>
          <p:nvPr/>
        </p:nvSpPr>
        <p:spPr>
          <a:xfrm>
            <a:off x="10344207" y="2883230"/>
            <a:ext cx="1245704" cy="307777"/>
          </a:xfrm>
          <a:prstGeom prst="rect">
            <a:avLst/>
          </a:prstGeom>
          <a:noFill/>
        </p:spPr>
        <p:txBody>
          <a:bodyPr wrap="square">
            <a:spAutoFit/>
          </a:bodyPr>
          <a:lstStyle/>
          <a:p>
            <a:r>
              <a:rPr lang="en-US" sz="1400" b="1">
                <a:solidFill>
                  <a:schemeClr val="bg1"/>
                </a:solidFill>
                <a:latin typeface="Red Hat Display" pitchFamily="2" charset="0"/>
                <a:ea typeface="Red Hat Display" pitchFamily="2" charset="0"/>
                <a:cs typeface="Red Hat Display" pitchFamily="2" charset="0"/>
              </a:rPr>
              <a:t>Red Hat</a:t>
            </a:r>
            <a:endParaRPr lang="en-US" sz="1400" b="1">
              <a:latin typeface="Red Hat Display" pitchFamily="2" charset="0"/>
              <a:ea typeface="Red Hat Display" pitchFamily="2" charset="0"/>
              <a:cs typeface="Red Hat Display" pitchFamily="2" charset="0"/>
            </a:endParaRPr>
          </a:p>
        </p:txBody>
      </p:sp>
      <p:sp>
        <p:nvSpPr>
          <p:cNvPr id="4" name="TekstSylinder 3">
            <a:extLst>
              <a:ext uri="{FF2B5EF4-FFF2-40B4-BE49-F238E27FC236}">
                <a16:creationId xmlns:a16="http://schemas.microsoft.com/office/drawing/2014/main" id="{70E96B70-2265-8C1F-6BB6-121F90710322}"/>
              </a:ext>
            </a:extLst>
          </p:cNvPr>
          <p:cNvSpPr txBox="1"/>
          <p:nvPr/>
        </p:nvSpPr>
        <p:spPr>
          <a:xfrm>
            <a:off x="9948652" y="3175909"/>
            <a:ext cx="1502209" cy="461665"/>
          </a:xfrm>
          <a:prstGeom prst="rect">
            <a:avLst/>
          </a:prstGeom>
          <a:noFill/>
        </p:spPr>
        <p:txBody>
          <a:bodyPr wrap="square">
            <a:spAutoFit/>
          </a:bodyPr>
          <a:lstStyle/>
          <a:p>
            <a:pPr marL="171450" indent="-171450">
              <a:buFont typeface="Wingdings" pitchFamily="2" charset="2"/>
              <a:buChar char="Ø"/>
            </a:pPr>
            <a:r>
              <a:rPr lang="en-US" sz="1200">
                <a:solidFill>
                  <a:schemeClr val="bg1"/>
                </a:solidFill>
                <a:latin typeface="Red Hat Display" pitchFamily="2" charset="0"/>
                <a:ea typeface="Red Hat Display" pitchFamily="2" charset="0"/>
                <a:cs typeface="Red Hat Display" pitchFamily="2" charset="0"/>
              </a:rPr>
              <a:t>OpenShift</a:t>
            </a:r>
          </a:p>
          <a:p>
            <a:pPr marL="171450" indent="-171450">
              <a:buFont typeface="Wingdings" pitchFamily="2" charset="2"/>
              <a:buChar char="Ø"/>
            </a:pPr>
            <a:r>
              <a:rPr lang="en-US" sz="1200">
                <a:solidFill>
                  <a:schemeClr val="bg1"/>
                </a:solidFill>
                <a:latin typeface="Red Hat Display" pitchFamily="2" charset="0"/>
                <a:ea typeface="Red Hat Display" pitchFamily="2" charset="0"/>
                <a:cs typeface="Red Hat Display" pitchFamily="2" charset="0"/>
              </a:rPr>
              <a:t>Enterprise Linux</a:t>
            </a:r>
            <a:endParaRPr lang="en-US" sz="1200">
              <a:latin typeface="Red Hat Display" pitchFamily="2" charset="0"/>
              <a:ea typeface="Red Hat Display" pitchFamily="2" charset="0"/>
              <a:cs typeface="Red Hat Display" pitchFamily="2" charset="0"/>
            </a:endParaRPr>
          </a:p>
        </p:txBody>
      </p:sp>
      <p:sp>
        <p:nvSpPr>
          <p:cNvPr id="5" name="TekstSylinder 4">
            <a:extLst>
              <a:ext uri="{FF2B5EF4-FFF2-40B4-BE49-F238E27FC236}">
                <a16:creationId xmlns:a16="http://schemas.microsoft.com/office/drawing/2014/main" id="{4D9A52D1-7EA8-6B74-B4FE-0B4221500489}"/>
              </a:ext>
            </a:extLst>
          </p:cNvPr>
          <p:cNvSpPr txBox="1"/>
          <p:nvPr/>
        </p:nvSpPr>
        <p:spPr>
          <a:xfrm>
            <a:off x="9840296" y="2471074"/>
            <a:ext cx="1916022" cy="307777"/>
          </a:xfrm>
          <a:prstGeom prst="rect">
            <a:avLst/>
          </a:prstGeom>
          <a:noFill/>
        </p:spPr>
        <p:txBody>
          <a:bodyPr wrap="square">
            <a:spAutoFit/>
          </a:bodyPr>
          <a:lstStyle/>
          <a:p>
            <a:r>
              <a:rPr lang="en-US" sz="1400" b="1" u="sng">
                <a:solidFill>
                  <a:schemeClr val="bg1"/>
                </a:solidFill>
                <a:latin typeface="Red Hat Display" pitchFamily="2" charset="0"/>
                <a:ea typeface="Red Hat Display" pitchFamily="2" charset="0"/>
                <a:cs typeface="Red Hat Display" pitchFamily="2" charset="0"/>
              </a:rPr>
              <a:t>Core Technologies</a:t>
            </a:r>
          </a:p>
        </p:txBody>
      </p:sp>
      <p:pic>
        <p:nvPicPr>
          <p:cNvPr id="7" name="Grafikk 6">
            <a:extLst>
              <a:ext uri="{FF2B5EF4-FFF2-40B4-BE49-F238E27FC236}">
                <a16:creationId xmlns:a16="http://schemas.microsoft.com/office/drawing/2014/main" id="{528EA115-70D6-D3C2-0185-940D6CD73F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48652" y="3652525"/>
            <a:ext cx="415104" cy="415104"/>
          </a:xfrm>
          <a:prstGeom prst="rect">
            <a:avLst/>
          </a:prstGeom>
        </p:spPr>
      </p:pic>
      <p:sp>
        <p:nvSpPr>
          <p:cNvPr id="9" name="TekstSylinder 8">
            <a:extLst>
              <a:ext uri="{FF2B5EF4-FFF2-40B4-BE49-F238E27FC236}">
                <a16:creationId xmlns:a16="http://schemas.microsoft.com/office/drawing/2014/main" id="{7C3C2EAB-CDE0-BE33-2394-41A0985B34C9}"/>
              </a:ext>
            </a:extLst>
          </p:cNvPr>
          <p:cNvSpPr txBox="1"/>
          <p:nvPr/>
        </p:nvSpPr>
        <p:spPr>
          <a:xfrm>
            <a:off x="9948651" y="3979948"/>
            <a:ext cx="1807667" cy="646331"/>
          </a:xfrm>
          <a:prstGeom prst="rect">
            <a:avLst/>
          </a:prstGeom>
          <a:noFill/>
        </p:spPr>
        <p:txBody>
          <a:bodyPr wrap="square">
            <a:spAutoFit/>
          </a:bodyPr>
          <a:lstStyle/>
          <a:p>
            <a:pPr marL="171450" indent="-171450">
              <a:buFont typeface="Wingdings" pitchFamily="2" charset="2"/>
              <a:buChar char="Ø"/>
            </a:pPr>
            <a:r>
              <a:rPr lang="en-US" sz="1200">
                <a:solidFill>
                  <a:schemeClr val="bg1"/>
                </a:solidFill>
                <a:latin typeface="Red Hat Display" pitchFamily="2" charset="0"/>
                <a:ea typeface="Red Hat Display" pitchFamily="2" charset="0"/>
                <a:cs typeface="Red Hat Display" pitchFamily="2" charset="0"/>
              </a:rPr>
              <a:t>Storage </a:t>
            </a:r>
            <a:r>
              <a:rPr lang="en-US" sz="1200" err="1">
                <a:solidFill>
                  <a:schemeClr val="bg1"/>
                </a:solidFill>
                <a:latin typeface="Red Hat Display" pitchFamily="2" charset="0"/>
                <a:ea typeface="Red Hat Display" pitchFamily="2" charset="0"/>
                <a:cs typeface="Red Hat Display" pitchFamily="2" charset="0"/>
              </a:rPr>
              <a:t>Ceph</a:t>
            </a:r>
            <a:endParaRPr lang="en-US" sz="1200">
              <a:solidFill>
                <a:schemeClr val="bg1"/>
              </a:solidFill>
              <a:latin typeface="Red Hat Display" pitchFamily="2" charset="0"/>
              <a:ea typeface="Red Hat Display" pitchFamily="2" charset="0"/>
              <a:cs typeface="Red Hat Display" pitchFamily="2" charset="0"/>
            </a:endParaRPr>
          </a:p>
          <a:p>
            <a:pPr marL="171450" indent="-171450">
              <a:buFont typeface="Wingdings" pitchFamily="2" charset="2"/>
              <a:buChar char="Ø"/>
            </a:pPr>
            <a:r>
              <a:rPr lang="en-US" sz="1200">
                <a:solidFill>
                  <a:schemeClr val="bg1"/>
                </a:solidFill>
                <a:latin typeface="Red Hat Display" pitchFamily="2" charset="0"/>
                <a:ea typeface="Red Hat Display" pitchFamily="2" charset="0"/>
                <a:cs typeface="Red Hat Display" pitchFamily="2" charset="0"/>
              </a:rPr>
              <a:t>Fusion Data </a:t>
            </a:r>
            <a:r>
              <a:rPr lang="en-US" sz="1200" err="1">
                <a:solidFill>
                  <a:schemeClr val="bg1"/>
                </a:solidFill>
                <a:latin typeface="Red Hat Display" pitchFamily="2" charset="0"/>
                <a:ea typeface="Red Hat Display" pitchFamily="2" charset="0"/>
                <a:cs typeface="Red Hat Display" pitchFamily="2" charset="0"/>
              </a:rPr>
              <a:t>Fondation</a:t>
            </a:r>
            <a:endParaRPr lang="en-US" sz="1200">
              <a:latin typeface="Red Hat Display" pitchFamily="2" charset="0"/>
              <a:ea typeface="Red Hat Display" pitchFamily="2" charset="0"/>
              <a:cs typeface="Red Hat Display" pitchFamily="2" charset="0"/>
            </a:endParaRPr>
          </a:p>
        </p:txBody>
      </p:sp>
      <p:sp>
        <p:nvSpPr>
          <p:cNvPr id="11" name="TekstSylinder 10">
            <a:extLst>
              <a:ext uri="{FF2B5EF4-FFF2-40B4-BE49-F238E27FC236}">
                <a16:creationId xmlns:a16="http://schemas.microsoft.com/office/drawing/2014/main" id="{3703300A-FE82-26D0-18F4-50D55259554F}"/>
              </a:ext>
            </a:extLst>
          </p:cNvPr>
          <p:cNvSpPr txBox="1"/>
          <p:nvPr/>
        </p:nvSpPr>
        <p:spPr>
          <a:xfrm>
            <a:off x="630720" y="1769190"/>
            <a:ext cx="6903497" cy="3847207"/>
          </a:xfrm>
          <a:prstGeom prst="rect">
            <a:avLst/>
          </a:prstGeom>
          <a:noFill/>
        </p:spPr>
        <p:txBody>
          <a:bodyPr wrap="square" rtlCol="0">
            <a:spAutoFit/>
          </a:bodyPr>
          <a:lstStyle/>
          <a:p>
            <a:pPr marL="342900" indent="-342900">
              <a:buFont typeface="Arial" panose="020B0604020202020204" pitchFamily="34" charset="0"/>
              <a:buChar char="•"/>
              <a:defRPr/>
            </a:pPr>
            <a:r>
              <a:rPr lang="en-US" sz="2000" b="1">
                <a:solidFill>
                  <a:schemeClr val="bg1"/>
                </a:solidFill>
                <a:latin typeface="Red Hat Display" pitchFamily="2" charset="0"/>
                <a:ea typeface="Red Hat Display" pitchFamily="2" charset="0"/>
                <a:cs typeface="Red Hat Display" pitchFamily="2" charset="0"/>
              </a:rPr>
              <a:t>A Full-stack developer and operations platform</a:t>
            </a:r>
          </a:p>
          <a:p>
            <a:pPr marL="1257300" lvl="2" indent="-342900">
              <a:buFont typeface="Arial" panose="020B0604020202020204" pitchFamily="34" charset="0"/>
              <a:buChar char="•"/>
              <a:defRPr/>
            </a:pPr>
            <a:endParaRPr lang="en-US" sz="2000" b="1">
              <a:solidFill>
                <a:schemeClr val="bg1"/>
              </a:solidFill>
              <a:latin typeface="Red Hat Display" pitchFamily="2" charset="0"/>
              <a:ea typeface="Red Hat Display" pitchFamily="2" charset="0"/>
              <a:cs typeface="Red Hat Display" pitchFamily="2" charset="0"/>
            </a:endParaRPr>
          </a:p>
          <a:p>
            <a:pPr marL="800100" lvl="1" indent="-342900">
              <a:buFont typeface="Arial" panose="020B0604020202020204" pitchFamily="34" charset="0"/>
              <a:buChar char="•"/>
              <a:defRPr/>
            </a:pPr>
            <a:r>
              <a:rPr lang="en-US" sz="1600">
                <a:solidFill>
                  <a:schemeClr val="bg1"/>
                </a:solidFill>
                <a:latin typeface="Red Hat Display" pitchFamily="2" charset="0"/>
                <a:ea typeface="Red Hat Display" pitchFamily="2" charset="0"/>
                <a:cs typeface="Red Hat Display" pitchFamily="2" charset="0"/>
              </a:rPr>
              <a:t>Designed for self-service</a:t>
            </a:r>
            <a:br>
              <a:rPr lang="en-US" sz="1600">
                <a:solidFill>
                  <a:schemeClr val="bg1"/>
                </a:solidFill>
                <a:latin typeface="Red Hat Display" pitchFamily="2" charset="0"/>
                <a:ea typeface="Red Hat Display" pitchFamily="2" charset="0"/>
                <a:cs typeface="Red Hat Display" pitchFamily="2" charset="0"/>
              </a:rPr>
            </a:br>
            <a:endParaRPr lang="en-US" sz="1600">
              <a:solidFill>
                <a:schemeClr val="bg1"/>
              </a:solidFill>
              <a:latin typeface="Red Hat Display" pitchFamily="2" charset="0"/>
              <a:ea typeface="Red Hat Display" pitchFamily="2" charset="0"/>
              <a:cs typeface="Red Hat Display" pitchFamily="2" charset="0"/>
            </a:endParaRPr>
          </a:p>
          <a:p>
            <a:pPr marL="800100" lvl="1" indent="-342900">
              <a:buFont typeface="Arial" panose="020B0604020202020204" pitchFamily="34" charset="0"/>
              <a:buChar char="•"/>
              <a:defRPr/>
            </a:pPr>
            <a:r>
              <a:rPr lang="en-US" sz="1600">
                <a:solidFill>
                  <a:schemeClr val="bg1"/>
                </a:solidFill>
                <a:latin typeface="Red Hat Display" pitchFamily="2" charset="0"/>
                <a:ea typeface="Red Hat Display" pitchFamily="2" charset="0"/>
                <a:cs typeface="Red Hat Display" pitchFamily="2" charset="0"/>
              </a:rPr>
              <a:t>Standardized tools for build, test, and delivering value</a:t>
            </a:r>
            <a:br>
              <a:rPr lang="en-US" sz="1600">
                <a:solidFill>
                  <a:schemeClr val="bg1"/>
                </a:solidFill>
                <a:latin typeface="Red Hat Display" pitchFamily="2" charset="0"/>
                <a:ea typeface="Red Hat Display" pitchFamily="2" charset="0"/>
                <a:cs typeface="Red Hat Display" pitchFamily="2" charset="0"/>
              </a:rPr>
            </a:br>
            <a:endParaRPr lang="en-US" sz="1600">
              <a:solidFill>
                <a:schemeClr val="bg1"/>
              </a:solidFill>
              <a:latin typeface="Red Hat Display" pitchFamily="2" charset="0"/>
              <a:ea typeface="Red Hat Display" pitchFamily="2" charset="0"/>
              <a:cs typeface="Red Hat Display" pitchFamily="2" charset="0"/>
            </a:endParaRPr>
          </a:p>
          <a:p>
            <a:pPr marL="800100" lvl="1" indent="-342900">
              <a:buFont typeface="Arial" panose="020B0604020202020204" pitchFamily="34" charset="0"/>
              <a:buChar char="•"/>
              <a:defRPr/>
            </a:pPr>
            <a:r>
              <a:rPr lang="en-US" sz="1600">
                <a:solidFill>
                  <a:schemeClr val="bg1"/>
                </a:solidFill>
                <a:latin typeface="Red Hat Display" pitchFamily="2" charset="0"/>
                <a:ea typeface="Red Hat Display" pitchFamily="2" charset="0"/>
                <a:cs typeface="Red Hat Display" pitchFamily="2" charset="0"/>
              </a:rPr>
              <a:t>Reducing cognitive load through abstraction, golden paths, and automation</a:t>
            </a:r>
            <a:br>
              <a:rPr lang="en-US" sz="1600">
                <a:solidFill>
                  <a:schemeClr val="bg1"/>
                </a:solidFill>
                <a:latin typeface="Red Hat Display" pitchFamily="2" charset="0"/>
                <a:ea typeface="Red Hat Display" pitchFamily="2" charset="0"/>
                <a:cs typeface="Red Hat Display" pitchFamily="2" charset="0"/>
              </a:rPr>
            </a:br>
            <a:endParaRPr lang="en-US" sz="1600">
              <a:solidFill>
                <a:schemeClr val="bg1"/>
              </a:solidFill>
              <a:latin typeface="Red Hat Display" pitchFamily="2" charset="0"/>
              <a:ea typeface="Red Hat Display" pitchFamily="2" charset="0"/>
              <a:cs typeface="Red Hat Display" pitchFamily="2" charset="0"/>
            </a:endParaRPr>
          </a:p>
          <a:p>
            <a:pPr marL="800100" lvl="1" indent="-342900">
              <a:buFont typeface="Arial" panose="020B0604020202020204" pitchFamily="34" charset="0"/>
              <a:buChar char="•"/>
              <a:defRPr/>
            </a:pPr>
            <a:r>
              <a:rPr lang="en-US" sz="1600">
                <a:solidFill>
                  <a:schemeClr val="bg1"/>
                </a:solidFill>
                <a:latin typeface="Red Hat Display" pitchFamily="2" charset="0"/>
                <a:ea typeface="Red Hat Display" pitchFamily="2" charset="0"/>
                <a:cs typeface="Red Hat Display" pitchFamily="2" charset="0"/>
              </a:rPr>
              <a:t>Scalable, robust infrastructure that frees teams to innovate without operational overhead</a:t>
            </a:r>
          </a:p>
          <a:p>
            <a:pPr>
              <a:defRPr/>
            </a:pPr>
            <a:endParaRPr lang="en-US" sz="2000" b="1">
              <a:solidFill>
                <a:schemeClr val="bg1"/>
              </a:solidFill>
              <a:latin typeface="Red Hat Display" pitchFamily="2" charset="0"/>
              <a:ea typeface="Red Hat Display" pitchFamily="2" charset="0"/>
              <a:cs typeface="Red Hat Display" pitchFamily="2" charset="0"/>
            </a:endParaRPr>
          </a:p>
          <a:p>
            <a:pPr marL="342900" indent="-342900">
              <a:buFont typeface="Arial" panose="020B0604020202020204" pitchFamily="34" charset="0"/>
              <a:buChar char="•"/>
              <a:defRPr/>
            </a:pPr>
            <a:r>
              <a:rPr lang="en-US" sz="2000" b="1">
                <a:solidFill>
                  <a:schemeClr val="bg1"/>
                </a:solidFill>
                <a:latin typeface="Red Hat Display" pitchFamily="2" charset="0"/>
                <a:ea typeface="Red Hat Display" pitchFamily="2" charset="0"/>
                <a:cs typeface="Red Hat Display" pitchFamily="2" charset="0"/>
              </a:rPr>
              <a:t>Supporting our business needs and mission </a:t>
            </a:r>
          </a:p>
          <a:p>
            <a:pPr lvl="1">
              <a:defRPr/>
            </a:pPr>
            <a:endParaRPr lang="en-US" sz="2000" b="1">
              <a:solidFill>
                <a:schemeClr val="bg1"/>
              </a:solidFill>
              <a:latin typeface="Red Hat Display" pitchFamily="2" charset="0"/>
              <a:ea typeface="Red Hat Display" pitchFamily="2" charset="0"/>
              <a:cs typeface="Red Hat Display" pitchFamily="2" charset="0"/>
            </a:endParaRPr>
          </a:p>
        </p:txBody>
      </p:sp>
      <p:pic>
        <p:nvPicPr>
          <p:cNvPr id="1028" name="Picture 4">
            <a:extLst>
              <a:ext uri="{FF2B5EF4-FFF2-40B4-BE49-F238E27FC236}">
                <a16:creationId xmlns:a16="http://schemas.microsoft.com/office/drawing/2014/main" id="{E10198DB-2BA0-3B9F-6F8D-169B7EC5CE9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 b="38490"/>
          <a:stretch>
            <a:fillRect/>
          </a:stretch>
        </p:blipFill>
        <p:spPr bwMode="auto">
          <a:xfrm>
            <a:off x="7701455" y="400121"/>
            <a:ext cx="3973786" cy="523220"/>
          </a:xfrm>
          <a:prstGeom prst="rect">
            <a:avLst/>
          </a:prstGeom>
          <a:noFill/>
        </p:spPr>
      </p:pic>
      <p:sp>
        <p:nvSpPr>
          <p:cNvPr id="12" name="Tittel 1">
            <a:extLst>
              <a:ext uri="{FF2B5EF4-FFF2-40B4-BE49-F238E27FC236}">
                <a16:creationId xmlns:a16="http://schemas.microsoft.com/office/drawing/2014/main" id="{AF8EAD31-FD0E-94D6-9BC6-B6085C0FFC7A}"/>
              </a:ext>
            </a:extLst>
          </p:cNvPr>
          <p:cNvSpPr txBox="1">
            <a:spLocks/>
          </p:cNvSpPr>
          <p:nvPr/>
        </p:nvSpPr>
        <p:spPr>
          <a:xfrm>
            <a:off x="6025116" y="5820837"/>
            <a:ext cx="6025117" cy="922181"/>
          </a:xfrm>
          <a:prstGeom prst="rect">
            <a:avLst/>
          </a:prstGeom>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r"/>
            <a:br>
              <a:rPr lang="en-US" sz="2000" b="1">
                <a:solidFill>
                  <a:schemeClr val="bg1"/>
                </a:solidFill>
                <a:latin typeface="Red Hat Display" pitchFamily="2" charset="0"/>
                <a:ea typeface="Red Hat Display" pitchFamily="2" charset="0"/>
                <a:cs typeface="Red Hat Display" pitchFamily="2" charset="0"/>
              </a:rPr>
            </a:br>
            <a:r>
              <a:rPr lang="en-US" sz="2000" b="1">
                <a:solidFill>
                  <a:schemeClr val="bg1"/>
                </a:solidFill>
                <a:latin typeface="Red Hat Display" pitchFamily="2" charset="0"/>
                <a:ea typeface="Red Hat Display" pitchFamily="2" charset="0"/>
                <a:cs typeface="Red Hat Display" pitchFamily="2" charset="0"/>
              </a:rPr>
              <a:t>Børre Nordbakken</a:t>
            </a:r>
          </a:p>
          <a:p>
            <a:pPr algn="r"/>
            <a:r>
              <a:rPr lang="en-US" sz="1400" b="1">
                <a:solidFill>
                  <a:schemeClr val="bg1"/>
                </a:solidFill>
                <a:latin typeface="Red Hat Display" pitchFamily="2" charset="0"/>
                <a:ea typeface="Red Hat Display" pitchFamily="2" charset="0"/>
                <a:cs typeface="Red Hat Display" pitchFamily="2" charset="0"/>
              </a:rPr>
              <a:t>Lead Technology Architect | Product owner</a:t>
            </a:r>
          </a:p>
        </p:txBody>
      </p:sp>
      <p:sp>
        <p:nvSpPr>
          <p:cNvPr id="13" name="TekstSylinder 12">
            <a:extLst>
              <a:ext uri="{FF2B5EF4-FFF2-40B4-BE49-F238E27FC236}">
                <a16:creationId xmlns:a16="http://schemas.microsoft.com/office/drawing/2014/main" id="{FB172F20-B3AF-4789-6FDC-07A59B127EAB}"/>
              </a:ext>
            </a:extLst>
          </p:cNvPr>
          <p:cNvSpPr txBox="1"/>
          <p:nvPr/>
        </p:nvSpPr>
        <p:spPr>
          <a:xfrm>
            <a:off x="466016" y="1145615"/>
            <a:ext cx="7068201" cy="523220"/>
          </a:xfrm>
          <a:prstGeom prst="rect">
            <a:avLst/>
          </a:prstGeom>
          <a:noFill/>
        </p:spPr>
        <p:txBody>
          <a:bodyPr wrap="square" rtlCol="0">
            <a:spAutoFit/>
          </a:bodyPr>
          <a:lstStyle/>
          <a:p>
            <a:pPr lvl="0">
              <a:defRPr/>
            </a:pPr>
            <a:r>
              <a:rPr lang="en-US" sz="2800" b="1">
                <a:solidFill>
                  <a:schemeClr val="bg1"/>
                </a:solidFill>
                <a:latin typeface="Red Hat Display" pitchFamily="2" charset="0"/>
                <a:ea typeface="Red Hat Display" pitchFamily="2" charset="0"/>
                <a:cs typeface="Red Hat Display" pitchFamily="2" charset="0"/>
              </a:rPr>
              <a:t>Building for the future</a:t>
            </a:r>
          </a:p>
        </p:txBody>
      </p:sp>
      <p:sp>
        <p:nvSpPr>
          <p:cNvPr id="3" name="TekstSylinder 2">
            <a:extLst>
              <a:ext uri="{FF2B5EF4-FFF2-40B4-BE49-F238E27FC236}">
                <a16:creationId xmlns:a16="http://schemas.microsoft.com/office/drawing/2014/main" id="{A5B0AB66-4EDE-D25D-8AFC-51626CCB7B4A}"/>
              </a:ext>
            </a:extLst>
          </p:cNvPr>
          <p:cNvSpPr txBox="1"/>
          <p:nvPr/>
        </p:nvSpPr>
        <p:spPr>
          <a:xfrm>
            <a:off x="9719783" y="1873669"/>
            <a:ext cx="1909859" cy="646331"/>
          </a:xfrm>
          <a:prstGeom prst="rect">
            <a:avLst/>
          </a:prstGeom>
          <a:noFill/>
        </p:spPr>
        <p:txBody>
          <a:bodyPr wrap="square">
            <a:spAutoFit/>
          </a:bodyPr>
          <a:lstStyle/>
          <a:p>
            <a:r>
              <a:rPr lang="en-US" sz="3600" b="1">
                <a:solidFill>
                  <a:schemeClr val="bg1"/>
                </a:solidFill>
                <a:latin typeface="Red Hat Display" pitchFamily="2" charset="0"/>
                <a:ea typeface="Red Hat Display" pitchFamily="2" charset="0"/>
                <a:cs typeface="Red Hat Display" pitchFamily="2" charset="0"/>
              </a:rPr>
              <a:t>BASE</a:t>
            </a:r>
            <a:endParaRPr lang="en-US"/>
          </a:p>
        </p:txBody>
      </p:sp>
    </p:spTree>
    <p:extLst>
      <p:ext uri="{BB962C8B-B14F-4D97-AF65-F5344CB8AC3E}">
        <p14:creationId xmlns:p14="http://schemas.microsoft.com/office/powerpoint/2010/main" val="2135596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B44F9-A89C-1AB3-1771-FAD5FD226FBC}"/>
            </a:ext>
          </a:extLst>
        </p:cNvPr>
        <p:cNvGrpSpPr/>
        <p:nvPr/>
      </p:nvGrpSpPr>
      <p:grpSpPr>
        <a:xfrm>
          <a:off x="0" y="0"/>
          <a:ext cx="0" cy="0"/>
          <a:chOff x="0" y="0"/>
          <a:chExt cx="0" cy="0"/>
        </a:xfrm>
      </p:grpSpPr>
      <p:pic>
        <p:nvPicPr>
          <p:cNvPr id="8" name="Bilde 7" descr="Et bilde som inneholder vann, skjermbilde, under vannlinjen&#10;&#10;KI-generert innhold kan være feil.">
            <a:extLst>
              <a:ext uri="{FF2B5EF4-FFF2-40B4-BE49-F238E27FC236}">
                <a16:creationId xmlns:a16="http://schemas.microsoft.com/office/drawing/2014/main" id="{6CE4B385-C294-2885-9B93-BD8D93679E34}"/>
              </a:ext>
            </a:extLst>
          </p:cNvPr>
          <p:cNvPicPr>
            <a:picLocks noChangeAspect="1"/>
          </p:cNvPicPr>
          <p:nvPr/>
        </p:nvPicPr>
        <p:blipFill>
          <a:blip r:embed="rId3">
            <a:extLst>
              <a:ext uri="{28A0092B-C50C-407E-A947-70E740481C1C}">
                <a14:useLocalDpi xmlns:a14="http://schemas.microsoft.com/office/drawing/2010/main" val="0"/>
              </a:ext>
            </a:extLst>
          </a:blip>
          <a:srcRect l="1022" t="16919" r="1168" b="17875"/>
          <a:stretch>
            <a:fillRect/>
          </a:stretch>
        </p:blipFill>
        <p:spPr>
          <a:xfrm>
            <a:off x="0" y="0"/>
            <a:ext cx="12192000" cy="6858000"/>
          </a:xfrm>
          <a:prstGeom prst="rect">
            <a:avLst/>
          </a:prstGeom>
        </p:spPr>
      </p:pic>
      <p:sp>
        <p:nvSpPr>
          <p:cNvPr id="13" name="TekstSylinder 12">
            <a:extLst>
              <a:ext uri="{FF2B5EF4-FFF2-40B4-BE49-F238E27FC236}">
                <a16:creationId xmlns:a16="http://schemas.microsoft.com/office/drawing/2014/main" id="{E1E52FE1-772A-6296-8D37-E5E2D40D8BFD}"/>
              </a:ext>
            </a:extLst>
          </p:cNvPr>
          <p:cNvSpPr txBox="1"/>
          <p:nvPr/>
        </p:nvSpPr>
        <p:spPr>
          <a:xfrm>
            <a:off x="612000" y="2520000"/>
            <a:ext cx="7068201" cy="523220"/>
          </a:xfrm>
          <a:prstGeom prst="rect">
            <a:avLst/>
          </a:prstGeom>
          <a:noFill/>
        </p:spPr>
        <p:txBody>
          <a:bodyPr wrap="square" rtlCol="0">
            <a:spAutoFit/>
          </a:bodyPr>
          <a:lstStyle/>
          <a:p>
            <a:pPr lvl="0">
              <a:defRPr/>
            </a:pPr>
            <a:r>
              <a:rPr lang="en-US" sz="2800" b="1">
                <a:solidFill>
                  <a:schemeClr val="bg1"/>
                </a:solidFill>
                <a:latin typeface="Red Hat Display" pitchFamily="2" charset="0"/>
                <a:ea typeface="Red Hat Display" pitchFamily="2" charset="0"/>
                <a:cs typeface="Red Hat Display" pitchFamily="2" charset="0"/>
              </a:rPr>
              <a:t>Our technology journey</a:t>
            </a:r>
          </a:p>
        </p:txBody>
      </p:sp>
      <p:sp>
        <p:nvSpPr>
          <p:cNvPr id="3" name="Tittel 1">
            <a:extLst>
              <a:ext uri="{FF2B5EF4-FFF2-40B4-BE49-F238E27FC236}">
                <a16:creationId xmlns:a16="http://schemas.microsoft.com/office/drawing/2014/main" id="{F57248FD-38B8-A386-BF7B-CB02FDB80E84}"/>
              </a:ext>
            </a:extLst>
          </p:cNvPr>
          <p:cNvSpPr>
            <a:spLocks noGrp="1"/>
          </p:cNvSpPr>
          <p:nvPr>
            <p:ph type="title"/>
          </p:nvPr>
        </p:nvSpPr>
        <p:spPr>
          <a:xfrm>
            <a:off x="301312" y="240702"/>
            <a:ext cx="7232906" cy="1363811"/>
          </a:xfrm>
        </p:spPr>
        <p:txBody>
          <a:bodyPr anchor="ctr">
            <a:normAutofit/>
          </a:bodyPr>
          <a:lstStyle/>
          <a:p>
            <a:r>
              <a:rPr lang="en-US" b="1">
                <a:solidFill>
                  <a:schemeClr val="bg1"/>
                </a:solidFill>
                <a:latin typeface="Red Hat Display" pitchFamily="2" charset="0"/>
                <a:ea typeface="Red Hat Display" pitchFamily="2" charset="0"/>
                <a:cs typeface="Red Hat Display" pitchFamily="2" charset="0"/>
              </a:rPr>
              <a:t>The Technology Platform</a:t>
            </a:r>
            <a:br>
              <a:rPr lang="en-US" b="1">
                <a:solidFill>
                  <a:schemeClr val="bg1"/>
                </a:solidFill>
                <a:latin typeface="Red Hat Display" pitchFamily="2" charset="0"/>
                <a:ea typeface="Red Hat Display" pitchFamily="2" charset="0"/>
                <a:cs typeface="Red Hat Display" pitchFamily="2" charset="0"/>
              </a:rPr>
            </a:br>
            <a:endParaRPr lang="en-US" b="1">
              <a:solidFill>
                <a:schemeClr val="bg1"/>
              </a:solidFill>
              <a:latin typeface="Red Hat Display" pitchFamily="2" charset="0"/>
              <a:ea typeface="Red Hat Display" pitchFamily="2" charset="0"/>
              <a:cs typeface="Red Hat Display" pitchFamily="2" charset="0"/>
            </a:endParaRPr>
          </a:p>
        </p:txBody>
      </p:sp>
      <p:pic>
        <p:nvPicPr>
          <p:cNvPr id="11" name="Picture 4">
            <a:extLst>
              <a:ext uri="{FF2B5EF4-FFF2-40B4-BE49-F238E27FC236}">
                <a16:creationId xmlns:a16="http://schemas.microsoft.com/office/drawing/2014/main" id="{3410EF3F-1DDF-CEFB-E869-0D7808A835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38490"/>
          <a:stretch>
            <a:fillRect/>
          </a:stretch>
        </p:blipFill>
        <p:spPr bwMode="auto">
          <a:xfrm>
            <a:off x="7701455" y="400121"/>
            <a:ext cx="3973786" cy="523220"/>
          </a:xfrm>
          <a:prstGeom prst="rect">
            <a:avLst/>
          </a:prstGeom>
          <a:noFill/>
        </p:spPr>
      </p:pic>
      <p:sp>
        <p:nvSpPr>
          <p:cNvPr id="2" name="TekstSylinder 1">
            <a:extLst>
              <a:ext uri="{FF2B5EF4-FFF2-40B4-BE49-F238E27FC236}">
                <a16:creationId xmlns:a16="http://schemas.microsoft.com/office/drawing/2014/main" id="{D8791C7F-2B3A-2194-67DC-4C00C0AA8E26}"/>
              </a:ext>
            </a:extLst>
          </p:cNvPr>
          <p:cNvSpPr txBox="1"/>
          <p:nvPr/>
        </p:nvSpPr>
        <p:spPr>
          <a:xfrm>
            <a:off x="9719783" y="1873669"/>
            <a:ext cx="1909859" cy="646331"/>
          </a:xfrm>
          <a:prstGeom prst="rect">
            <a:avLst/>
          </a:prstGeom>
          <a:noFill/>
        </p:spPr>
        <p:txBody>
          <a:bodyPr wrap="square">
            <a:spAutoFit/>
          </a:bodyPr>
          <a:lstStyle/>
          <a:p>
            <a:r>
              <a:rPr lang="en-US" sz="3600" b="1">
                <a:solidFill>
                  <a:schemeClr val="bg1"/>
                </a:solidFill>
                <a:latin typeface="Red Hat Display" pitchFamily="2" charset="0"/>
                <a:ea typeface="Red Hat Display" pitchFamily="2" charset="0"/>
                <a:cs typeface="Red Hat Display" pitchFamily="2" charset="0"/>
              </a:rPr>
              <a:t>BASE</a:t>
            </a:r>
            <a:endParaRPr lang="en-US"/>
          </a:p>
        </p:txBody>
      </p:sp>
    </p:spTree>
    <p:extLst>
      <p:ext uri="{BB962C8B-B14F-4D97-AF65-F5344CB8AC3E}">
        <p14:creationId xmlns:p14="http://schemas.microsoft.com/office/powerpoint/2010/main" val="3850083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Bilde 68">
            <a:extLst>
              <a:ext uri="{FF2B5EF4-FFF2-40B4-BE49-F238E27FC236}">
                <a16:creationId xmlns:a16="http://schemas.microsoft.com/office/drawing/2014/main" id="{18FC8CE9-831C-55D4-B290-735EC963AF0B}"/>
              </a:ext>
            </a:extLst>
          </p:cNvPr>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2636079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8EFF5A-5B59-9AC7-BE6F-31AFB4F4C64F}"/>
              </a:ext>
            </a:extLst>
          </p:cNvPr>
          <p:cNvSpPr>
            <a:spLocks noGrp="1"/>
          </p:cNvSpPr>
          <p:nvPr>
            <p:ph type="title"/>
          </p:nvPr>
        </p:nvSpPr>
        <p:spPr>
          <a:xfrm>
            <a:off x="648002" y="0"/>
            <a:ext cx="11543997" cy="922180"/>
          </a:xfrm>
        </p:spPr>
        <p:txBody>
          <a:bodyPr/>
          <a:lstStyle/>
          <a:p>
            <a:r>
              <a:rPr lang="en-US" b="1">
                <a:latin typeface="Red Hat Display" pitchFamily="2" charset="0"/>
                <a:ea typeface="Red Hat Display" pitchFamily="2" charset="0"/>
                <a:cs typeface="Red Hat Display" pitchFamily="2" charset="0"/>
              </a:rPr>
              <a:t> The real journey started in 2015</a:t>
            </a:r>
          </a:p>
        </p:txBody>
      </p:sp>
      <p:sp>
        <p:nvSpPr>
          <p:cNvPr id="3" name="Plassholder for innhold 2">
            <a:extLst>
              <a:ext uri="{FF2B5EF4-FFF2-40B4-BE49-F238E27FC236}">
                <a16:creationId xmlns:a16="http://schemas.microsoft.com/office/drawing/2014/main" id="{75870B74-CD70-4734-1EEA-B79FD4A5E489}"/>
              </a:ext>
            </a:extLst>
          </p:cNvPr>
          <p:cNvSpPr>
            <a:spLocks noGrp="1"/>
          </p:cNvSpPr>
          <p:nvPr>
            <p:ph idx="1"/>
          </p:nvPr>
        </p:nvSpPr>
        <p:spPr>
          <a:xfrm>
            <a:off x="648002" y="922180"/>
            <a:ext cx="10910194" cy="5005284"/>
          </a:xfrm>
        </p:spPr>
        <p:txBody>
          <a:bodyPr>
            <a:noAutofit/>
          </a:bodyPr>
          <a:lstStyle/>
          <a:p>
            <a:pPr lvl="1"/>
            <a:r>
              <a:rPr lang="en-US" sz="1600" b="1">
                <a:latin typeface="Red Hat Display" pitchFamily="2" charset="0"/>
                <a:ea typeface="Red Hat Display" pitchFamily="2" charset="0"/>
                <a:cs typeface="Red Hat Display" pitchFamily="2" charset="0"/>
              </a:rPr>
              <a:t>We asked ourselves: </a:t>
            </a:r>
          </a:p>
          <a:p>
            <a:pPr lvl="2"/>
            <a:r>
              <a:rPr lang="en-US" sz="1600">
                <a:latin typeface="Red Hat Display" pitchFamily="2" charset="0"/>
                <a:ea typeface="Red Hat Display" pitchFamily="2" charset="0"/>
                <a:cs typeface="Red Hat Display" pitchFamily="2" charset="0"/>
              </a:rPr>
              <a:t>How can we build a platform developers truly love?</a:t>
            </a:r>
          </a:p>
          <a:p>
            <a:pPr lvl="1"/>
            <a:endParaRPr lang="en-US" sz="1200">
              <a:latin typeface="Red Hat Display" pitchFamily="2" charset="0"/>
              <a:ea typeface="Red Hat Display" pitchFamily="2" charset="0"/>
              <a:cs typeface="Red Hat Display" pitchFamily="2" charset="0"/>
            </a:endParaRPr>
          </a:p>
          <a:p>
            <a:pPr lvl="1"/>
            <a:r>
              <a:rPr lang="en-US" sz="1600" b="1">
                <a:latin typeface="Red Hat Display" pitchFamily="2" charset="0"/>
                <a:ea typeface="Red Hat Display" pitchFamily="2" charset="0"/>
                <a:cs typeface="Red Hat Display" pitchFamily="2" charset="0"/>
              </a:rPr>
              <a:t>It all comes together in BASE</a:t>
            </a:r>
          </a:p>
          <a:p>
            <a:pPr lvl="2"/>
            <a:r>
              <a:rPr lang="en-US" sz="1600">
                <a:latin typeface="Red Hat Display" pitchFamily="2" charset="0"/>
                <a:ea typeface="Red Hat Display" pitchFamily="2" charset="0"/>
                <a:cs typeface="Red Hat Display" pitchFamily="2" charset="0"/>
              </a:rPr>
              <a:t>A private cloud platform</a:t>
            </a:r>
          </a:p>
          <a:p>
            <a:pPr lvl="3"/>
            <a:r>
              <a:rPr lang="en-US" sz="1600">
                <a:latin typeface="Red Hat Display" pitchFamily="2" charset="0"/>
                <a:ea typeface="Red Hat Display" pitchFamily="2" charset="0"/>
                <a:cs typeface="Red Hat Display" pitchFamily="2" charset="0"/>
              </a:rPr>
              <a:t>Purpose-built to support our mission</a:t>
            </a:r>
          </a:p>
          <a:p>
            <a:pPr lvl="3"/>
            <a:r>
              <a:rPr lang="en-US" sz="1600">
                <a:latin typeface="Red Hat Display" pitchFamily="2" charset="0"/>
                <a:ea typeface="Red Hat Display" pitchFamily="2" charset="0"/>
                <a:cs typeface="Red Hat Display" pitchFamily="2" charset="0"/>
              </a:rPr>
              <a:t>Engineered to achieve our goals</a:t>
            </a:r>
          </a:p>
          <a:p>
            <a:pPr lvl="1"/>
            <a:endParaRPr lang="en-US" sz="1200">
              <a:latin typeface="Red Hat Display" pitchFamily="2" charset="0"/>
              <a:ea typeface="Red Hat Display" pitchFamily="2" charset="0"/>
              <a:cs typeface="Red Hat Display" pitchFamily="2" charset="0"/>
            </a:endParaRPr>
          </a:p>
          <a:p>
            <a:pPr lvl="1"/>
            <a:r>
              <a:rPr lang="en-US" sz="1600" b="1">
                <a:latin typeface="Red Hat Display" pitchFamily="2" charset="0"/>
                <a:ea typeface="Red Hat Display" pitchFamily="2" charset="0"/>
                <a:cs typeface="Red Hat Display" pitchFamily="2" charset="0"/>
              </a:rPr>
              <a:t>BASE is a platform powered by OpenShift and </a:t>
            </a:r>
            <a:r>
              <a:rPr lang="en-US" sz="1600" b="1" err="1">
                <a:latin typeface="Red Hat Display" pitchFamily="2" charset="0"/>
                <a:ea typeface="Red Hat Display" pitchFamily="2" charset="0"/>
                <a:cs typeface="Red Hat Display" pitchFamily="2" charset="0"/>
              </a:rPr>
              <a:t>GitOps</a:t>
            </a:r>
            <a:endParaRPr lang="en-US" sz="1600" b="1">
              <a:latin typeface="Red Hat Display" pitchFamily="2" charset="0"/>
              <a:ea typeface="Red Hat Display" pitchFamily="2" charset="0"/>
              <a:cs typeface="Red Hat Display" pitchFamily="2" charset="0"/>
            </a:endParaRPr>
          </a:p>
          <a:p>
            <a:pPr lvl="2"/>
            <a:r>
              <a:rPr lang="en-US" sz="1600">
                <a:latin typeface="Red Hat Display" pitchFamily="2" charset="0"/>
                <a:ea typeface="Red Hat Display" pitchFamily="2" charset="0"/>
                <a:cs typeface="Red Hat Display" pitchFamily="2" charset="0"/>
              </a:rPr>
              <a:t>Keywords: </a:t>
            </a:r>
          </a:p>
          <a:p>
            <a:pPr lvl="3"/>
            <a:r>
              <a:rPr lang="en-US" sz="1600">
                <a:latin typeface="Red Hat Display" pitchFamily="2" charset="0"/>
                <a:ea typeface="Red Hat Display" pitchFamily="2" charset="0"/>
                <a:cs typeface="Red Hat Display" pitchFamily="2" charset="0"/>
              </a:rPr>
              <a:t>Portability – run anywhere</a:t>
            </a:r>
          </a:p>
          <a:p>
            <a:pPr lvl="3"/>
            <a:r>
              <a:rPr lang="en-US" sz="1600">
                <a:latin typeface="Red Hat Display" pitchFamily="2" charset="0"/>
                <a:ea typeface="Red Hat Display" pitchFamily="2" charset="0"/>
                <a:cs typeface="Red Hat Display" pitchFamily="2" charset="0"/>
              </a:rPr>
              <a:t>Automation – faster and safer delivery</a:t>
            </a:r>
          </a:p>
          <a:p>
            <a:pPr lvl="3"/>
            <a:r>
              <a:rPr lang="en-US" sz="1600">
                <a:latin typeface="Red Hat Display" pitchFamily="2" charset="0"/>
                <a:ea typeface="Red Hat Display" pitchFamily="2" charset="0"/>
                <a:cs typeface="Red Hat Display" pitchFamily="2" charset="0"/>
              </a:rPr>
              <a:t>Standardization – one way of building, scaling and operating</a:t>
            </a:r>
          </a:p>
          <a:p>
            <a:pPr marL="539892" lvl="2" indent="0">
              <a:buNone/>
            </a:pPr>
            <a:endParaRPr lang="en-US" sz="1200">
              <a:latin typeface="Red Hat Display" pitchFamily="2" charset="0"/>
              <a:ea typeface="Red Hat Display" pitchFamily="2" charset="0"/>
              <a:cs typeface="Red Hat Display" pitchFamily="2" charset="0"/>
            </a:endParaRPr>
          </a:p>
          <a:p>
            <a:pPr lvl="1"/>
            <a:r>
              <a:rPr lang="en-US" sz="1600" b="1">
                <a:latin typeface="Red Hat Display" pitchFamily="2" charset="0"/>
                <a:ea typeface="Red Hat Display" pitchFamily="2" charset="0"/>
                <a:cs typeface="Red Hat Display" pitchFamily="2" charset="0"/>
              </a:rPr>
              <a:t>BASE empowering developer teams with</a:t>
            </a:r>
          </a:p>
          <a:p>
            <a:pPr lvl="2"/>
            <a:r>
              <a:rPr lang="en-US" sz="1600">
                <a:latin typeface="Red Hat Display" pitchFamily="2" charset="0"/>
                <a:ea typeface="Red Hat Display" pitchFamily="2" charset="0"/>
                <a:cs typeface="Red Hat Display" pitchFamily="2" charset="0"/>
              </a:rPr>
              <a:t>End-to-end ownership – from code to production</a:t>
            </a:r>
          </a:p>
          <a:p>
            <a:pPr lvl="2"/>
            <a:r>
              <a:rPr lang="en-US" sz="1600">
                <a:latin typeface="Red Hat Display" pitchFamily="2" charset="0"/>
                <a:ea typeface="Red Hat Display" pitchFamily="2" charset="0"/>
                <a:cs typeface="Red Hat Display" pitchFamily="2" charset="0"/>
              </a:rPr>
              <a:t>Security &amp; compliance by design – trust built in</a:t>
            </a:r>
          </a:p>
          <a:p>
            <a:pPr lvl="2"/>
            <a:r>
              <a:rPr lang="en-US" sz="1600">
                <a:latin typeface="Red Hat Display" pitchFamily="2" charset="0"/>
                <a:ea typeface="Red Hat Display" pitchFamily="2" charset="0"/>
                <a:cs typeface="Red Hat Display" pitchFamily="2" charset="0"/>
              </a:rPr>
              <a:t>Freedom to innovate – guardrails, not roadblocks</a:t>
            </a:r>
          </a:p>
          <a:p>
            <a:pPr lvl="2"/>
            <a:endParaRPr lang="en-US">
              <a:latin typeface="Red Hat Display" pitchFamily="2" charset="0"/>
              <a:ea typeface="Red Hat Display" pitchFamily="2" charset="0"/>
              <a:cs typeface="Red Hat Display" pitchFamily="2" charset="0"/>
            </a:endParaRPr>
          </a:p>
        </p:txBody>
      </p:sp>
      <p:sp>
        <p:nvSpPr>
          <p:cNvPr id="4" name="Tittel 1">
            <a:extLst>
              <a:ext uri="{FF2B5EF4-FFF2-40B4-BE49-F238E27FC236}">
                <a16:creationId xmlns:a16="http://schemas.microsoft.com/office/drawing/2014/main" id="{04F3084A-2CE0-C453-5292-A01C14FD84DF}"/>
              </a:ext>
            </a:extLst>
          </p:cNvPr>
          <p:cNvSpPr txBox="1">
            <a:spLocks/>
          </p:cNvSpPr>
          <p:nvPr/>
        </p:nvSpPr>
        <p:spPr>
          <a:xfrm>
            <a:off x="-1201" y="6210000"/>
            <a:ext cx="12193200"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endParaRPr lang="en-US" sz="1400" b="1">
              <a:latin typeface="Red Hat Display SemiBold" pitchFamily="2" charset="0"/>
              <a:ea typeface="Red Hat Display SemiBold" pitchFamily="2" charset="0"/>
              <a:cs typeface="Red Hat Display SemiBold" pitchFamily="2" charset="0"/>
            </a:endParaRPr>
          </a:p>
        </p:txBody>
      </p:sp>
      <p:sp>
        <p:nvSpPr>
          <p:cNvPr id="5" name="Tittel 1">
            <a:extLst>
              <a:ext uri="{FF2B5EF4-FFF2-40B4-BE49-F238E27FC236}">
                <a16:creationId xmlns:a16="http://schemas.microsoft.com/office/drawing/2014/main" id="{63A79A63-7167-7246-0918-1D2C225D37C2}"/>
              </a:ext>
            </a:extLst>
          </p:cNvPr>
          <p:cNvSpPr txBox="1">
            <a:spLocks/>
          </p:cNvSpPr>
          <p:nvPr/>
        </p:nvSpPr>
        <p:spPr>
          <a:xfrm rot="16200000">
            <a:off x="-2780998" y="2781000"/>
            <a:ext cx="6210000"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endParaRPr lang="en-US" sz="1400" b="1">
              <a:latin typeface="Red Hat Display SemiBold" pitchFamily="2" charset="0"/>
              <a:ea typeface="Red Hat Display SemiBold" pitchFamily="2" charset="0"/>
              <a:cs typeface="Red Hat Display SemiBold" pitchFamily="2" charset="0"/>
            </a:endParaRPr>
          </a:p>
        </p:txBody>
      </p:sp>
    </p:spTree>
    <p:extLst>
      <p:ext uri="{BB962C8B-B14F-4D97-AF65-F5344CB8AC3E}">
        <p14:creationId xmlns:p14="http://schemas.microsoft.com/office/powerpoint/2010/main" val="1021647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7526F4-6E56-BA30-4304-D4ACFD81927F}"/>
              </a:ext>
            </a:extLst>
          </p:cNvPr>
          <p:cNvSpPr txBox="1">
            <a:spLocks/>
          </p:cNvSpPr>
          <p:nvPr/>
        </p:nvSpPr>
        <p:spPr>
          <a:xfrm>
            <a:off x="0" y="6210000"/>
            <a:ext cx="12192000"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r>
              <a:rPr lang="en-US" sz="2400" b="1">
                <a:solidFill>
                  <a:schemeClr val="bg1"/>
                </a:solidFill>
                <a:latin typeface="Red Hat Display SemiBold" pitchFamily="2" charset="0"/>
                <a:ea typeface="Red Hat Display SemiBold" pitchFamily="2" charset="0"/>
                <a:cs typeface="Red Hat Display SemiBold" pitchFamily="2" charset="0"/>
              </a:rPr>
              <a:t>BASE</a:t>
            </a:r>
          </a:p>
        </p:txBody>
      </p:sp>
      <p:sp>
        <p:nvSpPr>
          <p:cNvPr id="4" name="Tittel 1">
            <a:extLst>
              <a:ext uri="{FF2B5EF4-FFF2-40B4-BE49-F238E27FC236}">
                <a16:creationId xmlns:a16="http://schemas.microsoft.com/office/drawing/2014/main" id="{332D9E59-18A6-D644-EF65-F1F70B0274D8}"/>
              </a:ext>
            </a:extLst>
          </p:cNvPr>
          <p:cNvSpPr txBox="1">
            <a:spLocks/>
          </p:cNvSpPr>
          <p:nvPr/>
        </p:nvSpPr>
        <p:spPr>
          <a:xfrm rot="16200000">
            <a:off x="-2780999" y="2780999"/>
            <a:ext cx="6210001"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r>
              <a:rPr lang="en-US" sz="2400" b="1">
                <a:solidFill>
                  <a:schemeClr val="bg1"/>
                </a:solidFill>
                <a:latin typeface="Red Hat Display SemiBold" pitchFamily="2" charset="0"/>
                <a:ea typeface="Red Hat Display SemiBold" pitchFamily="2" charset="0"/>
                <a:cs typeface="Red Hat Display SemiBold" pitchFamily="2" charset="0"/>
              </a:rPr>
              <a:t>Product</a:t>
            </a:r>
          </a:p>
        </p:txBody>
      </p:sp>
      <p:pic>
        <p:nvPicPr>
          <p:cNvPr id="6" name="Bilde 5" descr="Et bilde som inneholder tekst, skjermbilde, Rektangel, diagram&#10;&#10;KI-generert innhold kan være feil.">
            <a:extLst>
              <a:ext uri="{FF2B5EF4-FFF2-40B4-BE49-F238E27FC236}">
                <a16:creationId xmlns:a16="http://schemas.microsoft.com/office/drawing/2014/main" id="{14589501-4DE9-BFB6-9F80-A6928A97B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02" y="0"/>
            <a:ext cx="11543998" cy="6210000"/>
          </a:xfrm>
          <a:prstGeom prst="rect">
            <a:avLst/>
          </a:prstGeom>
        </p:spPr>
      </p:pic>
    </p:spTree>
    <p:extLst>
      <p:ext uri="{BB962C8B-B14F-4D97-AF65-F5344CB8AC3E}">
        <p14:creationId xmlns:p14="http://schemas.microsoft.com/office/powerpoint/2010/main" val="139247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22FE7F9E-2DD9-EC49-2FE3-6C71E1E2BEF1}"/>
              </a:ext>
            </a:extLst>
          </p:cNvPr>
          <p:cNvSpPr txBox="1">
            <a:spLocks/>
          </p:cNvSpPr>
          <p:nvPr/>
        </p:nvSpPr>
        <p:spPr>
          <a:xfrm>
            <a:off x="-1201" y="6210000"/>
            <a:ext cx="12193200"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r>
              <a:rPr lang="en-US" sz="1600" b="1">
                <a:solidFill>
                  <a:schemeClr val="bg1"/>
                </a:solidFill>
                <a:latin typeface="Red Hat Display SemiBold" pitchFamily="2" charset="0"/>
                <a:ea typeface="Red Hat Display SemiBold" pitchFamily="2" charset="0"/>
                <a:cs typeface="Red Hat Display SemiBold" pitchFamily="2" charset="0"/>
              </a:rPr>
              <a:t>Virtual Desktop (</a:t>
            </a:r>
            <a:r>
              <a:rPr lang="en-US" sz="1600" b="1" err="1">
                <a:solidFill>
                  <a:schemeClr val="bg1"/>
                </a:solidFill>
                <a:latin typeface="Red Hat Display SemiBold" pitchFamily="2" charset="0"/>
                <a:ea typeface="Red Hat Display SemiBold" pitchFamily="2" charset="0"/>
                <a:cs typeface="Red Hat Display SemiBold" pitchFamily="2" charset="0"/>
              </a:rPr>
              <a:t>Omnissa</a:t>
            </a:r>
            <a:r>
              <a:rPr lang="en-US" sz="1600" b="1">
                <a:solidFill>
                  <a:schemeClr val="bg1"/>
                </a:solidFill>
                <a:latin typeface="Red Hat Display SemiBold" pitchFamily="2" charset="0"/>
                <a:ea typeface="Red Hat Display SemiBold" pitchFamily="2" charset="0"/>
                <a:cs typeface="Red Hat Display SemiBold" pitchFamily="2" charset="0"/>
              </a:rPr>
              <a:t> Horizon)</a:t>
            </a:r>
            <a:br>
              <a:rPr lang="en-US" sz="1600" b="1">
                <a:solidFill>
                  <a:schemeClr val="bg1"/>
                </a:solidFill>
                <a:latin typeface="Red Hat Display SemiBold" pitchFamily="2" charset="0"/>
                <a:ea typeface="Red Hat Display SemiBold" pitchFamily="2" charset="0"/>
                <a:cs typeface="Red Hat Display SemiBold" pitchFamily="2" charset="0"/>
              </a:rPr>
            </a:br>
            <a:r>
              <a:rPr lang="en-US" sz="1200" b="1">
                <a:solidFill>
                  <a:schemeClr val="bg1"/>
                </a:solidFill>
                <a:latin typeface="Red Hat Display SemiBold" pitchFamily="2" charset="0"/>
                <a:ea typeface="Red Hat Display SemiBold" pitchFamily="2" charset="0"/>
                <a:cs typeface="Red Hat Display SemiBold" pitchFamily="2" charset="0"/>
              </a:rPr>
              <a:t>Red Hat Enterprise Linux</a:t>
            </a:r>
            <a:endParaRPr lang="en-US" sz="1600" b="1">
              <a:solidFill>
                <a:schemeClr val="bg1"/>
              </a:solidFill>
              <a:latin typeface="Red Hat Display SemiBold" pitchFamily="2" charset="0"/>
              <a:ea typeface="Red Hat Display SemiBold" pitchFamily="2" charset="0"/>
              <a:cs typeface="Red Hat Display SemiBold" pitchFamily="2" charset="0"/>
            </a:endParaRPr>
          </a:p>
        </p:txBody>
      </p:sp>
      <p:sp>
        <p:nvSpPr>
          <p:cNvPr id="3" name="Tittel 1">
            <a:extLst>
              <a:ext uri="{FF2B5EF4-FFF2-40B4-BE49-F238E27FC236}">
                <a16:creationId xmlns:a16="http://schemas.microsoft.com/office/drawing/2014/main" id="{E31C3D08-2340-0DA0-43BC-065AE23E5877}"/>
              </a:ext>
            </a:extLst>
          </p:cNvPr>
          <p:cNvSpPr txBox="1">
            <a:spLocks/>
          </p:cNvSpPr>
          <p:nvPr/>
        </p:nvSpPr>
        <p:spPr>
          <a:xfrm rot="16200000">
            <a:off x="-2781000" y="2781000"/>
            <a:ext cx="6210000"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r>
              <a:rPr lang="en-US" sz="1600" b="1">
                <a:solidFill>
                  <a:schemeClr val="bg1"/>
                </a:solidFill>
                <a:latin typeface="Red Hat Display SemiBold" pitchFamily="2" charset="0"/>
                <a:ea typeface="Red Hat Display SemiBold" pitchFamily="2" charset="0"/>
                <a:cs typeface="Red Hat Display SemiBold" pitchFamily="2" charset="0"/>
              </a:rPr>
              <a:t>Development</a:t>
            </a:r>
          </a:p>
        </p:txBody>
      </p:sp>
      <p:sp>
        <p:nvSpPr>
          <p:cNvPr id="9" name="Plassholder for innhold 2">
            <a:extLst>
              <a:ext uri="{FF2B5EF4-FFF2-40B4-BE49-F238E27FC236}">
                <a16:creationId xmlns:a16="http://schemas.microsoft.com/office/drawing/2014/main" id="{2F850D0E-C490-CAAA-8855-4F7CF6E10499}"/>
              </a:ext>
            </a:extLst>
          </p:cNvPr>
          <p:cNvSpPr txBox="1">
            <a:spLocks/>
          </p:cNvSpPr>
          <p:nvPr/>
        </p:nvSpPr>
        <p:spPr>
          <a:xfrm>
            <a:off x="648001" y="648000"/>
            <a:ext cx="6028102" cy="1908387"/>
          </a:xfrm>
          <a:prstGeom prst="rect">
            <a:avLst/>
          </a:prstGeom>
        </p:spPr>
        <p:txBody>
          <a:bodyPr>
            <a:normAutofit/>
          </a:bodyPr>
          <a:lstStyle>
            <a:lvl1pPr marL="179964" indent="-179964" algn="l" defTabSz="914172" rtl="0" eaLnBrk="1" latinLnBrk="0" hangingPunct="1">
              <a:lnSpc>
                <a:spcPct val="100000"/>
              </a:lnSpc>
              <a:spcBef>
                <a:spcPts val="1000"/>
              </a:spcBef>
              <a:spcAft>
                <a:spcPts val="1000"/>
              </a:spcAft>
              <a:buClr>
                <a:schemeClr val="accent4"/>
              </a:buClr>
              <a:buFont typeface="Arial" panose="020B0604020202020204" pitchFamily="34" charset="0"/>
              <a:buChar char="•"/>
              <a:defRPr sz="1400" b="0" kern="1200">
                <a:solidFill>
                  <a:schemeClr val="tx1"/>
                </a:solidFill>
                <a:latin typeface="+mn-lt"/>
                <a:ea typeface="+mn-ea"/>
                <a:cs typeface="+mn-cs"/>
              </a:defRPr>
            </a:lvl1pPr>
            <a:lvl2pPr marL="449910"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2pPr>
            <a:lvl3pPr marL="719856"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3pPr>
            <a:lvl4pPr marL="989802"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4pPr>
            <a:lvl5pPr marL="1259748"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800"/>
              </a:spcAft>
              <a:buNone/>
            </a:pPr>
            <a:r>
              <a:rPr lang="en-US" sz="1600" b="1" dirty="0">
                <a:latin typeface="Red Hat Display" pitchFamily="2" charset="0"/>
                <a:ea typeface="Red Hat Display" pitchFamily="2" charset="0"/>
                <a:cs typeface="Red Hat Display" pitchFamily="2" charset="0"/>
              </a:rPr>
              <a:t>C</a:t>
            </a:r>
            <a:r>
              <a:rPr lang="en-US" sz="1600" b="1" err="1">
                <a:latin typeface="Red Hat Display" pitchFamily="2" charset="0"/>
                <a:ea typeface="Red Hat Display" pitchFamily="2" charset="0"/>
                <a:cs typeface="Red Hat Display" pitchFamily="2" charset="0"/>
              </a:rPr>
              <a:t>omprehensive</a:t>
            </a:r>
            <a:r>
              <a:rPr lang="en-US" sz="1600" b="1">
                <a:latin typeface="Red Hat Display" pitchFamily="2" charset="0"/>
                <a:ea typeface="Red Hat Display" pitchFamily="2" charset="0"/>
                <a:cs typeface="Red Hat Display" pitchFamily="2" charset="0"/>
              </a:rPr>
              <a:t> and standardized</a:t>
            </a:r>
          </a:p>
          <a:p>
            <a:pPr marL="800100" lvl="1" indent="-342900">
              <a:defRPr/>
            </a:pPr>
            <a:r>
              <a:rPr lang="en-US">
                <a:latin typeface="Red Hat Display" pitchFamily="2" charset="0"/>
                <a:ea typeface="Red Hat Display" pitchFamily="2" charset="0"/>
                <a:cs typeface="Red Hat Display" pitchFamily="2" charset="0"/>
              </a:rPr>
              <a:t>Providing developers with standardized tools to build, test, and deliver value.</a:t>
            </a:r>
          </a:p>
          <a:p>
            <a:pPr marL="800100" lvl="1" indent="-342900">
              <a:defRPr/>
            </a:pPr>
            <a:r>
              <a:rPr lang="en-US">
                <a:latin typeface="Red Hat Display" pitchFamily="2" charset="0"/>
                <a:ea typeface="Red Hat Display" pitchFamily="2" charset="0"/>
                <a:cs typeface="Red Hat Display" pitchFamily="2" charset="0"/>
              </a:rPr>
              <a:t>Focused on reducing cognitive load by abstracting complexity, offering clear golden paths, and automating operational tasks.</a:t>
            </a:r>
            <a:br>
              <a:rPr lang="en-US">
                <a:latin typeface="Red Hat Display" pitchFamily="2" charset="0"/>
                <a:ea typeface="Red Hat Display" pitchFamily="2" charset="0"/>
                <a:cs typeface="Red Hat Display" pitchFamily="2" charset="0"/>
              </a:rPr>
            </a:br>
            <a:endParaRPr lang="en-US">
              <a:latin typeface="Red Hat Display" pitchFamily="2" charset="0"/>
              <a:ea typeface="Red Hat Display" pitchFamily="2" charset="0"/>
              <a:cs typeface="Red Hat Display" pitchFamily="2" charset="0"/>
            </a:endParaRPr>
          </a:p>
          <a:p>
            <a:pPr lvl="1">
              <a:spcAft>
                <a:spcPts val="800"/>
              </a:spcAft>
              <a:buNone/>
            </a:pPr>
            <a:endParaRPr lang="en-US" b="1" kern="100">
              <a:latin typeface="Red Hat Display" pitchFamily="2" charset="0"/>
              <a:ea typeface="Red Hat Display" pitchFamily="2" charset="0"/>
              <a:cs typeface="Red Hat Display" pitchFamily="2" charset="0"/>
            </a:endParaRPr>
          </a:p>
          <a:p>
            <a:pPr lvl="1">
              <a:spcAft>
                <a:spcPts val="800"/>
              </a:spcAft>
              <a:buNone/>
            </a:pPr>
            <a:endParaRPr lang="en-US" kern="100">
              <a:latin typeface="Red Hat Display" pitchFamily="2" charset="0"/>
              <a:ea typeface="Red Hat Display" pitchFamily="2" charset="0"/>
              <a:cs typeface="Red Hat Display" pitchFamily="2" charset="0"/>
            </a:endParaRPr>
          </a:p>
        </p:txBody>
      </p:sp>
      <p:pic>
        <p:nvPicPr>
          <p:cNvPr id="5" name="Bilde 4">
            <a:extLst>
              <a:ext uri="{FF2B5EF4-FFF2-40B4-BE49-F238E27FC236}">
                <a16:creationId xmlns:a16="http://schemas.microsoft.com/office/drawing/2014/main" id="{69BF1BF0-5770-277C-91A9-07749E908A33}"/>
              </a:ext>
            </a:extLst>
          </p:cNvPr>
          <p:cNvPicPr>
            <a:picLocks noChangeAspect="1"/>
          </p:cNvPicPr>
          <p:nvPr/>
        </p:nvPicPr>
        <p:blipFill>
          <a:blip r:embed="rId3"/>
          <a:stretch>
            <a:fillRect/>
          </a:stretch>
        </p:blipFill>
        <p:spPr>
          <a:xfrm>
            <a:off x="9866399" y="0"/>
            <a:ext cx="2325600" cy="2158944"/>
          </a:xfrm>
          <a:prstGeom prst="rect">
            <a:avLst/>
          </a:prstGeom>
        </p:spPr>
      </p:pic>
      <p:sp>
        <p:nvSpPr>
          <p:cNvPr id="7" name="Tittel 1">
            <a:extLst>
              <a:ext uri="{FF2B5EF4-FFF2-40B4-BE49-F238E27FC236}">
                <a16:creationId xmlns:a16="http://schemas.microsoft.com/office/drawing/2014/main" id="{50658E68-0E11-2F3B-9A62-2D9F57697E76}"/>
              </a:ext>
            </a:extLst>
          </p:cNvPr>
          <p:cNvSpPr txBox="1">
            <a:spLocks/>
          </p:cNvSpPr>
          <p:nvPr/>
        </p:nvSpPr>
        <p:spPr>
          <a:xfrm>
            <a:off x="648003" y="0"/>
            <a:ext cx="11543996" cy="641041"/>
          </a:xfrm>
          <a:prstGeom prst="rect">
            <a:avLst/>
          </a:prstGeom>
        </p:spPr>
        <p:txBody>
          <a:bodyPr anchor="ctr">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r>
              <a:rPr lang="en-US" b="1">
                <a:latin typeface="Red Hat Display" pitchFamily="2" charset="0"/>
                <a:ea typeface="Red Hat Display" pitchFamily="2" charset="0"/>
                <a:cs typeface="Red Hat Display" pitchFamily="2" charset="0"/>
              </a:rPr>
              <a:t>The Development Platform</a:t>
            </a:r>
          </a:p>
        </p:txBody>
      </p:sp>
      <p:sp>
        <p:nvSpPr>
          <p:cNvPr id="2" name="Plassholder for innhold 2">
            <a:extLst>
              <a:ext uri="{FF2B5EF4-FFF2-40B4-BE49-F238E27FC236}">
                <a16:creationId xmlns:a16="http://schemas.microsoft.com/office/drawing/2014/main" id="{23D2FD4F-5130-D0A1-FE54-27163B5DDC59}"/>
              </a:ext>
            </a:extLst>
          </p:cNvPr>
          <p:cNvSpPr txBox="1">
            <a:spLocks/>
          </p:cNvSpPr>
          <p:nvPr/>
        </p:nvSpPr>
        <p:spPr>
          <a:xfrm>
            <a:off x="648000" y="2369573"/>
            <a:ext cx="11543999" cy="3442983"/>
          </a:xfrm>
          <a:prstGeom prst="rect">
            <a:avLst/>
          </a:prstGeom>
        </p:spPr>
        <p:txBody>
          <a:bodyPr numCol="2">
            <a:normAutofit/>
          </a:bodyPr>
          <a:lstStyle>
            <a:lvl1pPr marL="179964" indent="-179964" algn="l" defTabSz="914172" rtl="0" eaLnBrk="1" latinLnBrk="0" hangingPunct="1">
              <a:lnSpc>
                <a:spcPct val="100000"/>
              </a:lnSpc>
              <a:spcBef>
                <a:spcPts val="1000"/>
              </a:spcBef>
              <a:spcAft>
                <a:spcPts val="1000"/>
              </a:spcAft>
              <a:buClr>
                <a:schemeClr val="accent4"/>
              </a:buClr>
              <a:buFont typeface="Arial" panose="020B0604020202020204" pitchFamily="34" charset="0"/>
              <a:buChar char="•"/>
              <a:defRPr sz="1400" b="0" kern="1200">
                <a:solidFill>
                  <a:schemeClr val="tx1"/>
                </a:solidFill>
                <a:latin typeface="+mn-lt"/>
                <a:ea typeface="+mn-ea"/>
                <a:cs typeface="+mn-cs"/>
              </a:defRPr>
            </a:lvl1pPr>
            <a:lvl2pPr marL="449910"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2pPr>
            <a:lvl3pPr marL="719856"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3pPr>
            <a:lvl4pPr marL="989802"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4pPr>
            <a:lvl5pPr marL="1259748"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800"/>
              </a:spcAft>
              <a:buNone/>
            </a:pPr>
            <a:endParaRPr lang="en-US" sz="1600" b="1" kern="100">
              <a:latin typeface="Red Hat Display" pitchFamily="2" charset="0"/>
              <a:ea typeface="Red Hat Display" pitchFamily="2" charset="0"/>
              <a:cs typeface="Red Hat Display" pitchFamily="2" charset="0"/>
            </a:endParaRPr>
          </a:p>
          <a:p>
            <a:pPr lvl="1">
              <a:spcAft>
                <a:spcPts val="800"/>
              </a:spcAft>
              <a:buNone/>
            </a:pPr>
            <a:r>
              <a:rPr lang="en-US" sz="1600" b="1" kern="100">
                <a:latin typeface="Red Hat Display" pitchFamily="2" charset="0"/>
                <a:ea typeface="Red Hat Display" pitchFamily="2" charset="0"/>
                <a:cs typeface="Red Hat Display" pitchFamily="2" charset="0"/>
              </a:rPr>
              <a:t>Based on RHEL 9, provided as a Developer Desktop</a:t>
            </a:r>
          </a:p>
          <a:p>
            <a:pPr lvl="2">
              <a:spcAft>
                <a:spcPts val="800"/>
              </a:spcAft>
            </a:pPr>
            <a:r>
              <a:rPr lang="en-US" sz="1600" kern="100">
                <a:latin typeface="Red Hat Display" pitchFamily="2" charset="0"/>
                <a:ea typeface="Red Hat Display" pitchFamily="2" charset="0"/>
                <a:cs typeface="Red Hat Display" pitchFamily="2" charset="0"/>
              </a:rPr>
              <a:t>BASE CLI</a:t>
            </a:r>
          </a:p>
          <a:p>
            <a:pPr lvl="2">
              <a:spcAft>
                <a:spcPts val="800"/>
              </a:spcAft>
            </a:pPr>
            <a:r>
              <a:rPr lang="en-US" sz="1600" kern="100">
                <a:latin typeface="Red Hat Display" pitchFamily="2" charset="0"/>
                <a:ea typeface="Red Hat Display" pitchFamily="2" charset="0"/>
                <a:cs typeface="Red Hat Display" pitchFamily="2" charset="0"/>
              </a:rPr>
              <a:t>JetBrains tools</a:t>
            </a:r>
          </a:p>
          <a:p>
            <a:pPr lvl="2">
              <a:spcAft>
                <a:spcPts val="800"/>
              </a:spcAft>
            </a:pPr>
            <a:r>
              <a:rPr lang="en-US" sz="1600" kern="100">
                <a:latin typeface="Red Hat Display" pitchFamily="2" charset="0"/>
                <a:ea typeface="Red Hat Display" pitchFamily="2" charset="0"/>
                <a:cs typeface="Red Hat Display" pitchFamily="2" charset="0"/>
              </a:rPr>
              <a:t>Microsoft Visual Code</a:t>
            </a:r>
          </a:p>
          <a:p>
            <a:pPr lvl="2">
              <a:spcAft>
                <a:spcPts val="800"/>
              </a:spcAft>
            </a:pPr>
            <a:r>
              <a:rPr lang="en-US" sz="1600" kern="100">
                <a:latin typeface="Red Hat Display" pitchFamily="2" charset="0"/>
                <a:ea typeface="Red Hat Display" pitchFamily="2" charset="0"/>
                <a:cs typeface="Red Hat Display" pitchFamily="2" charset="0"/>
              </a:rPr>
              <a:t>Postman</a:t>
            </a:r>
          </a:p>
          <a:p>
            <a:pPr marL="269946" lvl="1" indent="0">
              <a:spcAft>
                <a:spcPts val="800"/>
              </a:spcAft>
              <a:buNone/>
            </a:pPr>
            <a:endParaRPr lang="en-US" sz="1600" b="1" kern="100">
              <a:latin typeface="Red Hat Display" pitchFamily="2" charset="0"/>
              <a:ea typeface="Red Hat Display" pitchFamily="2" charset="0"/>
              <a:cs typeface="Red Hat Display" pitchFamily="2" charset="0"/>
            </a:endParaRPr>
          </a:p>
          <a:p>
            <a:pPr marL="269946" lvl="1" indent="0">
              <a:spcAft>
                <a:spcPts val="800"/>
              </a:spcAft>
              <a:buNone/>
            </a:pPr>
            <a:endParaRPr lang="en-US" sz="1600" b="1" kern="100">
              <a:latin typeface="Red Hat Display" pitchFamily="2" charset="0"/>
              <a:ea typeface="Red Hat Display" pitchFamily="2" charset="0"/>
              <a:cs typeface="Red Hat Display" pitchFamily="2" charset="0"/>
            </a:endParaRPr>
          </a:p>
          <a:p>
            <a:pPr marL="269946" lvl="1" indent="0">
              <a:spcAft>
                <a:spcPts val="800"/>
              </a:spcAft>
              <a:buNone/>
            </a:pPr>
            <a:endParaRPr lang="en-US" sz="1600" b="1" kern="100">
              <a:latin typeface="Red Hat Display" pitchFamily="2" charset="0"/>
              <a:ea typeface="Red Hat Display" pitchFamily="2" charset="0"/>
              <a:cs typeface="Red Hat Display" pitchFamily="2" charset="0"/>
            </a:endParaRPr>
          </a:p>
          <a:p>
            <a:pPr marL="269946" lvl="1" indent="0">
              <a:spcAft>
                <a:spcPts val="800"/>
              </a:spcAft>
              <a:buNone/>
            </a:pPr>
            <a:endParaRPr lang="en-US" sz="1600" b="1" kern="100">
              <a:latin typeface="Red Hat Display" pitchFamily="2" charset="0"/>
              <a:ea typeface="Red Hat Display" pitchFamily="2" charset="0"/>
              <a:cs typeface="Red Hat Display" pitchFamily="2" charset="0"/>
            </a:endParaRPr>
          </a:p>
          <a:p>
            <a:pPr marL="269946" lvl="1" indent="0">
              <a:spcAft>
                <a:spcPts val="800"/>
              </a:spcAft>
              <a:buNone/>
            </a:pPr>
            <a:r>
              <a:rPr lang="en-US" sz="1600" b="1" kern="100">
                <a:latin typeface="Red Hat Display" pitchFamily="2" charset="0"/>
                <a:ea typeface="Red Hat Display" pitchFamily="2" charset="0"/>
                <a:cs typeface="Red Hat Display" pitchFamily="2" charset="0"/>
              </a:rPr>
              <a:t>Supported languages:</a:t>
            </a:r>
          </a:p>
          <a:p>
            <a:pPr lvl="2">
              <a:spcAft>
                <a:spcPts val="800"/>
              </a:spcAft>
            </a:pPr>
            <a:r>
              <a:rPr lang="en-US" sz="1600" kern="100">
                <a:latin typeface="Red Hat Display" pitchFamily="2" charset="0"/>
                <a:ea typeface="Red Hat Display" pitchFamily="2" charset="0"/>
                <a:cs typeface="Red Hat Display" pitchFamily="2" charset="0"/>
              </a:rPr>
              <a:t>Java</a:t>
            </a:r>
          </a:p>
          <a:p>
            <a:pPr lvl="2">
              <a:spcAft>
                <a:spcPts val="800"/>
              </a:spcAft>
            </a:pPr>
            <a:r>
              <a:rPr lang="en-US" sz="1600" kern="100">
                <a:latin typeface="Red Hat Display" pitchFamily="2" charset="0"/>
                <a:ea typeface="Red Hat Display" pitchFamily="2" charset="0"/>
                <a:cs typeface="Red Hat Display" pitchFamily="2" charset="0"/>
              </a:rPr>
              <a:t>JavaScript and TypeScript</a:t>
            </a:r>
          </a:p>
          <a:p>
            <a:pPr lvl="2">
              <a:spcAft>
                <a:spcPts val="800"/>
              </a:spcAft>
            </a:pPr>
            <a:r>
              <a:rPr lang="en-US" sz="1600" kern="100">
                <a:latin typeface="Red Hat Display" pitchFamily="2" charset="0"/>
                <a:ea typeface="Red Hat Display" pitchFamily="2" charset="0"/>
                <a:cs typeface="Red Hat Display" pitchFamily="2" charset="0"/>
              </a:rPr>
              <a:t>Kotlin</a:t>
            </a:r>
          </a:p>
          <a:p>
            <a:pPr lvl="2">
              <a:spcAft>
                <a:spcPts val="800"/>
              </a:spcAft>
            </a:pPr>
            <a:r>
              <a:rPr lang="en-US" sz="1600" kern="100">
                <a:latin typeface="Red Hat Display" pitchFamily="2" charset="0"/>
                <a:ea typeface="Red Hat Display" pitchFamily="2" charset="0"/>
                <a:cs typeface="Red Hat Display" pitchFamily="2" charset="0"/>
              </a:rPr>
              <a:t>Python</a:t>
            </a:r>
          </a:p>
          <a:p>
            <a:pPr lvl="2">
              <a:spcAft>
                <a:spcPts val="800"/>
              </a:spcAft>
            </a:pPr>
            <a:r>
              <a:rPr lang="en-US" sz="1600" kern="100">
                <a:latin typeface="Red Hat Display" pitchFamily="2" charset="0"/>
                <a:ea typeface="Red Hat Display" pitchFamily="2" charset="0"/>
                <a:cs typeface="Red Hat Display" pitchFamily="2" charset="0"/>
              </a:rPr>
              <a:t>Go</a:t>
            </a:r>
          </a:p>
          <a:p>
            <a:pPr lvl="2">
              <a:spcAft>
                <a:spcPts val="800"/>
              </a:spcAft>
            </a:pPr>
            <a:r>
              <a:rPr lang="en-US" sz="1600" kern="100">
                <a:latin typeface="Red Hat Display" pitchFamily="2" charset="0"/>
                <a:ea typeface="Red Hat Display" pitchFamily="2" charset="0"/>
                <a:cs typeface="Red Hat Display" pitchFamily="2" charset="0"/>
              </a:rPr>
              <a:t>C#</a:t>
            </a:r>
          </a:p>
        </p:txBody>
      </p:sp>
    </p:spTree>
    <p:extLst>
      <p:ext uri="{BB962C8B-B14F-4D97-AF65-F5344CB8AC3E}">
        <p14:creationId xmlns:p14="http://schemas.microsoft.com/office/powerpoint/2010/main" val="1532124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2C4B5-457D-AC9F-AF11-59E1571CCF15}"/>
            </a:ext>
          </a:extLst>
        </p:cNvPr>
        <p:cNvGrpSpPr/>
        <p:nvPr/>
      </p:nvGrpSpPr>
      <p:grpSpPr>
        <a:xfrm>
          <a:off x="0" y="0"/>
          <a:ext cx="0" cy="0"/>
          <a:chOff x="0" y="0"/>
          <a:chExt cx="0" cy="0"/>
        </a:xfrm>
      </p:grpSpPr>
      <p:sp>
        <p:nvSpPr>
          <p:cNvPr id="6" name="Tittel 1">
            <a:extLst>
              <a:ext uri="{FF2B5EF4-FFF2-40B4-BE49-F238E27FC236}">
                <a16:creationId xmlns:a16="http://schemas.microsoft.com/office/drawing/2014/main" id="{6F614EB2-1BE2-E581-C69C-BD98431B83BC}"/>
              </a:ext>
            </a:extLst>
          </p:cNvPr>
          <p:cNvSpPr txBox="1">
            <a:spLocks/>
          </p:cNvSpPr>
          <p:nvPr/>
        </p:nvSpPr>
        <p:spPr>
          <a:xfrm>
            <a:off x="-1201" y="6210000"/>
            <a:ext cx="12193200"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endParaRPr lang="en-US" sz="1600" b="1">
              <a:solidFill>
                <a:schemeClr val="bg1"/>
              </a:solidFill>
              <a:latin typeface="Red Hat Display" pitchFamily="2" charset="0"/>
              <a:ea typeface="Red Hat Display" pitchFamily="2" charset="0"/>
              <a:cs typeface="Red Hat Display" pitchFamily="2" charset="0"/>
            </a:endParaRPr>
          </a:p>
        </p:txBody>
      </p:sp>
      <p:sp>
        <p:nvSpPr>
          <p:cNvPr id="3" name="Tittel 1">
            <a:extLst>
              <a:ext uri="{FF2B5EF4-FFF2-40B4-BE49-F238E27FC236}">
                <a16:creationId xmlns:a16="http://schemas.microsoft.com/office/drawing/2014/main" id="{37C58538-F4CF-C838-C67E-02B121E00F8C}"/>
              </a:ext>
            </a:extLst>
          </p:cNvPr>
          <p:cNvSpPr txBox="1">
            <a:spLocks/>
          </p:cNvSpPr>
          <p:nvPr/>
        </p:nvSpPr>
        <p:spPr>
          <a:xfrm rot="16200000">
            <a:off x="-2781000" y="2781000"/>
            <a:ext cx="6210000"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r>
              <a:rPr lang="en-US" sz="1600" b="1">
                <a:solidFill>
                  <a:schemeClr val="bg1"/>
                </a:solidFill>
                <a:latin typeface="Red Hat Display SemiBold" pitchFamily="2" charset="0"/>
                <a:ea typeface="Red Hat Display SemiBold" pitchFamily="2" charset="0"/>
                <a:cs typeface="Red Hat Display SemiBold" pitchFamily="2" charset="0"/>
              </a:rPr>
              <a:t>Development</a:t>
            </a:r>
          </a:p>
        </p:txBody>
      </p:sp>
      <p:sp>
        <p:nvSpPr>
          <p:cNvPr id="5" name="Plassholder for innhold 2">
            <a:extLst>
              <a:ext uri="{FF2B5EF4-FFF2-40B4-BE49-F238E27FC236}">
                <a16:creationId xmlns:a16="http://schemas.microsoft.com/office/drawing/2014/main" id="{C7D8C0C8-7AAE-9FCC-7413-B8B0B5B440C0}"/>
              </a:ext>
            </a:extLst>
          </p:cNvPr>
          <p:cNvSpPr txBox="1">
            <a:spLocks/>
          </p:cNvSpPr>
          <p:nvPr/>
        </p:nvSpPr>
        <p:spPr>
          <a:xfrm>
            <a:off x="648001" y="641041"/>
            <a:ext cx="5884684" cy="5301274"/>
          </a:xfrm>
          <a:prstGeom prst="rect">
            <a:avLst/>
          </a:prstGeom>
        </p:spPr>
        <p:txBody>
          <a:bodyPr numCol="1">
            <a:noAutofit/>
          </a:bodyPr>
          <a:lstStyle>
            <a:lvl1pPr marL="179964" indent="-179964" algn="l" defTabSz="914172" rtl="0" eaLnBrk="1" latinLnBrk="0" hangingPunct="1">
              <a:lnSpc>
                <a:spcPct val="100000"/>
              </a:lnSpc>
              <a:spcBef>
                <a:spcPts val="1000"/>
              </a:spcBef>
              <a:spcAft>
                <a:spcPts val="1000"/>
              </a:spcAft>
              <a:buClr>
                <a:schemeClr val="accent4"/>
              </a:buClr>
              <a:buFont typeface="Arial" panose="020B0604020202020204" pitchFamily="34" charset="0"/>
              <a:buChar char="•"/>
              <a:defRPr sz="1400" b="0" kern="1200">
                <a:solidFill>
                  <a:schemeClr val="tx1"/>
                </a:solidFill>
                <a:latin typeface="+mn-lt"/>
                <a:ea typeface="+mn-ea"/>
                <a:cs typeface="+mn-cs"/>
              </a:defRPr>
            </a:lvl1pPr>
            <a:lvl2pPr marL="449910"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2pPr>
            <a:lvl3pPr marL="719856"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3pPr>
            <a:lvl4pPr marL="989802"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4pPr>
            <a:lvl5pPr marL="1259748"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946" lvl="1" indent="0">
              <a:lnSpc>
                <a:spcPct val="115000"/>
              </a:lnSpc>
              <a:spcAft>
                <a:spcPts val="800"/>
              </a:spcAft>
              <a:buNone/>
            </a:pPr>
            <a:r>
              <a:rPr lang="en-US" sz="1600" b="1" kern="100" dirty="0" err="1">
                <a:latin typeface="Red Hat Display" pitchFamily="2" charset="0"/>
                <a:ea typeface="Red Hat Display" pitchFamily="2" charset="0"/>
                <a:cs typeface="Red Hat Display" pitchFamily="2" charset="0"/>
              </a:rPr>
              <a:t>DevSecOps</a:t>
            </a:r>
            <a:endParaRPr lang="en-US" b="1" kern="100" dirty="0">
              <a:latin typeface="Red Hat Display" pitchFamily="2" charset="0"/>
              <a:ea typeface="Red Hat Display" pitchFamily="2" charset="0"/>
              <a:cs typeface="Red Hat Display" pitchFamily="2" charset="0"/>
            </a:endParaRPr>
          </a:p>
          <a:p>
            <a:pPr lvl="2">
              <a:lnSpc>
                <a:spcPct val="115000"/>
              </a:lnSpc>
              <a:spcAft>
                <a:spcPts val="800"/>
              </a:spcAft>
            </a:pPr>
            <a:r>
              <a:rPr lang="en-US" kern="100" dirty="0">
                <a:latin typeface="Red Hat Display" pitchFamily="2" charset="0"/>
                <a:ea typeface="Red Hat Display" pitchFamily="2" charset="0"/>
                <a:cs typeface="Red Hat Display" pitchFamily="2" charset="0"/>
              </a:rPr>
              <a:t>We also provides a unified </a:t>
            </a:r>
            <a:r>
              <a:rPr lang="en-US" kern="100" dirty="0" err="1">
                <a:latin typeface="Red Hat Display" pitchFamily="2" charset="0"/>
                <a:ea typeface="Red Hat Display" pitchFamily="2" charset="0"/>
                <a:cs typeface="Red Hat Display" pitchFamily="2" charset="0"/>
              </a:rPr>
              <a:t>DevSecOps</a:t>
            </a:r>
            <a:r>
              <a:rPr lang="en-US" kern="100" dirty="0">
                <a:latin typeface="Red Hat Display" pitchFamily="2" charset="0"/>
                <a:ea typeface="Red Hat Display" pitchFamily="2" charset="0"/>
                <a:cs typeface="Red Hat Display" pitchFamily="2" charset="0"/>
              </a:rPr>
              <a:t> toolchain</a:t>
            </a:r>
          </a:p>
          <a:p>
            <a:pPr lvl="2">
              <a:lnSpc>
                <a:spcPct val="115000"/>
              </a:lnSpc>
              <a:spcAft>
                <a:spcPts val="800"/>
              </a:spcAft>
            </a:pPr>
            <a:r>
              <a:rPr lang="en-US" dirty="0">
                <a:latin typeface="Red Hat Display" pitchFamily="2" charset="0"/>
                <a:ea typeface="Red Hat Display" pitchFamily="2" charset="0"/>
                <a:cs typeface="Red Hat Display" pitchFamily="2" charset="0"/>
              </a:rPr>
              <a:t>This providing teams with a set of tools and practices to ensure quality, speed, and security throughout the software delivery lifecycle (SDLC)</a:t>
            </a:r>
            <a:br>
              <a:rPr lang="en-US" dirty="0">
                <a:latin typeface="Red Hat Display" pitchFamily="2" charset="0"/>
                <a:ea typeface="Red Hat Display" pitchFamily="2" charset="0"/>
                <a:cs typeface="Red Hat Display" pitchFamily="2" charset="0"/>
              </a:rPr>
            </a:br>
            <a:endParaRPr lang="en-US" b="1" kern="100" dirty="0">
              <a:latin typeface="Red Hat Display" pitchFamily="2" charset="0"/>
              <a:ea typeface="Red Hat Display" pitchFamily="2" charset="0"/>
              <a:cs typeface="Red Hat Display" pitchFamily="2" charset="0"/>
            </a:endParaRPr>
          </a:p>
          <a:p>
            <a:pPr marL="269946" lvl="1" indent="0">
              <a:spcAft>
                <a:spcPts val="800"/>
              </a:spcAft>
              <a:buNone/>
            </a:pPr>
            <a:r>
              <a:rPr lang="en-US" b="1" kern="100" dirty="0">
                <a:latin typeface="Red Hat Display" pitchFamily="2" charset="0"/>
                <a:ea typeface="Red Hat Display" pitchFamily="2" charset="0"/>
                <a:cs typeface="Red Hat Display" pitchFamily="2" charset="0"/>
              </a:rPr>
              <a:t>Tools</a:t>
            </a:r>
            <a:endParaRPr lang="en-US" kern="100" dirty="0">
              <a:latin typeface="Red Hat Display" pitchFamily="2" charset="0"/>
              <a:ea typeface="Red Hat Display" pitchFamily="2" charset="0"/>
              <a:cs typeface="Red Hat Display" pitchFamily="2" charset="0"/>
            </a:endParaRPr>
          </a:p>
          <a:p>
            <a:pPr lvl="2">
              <a:spcAft>
                <a:spcPts val="800"/>
              </a:spcAft>
            </a:pPr>
            <a:r>
              <a:rPr lang="en-US" kern="100" dirty="0">
                <a:latin typeface="Red Hat Display" pitchFamily="2" charset="0"/>
                <a:ea typeface="Red Hat Display" pitchFamily="2" charset="0"/>
                <a:cs typeface="Red Hat Display" pitchFamily="2" charset="0"/>
              </a:rPr>
              <a:t>Red Hat Quay and Security Scanner</a:t>
            </a:r>
          </a:p>
          <a:p>
            <a:pPr lvl="2">
              <a:spcAft>
                <a:spcPts val="800"/>
              </a:spcAft>
            </a:pPr>
            <a:r>
              <a:rPr lang="en-US" kern="100" dirty="0">
                <a:latin typeface="Red Hat Display" pitchFamily="2" charset="0"/>
                <a:ea typeface="Red Hat Display" pitchFamily="2" charset="0"/>
                <a:cs typeface="Red Hat Display" pitchFamily="2" charset="0"/>
              </a:rPr>
              <a:t>Red Hat ACS and Admission Controller</a:t>
            </a:r>
          </a:p>
          <a:p>
            <a:pPr lvl="2">
              <a:spcAft>
                <a:spcPts val="800"/>
              </a:spcAft>
            </a:pPr>
            <a:endParaRPr lang="en-US" sz="500" kern="100" dirty="0">
              <a:latin typeface="Red Hat Display" pitchFamily="2" charset="0"/>
              <a:ea typeface="Red Hat Display" pitchFamily="2" charset="0"/>
              <a:cs typeface="Red Hat Display" pitchFamily="2" charset="0"/>
            </a:endParaRPr>
          </a:p>
          <a:p>
            <a:pPr lvl="2">
              <a:spcAft>
                <a:spcPts val="800"/>
              </a:spcAft>
            </a:pPr>
            <a:r>
              <a:rPr lang="en-US" kern="100" dirty="0" err="1">
                <a:latin typeface="Red Hat Display" pitchFamily="2" charset="0"/>
                <a:ea typeface="Red Hat Display" pitchFamily="2" charset="0"/>
                <a:cs typeface="Red Hat Display" pitchFamily="2" charset="0"/>
              </a:rPr>
              <a:t>HashiCorp</a:t>
            </a:r>
            <a:r>
              <a:rPr lang="en-US" kern="100" dirty="0">
                <a:latin typeface="Red Hat Display" pitchFamily="2" charset="0"/>
                <a:ea typeface="Red Hat Display" pitchFamily="2" charset="0"/>
                <a:cs typeface="Red Hat Display" pitchFamily="2" charset="0"/>
              </a:rPr>
              <a:t> Vault and </a:t>
            </a:r>
            <a:r>
              <a:rPr lang="en-US" kern="100" dirty="0" err="1">
                <a:latin typeface="Red Hat Display" pitchFamily="2" charset="0"/>
                <a:ea typeface="Red Hat Display" pitchFamily="2" charset="0"/>
                <a:cs typeface="Red Hat Display" pitchFamily="2" charset="0"/>
              </a:rPr>
              <a:t>Bitnami</a:t>
            </a:r>
            <a:r>
              <a:rPr lang="en-US" kern="100" dirty="0">
                <a:latin typeface="Red Hat Display" pitchFamily="2" charset="0"/>
                <a:ea typeface="Red Hat Display" pitchFamily="2" charset="0"/>
                <a:cs typeface="Red Hat Display" pitchFamily="2" charset="0"/>
              </a:rPr>
              <a:t> Sealed Secrets</a:t>
            </a:r>
          </a:p>
          <a:p>
            <a:pPr lvl="2">
              <a:spcAft>
                <a:spcPts val="800"/>
              </a:spcAft>
            </a:pPr>
            <a:r>
              <a:rPr lang="en-US" kern="100" dirty="0">
                <a:latin typeface="Red Hat Display" pitchFamily="2" charset="0"/>
                <a:ea typeface="Red Hat Display" pitchFamily="2" charset="0"/>
                <a:cs typeface="Red Hat Display" pitchFamily="2" charset="0"/>
              </a:rPr>
              <a:t>Nexus Repository Manager</a:t>
            </a:r>
          </a:p>
          <a:p>
            <a:pPr lvl="2">
              <a:spcAft>
                <a:spcPts val="800"/>
              </a:spcAft>
            </a:pPr>
            <a:r>
              <a:rPr lang="en-US" kern="100" dirty="0" err="1">
                <a:latin typeface="Red Hat Display" pitchFamily="2" charset="0"/>
                <a:ea typeface="Red Hat Display" pitchFamily="2" charset="0"/>
                <a:cs typeface="Red Hat Display" pitchFamily="2" charset="0"/>
              </a:rPr>
              <a:t>Snyk</a:t>
            </a:r>
            <a:r>
              <a:rPr lang="en-US" kern="100" dirty="0">
                <a:latin typeface="Red Hat Display" pitchFamily="2" charset="0"/>
                <a:ea typeface="Red Hat Display" pitchFamily="2" charset="0"/>
                <a:cs typeface="Red Hat Display" pitchFamily="2" charset="0"/>
              </a:rPr>
              <a:t> Code, OWASP and SonarQube </a:t>
            </a:r>
          </a:p>
          <a:p>
            <a:pPr lvl="2">
              <a:spcAft>
                <a:spcPts val="800"/>
              </a:spcAft>
            </a:pPr>
            <a:endParaRPr lang="en-US" sz="500" kern="100" dirty="0">
              <a:latin typeface="Red Hat Display" pitchFamily="2" charset="0"/>
              <a:ea typeface="Red Hat Display" pitchFamily="2" charset="0"/>
              <a:cs typeface="Red Hat Display" pitchFamily="2" charset="0"/>
            </a:endParaRPr>
          </a:p>
          <a:p>
            <a:pPr lvl="2">
              <a:spcAft>
                <a:spcPts val="800"/>
              </a:spcAft>
            </a:pPr>
            <a:r>
              <a:rPr lang="en-US" kern="100" dirty="0">
                <a:latin typeface="Red Hat Display" pitchFamily="2" charset="0"/>
                <a:ea typeface="Red Hat Display" pitchFamily="2" charset="0"/>
                <a:cs typeface="Red Hat Display" pitchFamily="2" charset="0"/>
              </a:rPr>
              <a:t>Atlassian </a:t>
            </a:r>
          </a:p>
          <a:p>
            <a:pPr lvl="3">
              <a:spcAft>
                <a:spcPts val="800"/>
              </a:spcAft>
            </a:pPr>
            <a:r>
              <a:rPr lang="en-US" kern="100" dirty="0">
                <a:latin typeface="Red Hat Display" pitchFamily="2" charset="0"/>
                <a:ea typeface="Red Hat Display" pitchFamily="2" charset="0"/>
                <a:cs typeface="Red Hat Display" pitchFamily="2" charset="0"/>
              </a:rPr>
              <a:t>Jira Software and ServiceDesk</a:t>
            </a:r>
          </a:p>
          <a:p>
            <a:pPr lvl="3">
              <a:spcAft>
                <a:spcPts val="800"/>
              </a:spcAft>
            </a:pPr>
            <a:r>
              <a:rPr lang="en-US" kern="100" dirty="0">
                <a:latin typeface="Red Hat Display" pitchFamily="2" charset="0"/>
                <a:ea typeface="Red Hat Display" pitchFamily="2" charset="0"/>
                <a:cs typeface="Red Hat Display" pitchFamily="2" charset="0"/>
              </a:rPr>
              <a:t>Confluence</a:t>
            </a:r>
          </a:p>
          <a:p>
            <a:pPr lvl="3">
              <a:spcAft>
                <a:spcPts val="800"/>
              </a:spcAft>
            </a:pPr>
            <a:r>
              <a:rPr lang="en-US" kern="100" dirty="0">
                <a:latin typeface="Red Hat Display" pitchFamily="2" charset="0"/>
                <a:ea typeface="Red Hat Display" pitchFamily="2" charset="0"/>
                <a:cs typeface="Red Hat Display" pitchFamily="2" charset="0"/>
              </a:rPr>
              <a:t>Bitbucket</a:t>
            </a:r>
            <a:endParaRPr lang="en-US" b="1" kern="100" dirty="0">
              <a:latin typeface="Red Hat Display" pitchFamily="2" charset="0"/>
              <a:ea typeface="Red Hat Display" pitchFamily="2" charset="0"/>
              <a:cs typeface="Red Hat Display" pitchFamily="2" charset="0"/>
            </a:endParaRPr>
          </a:p>
        </p:txBody>
      </p:sp>
      <p:pic>
        <p:nvPicPr>
          <p:cNvPr id="9" name="Bilde 8">
            <a:extLst>
              <a:ext uri="{FF2B5EF4-FFF2-40B4-BE49-F238E27FC236}">
                <a16:creationId xmlns:a16="http://schemas.microsoft.com/office/drawing/2014/main" id="{12CEB722-0A3F-1864-542D-57A7B8066A6E}"/>
              </a:ext>
            </a:extLst>
          </p:cNvPr>
          <p:cNvPicPr>
            <a:picLocks noChangeAspect="1"/>
          </p:cNvPicPr>
          <p:nvPr/>
        </p:nvPicPr>
        <p:blipFill>
          <a:blip r:embed="rId3"/>
          <a:stretch>
            <a:fillRect/>
          </a:stretch>
        </p:blipFill>
        <p:spPr>
          <a:xfrm>
            <a:off x="9866400" y="0"/>
            <a:ext cx="2325600" cy="2158944"/>
          </a:xfrm>
          <a:prstGeom prst="rect">
            <a:avLst/>
          </a:prstGeom>
        </p:spPr>
      </p:pic>
      <p:pic>
        <p:nvPicPr>
          <p:cNvPr id="2" name="Bilde 1">
            <a:extLst>
              <a:ext uri="{FF2B5EF4-FFF2-40B4-BE49-F238E27FC236}">
                <a16:creationId xmlns:a16="http://schemas.microsoft.com/office/drawing/2014/main" id="{B941741E-C275-98E6-8FD8-86A2C56C71E8}"/>
              </a:ext>
            </a:extLst>
          </p:cNvPr>
          <p:cNvPicPr>
            <a:picLocks noChangeAspect="1"/>
          </p:cNvPicPr>
          <p:nvPr/>
        </p:nvPicPr>
        <p:blipFill>
          <a:blip r:embed="rId4"/>
          <a:stretch>
            <a:fillRect/>
          </a:stretch>
        </p:blipFill>
        <p:spPr>
          <a:xfrm>
            <a:off x="6389572" y="3627912"/>
            <a:ext cx="5154427" cy="2052471"/>
          </a:xfrm>
          <a:prstGeom prst="rect">
            <a:avLst/>
          </a:prstGeom>
        </p:spPr>
      </p:pic>
      <p:sp>
        <p:nvSpPr>
          <p:cNvPr id="7" name="TekstSylinder 6">
            <a:extLst>
              <a:ext uri="{FF2B5EF4-FFF2-40B4-BE49-F238E27FC236}">
                <a16:creationId xmlns:a16="http://schemas.microsoft.com/office/drawing/2014/main" id="{DB98289E-95D4-57D8-8FA9-33530E8E9BC4}"/>
              </a:ext>
            </a:extLst>
          </p:cNvPr>
          <p:cNvSpPr txBox="1"/>
          <p:nvPr/>
        </p:nvSpPr>
        <p:spPr>
          <a:xfrm>
            <a:off x="8163520" y="3230088"/>
            <a:ext cx="1606530" cy="338554"/>
          </a:xfrm>
          <a:prstGeom prst="rect">
            <a:avLst/>
          </a:prstGeom>
          <a:noFill/>
        </p:spPr>
        <p:txBody>
          <a:bodyPr wrap="none" rtlCol="0">
            <a:spAutoFit/>
          </a:bodyPr>
          <a:lstStyle/>
          <a:p>
            <a:r>
              <a:rPr lang="nb-NO" sz="1600"/>
              <a:t>Developer </a:t>
            </a:r>
            <a:r>
              <a:rPr lang="nb-NO" sz="1600" err="1"/>
              <a:t>Flow</a:t>
            </a:r>
            <a:endParaRPr lang="nb-NO" sz="1600"/>
          </a:p>
        </p:txBody>
      </p:sp>
    </p:spTree>
    <p:extLst>
      <p:ext uri="{BB962C8B-B14F-4D97-AF65-F5344CB8AC3E}">
        <p14:creationId xmlns:p14="http://schemas.microsoft.com/office/powerpoint/2010/main" val="3685275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C32D22B4-4ACE-6E50-1B66-1DF71C27F1F3}"/>
              </a:ext>
            </a:extLst>
          </p:cNvPr>
          <p:cNvSpPr>
            <a:spLocks noGrp="1"/>
          </p:cNvSpPr>
          <p:nvPr>
            <p:ph idx="1"/>
          </p:nvPr>
        </p:nvSpPr>
        <p:spPr>
          <a:xfrm>
            <a:off x="648001" y="641041"/>
            <a:ext cx="5769944" cy="5193378"/>
          </a:xfrm>
        </p:spPr>
        <p:txBody>
          <a:bodyPr>
            <a:normAutofit/>
          </a:bodyPr>
          <a:lstStyle/>
          <a:p>
            <a:pPr marL="269946" lvl="1" indent="0">
              <a:buNone/>
            </a:pPr>
            <a:r>
              <a:rPr lang="en-US" sz="1600" b="1" dirty="0">
                <a:latin typeface="Red Hat Display" pitchFamily="2" charset="0"/>
                <a:ea typeface="Red Hat Display" pitchFamily="2" charset="0"/>
                <a:cs typeface="Red Hat Display" pitchFamily="2" charset="0"/>
              </a:rPr>
              <a:t>Operational layer and runtime component</a:t>
            </a:r>
          </a:p>
          <a:p>
            <a:pPr marL="269946" lvl="1" indent="0">
              <a:buNone/>
            </a:pPr>
            <a:endParaRPr lang="en-US" b="1" dirty="0">
              <a:latin typeface="Red Hat Display" pitchFamily="2" charset="0"/>
              <a:ea typeface="Red Hat Display" pitchFamily="2" charset="0"/>
              <a:cs typeface="Red Hat Display" pitchFamily="2" charset="0"/>
            </a:endParaRPr>
          </a:p>
          <a:p>
            <a:pPr marL="269946" lvl="1" indent="0">
              <a:buNone/>
            </a:pPr>
            <a:r>
              <a:rPr lang="en-US" b="1" dirty="0">
                <a:latin typeface="Red Hat Display" pitchFamily="2" charset="0"/>
                <a:ea typeface="Red Hat Display" pitchFamily="2" charset="0"/>
                <a:cs typeface="Red Hat Display" pitchFamily="2" charset="0"/>
              </a:rPr>
              <a:t>Cloud-Native by design</a:t>
            </a:r>
          </a:p>
          <a:p>
            <a:pPr lvl="2"/>
            <a:r>
              <a:rPr lang="en-US" dirty="0">
                <a:latin typeface="Red Hat Display" pitchFamily="2" charset="0"/>
                <a:ea typeface="Red Hat Display" pitchFamily="2" charset="0"/>
                <a:cs typeface="Red Hat Display" pitchFamily="2" charset="0"/>
              </a:rPr>
              <a:t>Containers as the standard deployment unit</a:t>
            </a:r>
          </a:p>
          <a:p>
            <a:pPr lvl="2"/>
            <a:r>
              <a:rPr lang="en-US" dirty="0">
                <a:latin typeface="Red Hat Display" pitchFamily="2" charset="0"/>
                <a:ea typeface="Red Hat Display" pitchFamily="2" charset="0"/>
                <a:cs typeface="Red Hat Display" pitchFamily="2" charset="0"/>
              </a:rPr>
              <a:t>Based on OpenShift</a:t>
            </a:r>
          </a:p>
          <a:p>
            <a:pPr marL="269946" lvl="1" indent="0">
              <a:buNone/>
            </a:pPr>
            <a:br>
              <a:rPr lang="en-US" b="1" dirty="0">
                <a:latin typeface="Red Hat Display" pitchFamily="2" charset="0"/>
                <a:ea typeface="Red Hat Display" pitchFamily="2" charset="0"/>
                <a:cs typeface="Red Hat Display" pitchFamily="2" charset="0"/>
              </a:rPr>
            </a:br>
            <a:r>
              <a:rPr lang="en-US" b="1" dirty="0">
                <a:latin typeface="Red Hat Display" pitchFamily="2" charset="0"/>
                <a:ea typeface="Red Hat Display" pitchFamily="2" charset="0"/>
                <a:cs typeface="Red Hat Display" pitchFamily="2" charset="0"/>
              </a:rPr>
              <a:t>Application runtimes</a:t>
            </a:r>
          </a:p>
          <a:p>
            <a:pPr lvl="2"/>
            <a:r>
              <a:rPr lang="en-US" dirty="0">
                <a:latin typeface="Red Hat Display" pitchFamily="2" charset="0"/>
                <a:ea typeface="Red Hat Display" pitchFamily="2" charset="0"/>
                <a:cs typeface="Red Hat Display" pitchFamily="2" charset="0"/>
              </a:rPr>
              <a:t>Spring Boot (Java)</a:t>
            </a:r>
          </a:p>
          <a:p>
            <a:pPr lvl="2"/>
            <a:r>
              <a:rPr lang="en-US" dirty="0" err="1">
                <a:latin typeface="Red Hat Display" pitchFamily="2" charset="0"/>
                <a:ea typeface="Red Hat Display" pitchFamily="2" charset="0"/>
                <a:cs typeface="Red Hat Display" pitchFamily="2" charset="0"/>
              </a:rPr>
              <a:t>Node.JS</a:t>
            </a:r>
            <a:endParaRPr lang="en-US" dirty="0">
              <a:latin typeface="Red Hat Display" pitchFamily="2" charset="0"/>
              <a:ea typeface="Red Hat Display" pitchFamily="2" charset="0"/>
              <a:cs typeface="Red Hat Display" pitchFamily="2" charset="0"/>
            </a:endParaRPr>
          </a:p>
          <a:p>
            <a:pPr marL="269946" lvl="1" indent="0">
              <a:buNone/>
            </a:pPr>
            <a:br>
              <a:rPr lang="en-US" b="1" dirty="0">
                <a:latin typeface="Red Hat Display" pitchFamily="2" charset="0"/>
                <a:ea typeface="Red Hat Display" pitchFamily="2" charset="0"/>
                <a:cs typeface="Red Hat Display" pitchFamily="2" charset="0"/>
              </a:rPr>
            </a:br>
            <a:r>
              <a:rPr lang="en-US" b="1" dirty="0" err="1">
                <a:latin typeface="Red Hat Display" pitchFamily="2" charset="0"/>
                <a:ea typeface="Red Hat Display" pitchFamily="2" charset="0"/>
                <a:cs typeface="Red Hat Display" pitchFamily="2" charset="0"/>
              </a:rPr>
              <a:t>GitOps</a:t>
            </a:r>
            <a:r>
              <a:rPr lang="en-US" b="1" dirty="0">
                <a:latin typeface="Red Hat Display" pitchFamily="2" charset="0"/>
                <a:ea typeface="Red Hat Display" pitchFamily="2" charset="0"/>
                <a:cs typeface="Red Hat Display" pitchFamily="2" charset="0"/>
              </a:rPr>
              <a:t> and Pipelines</a:t>
            </a:r>
          </a:p>
          <a:p>
            <a:pPr lvl="2"/>
            <a:r>
              <a:rPr lang="en-US" dirty="0" err="1">
                <a:latin typeface="Red Hat Display" pitchFamily="2" charset="0"/>
                <a:ea typeface="Red Hat Display" pitchFamily="2" charset="0"/>
                <a:cs typeface="Red Hat Display" pitchFamily="2" charset="0"/>
              </a:rPr>
              <a:t>ArgoCD</a:t>
            </a:r>
            <a:endParaRPr lang="en-US" dirty="0">
              <a:latin typeface="Red Hat Display" pitchFamily="2" charset="0"/>
              <a:ea typeface="Red Hat Display" pitchFamily="2" charset="0"/>
              <a:cs typeface="Red Hat Display" pitchFamily="2" charset="0"/>
            </a:endParaRPr>
          </a:p>
          <a:p>
            <a:pPr lvl="2"/>
            <a:r>
              <a:rPr lang="en-US" dirty="0" err="1">
                <a:latin typeface="Red Hat Display" pitchFamily="2" charset="0"/>
                <a:ea typeface="Red Hat Display" pitchFamily="2" charset="0"/>
                <a:cs typeface="Red Hat Display" pitchFamily="2" charset="0"/>
              </a:rPr>
              <a:t>Tekton</a:t>
            </a:r>
            <a:endParaRPr lang="en-US" dirty="0">
              <a:latin typeface="Red Hat Display" pitchFamily="2" charset="0"/>
              <a:ea typeface="Red Hat Display" pitchFamily="2" charset="0"/>
              <a:cs typeface="Red Hat Display" pitchFamily="2" charset="0"/>
            </a:endParaRPr>
          </a:p>
          <a:p>
            <a:pPr lvl="2"/>
            <a:endParaRPr lang="en-US" b="1" dirty="0">
              <a:latin typeface="Red Hat Display" pitchFamily="2" charset="0"/>
              <a:ea typeface="Red Hat Display" pitchFamily="2" charset="0"/>
              <a:cs typeface="Red Hat Display" pitchFamily="2" charset="0"/>
            </a:endParaRPr>
          </a:p>
          <a:p>
            <a:pPr marL="269946" lvl="1" indent="0">
              <a:buNone/>
            </a:pPr>
            <a:r>
              <a:rPr lang="en-US" b="1" dirty="0">
                <a:latin typeface="Red Hat Display" pitchFamily="2" charset="0"/>
                <a:ea typeface="Red Hat Display" pitchFamily="2" charset="0"/>
                <a:cs typeface="Red Hat Display" pitchFamily="2" charset="0"/>
              </a:rPr>
              <a:t>Cloud-Native Storage </a:t>
            </a:r>
          </a:p>
          <a:p>
            <a:pPr lvl="2"/>
            <a:r>
              <a:rPr lang="en-US" dirty="0">
                <a:latin typeface="Red Hat Display" pitchFamily="2" charset="0"/>
                <a:ea typeface="Red Hat Display" pitchFamily="2" charset="0"/>
                <a:cs typeface="Red Hat Display" pitchFamily="2" charset="0"/>
              </a:rPr>
              <a:t>We are using IBM Storage Fusion</a:t>
            </a:r>
          </a:p>
          <a:p>
            <a:pPr lvl="3"/>
            <a:r>
              <a:rPr lang="en-US" dirty="0">
                <a:latin typeface="Red Hat Display" pitchFamily="2" charset="0"/>
                <a:ea typeface="Red Hat Display" pitchFamily="2" charset="0"/>
                <a:cs typeface="Red Hat Display" pitchFamily="2" charset="0"/>
              </a:rPr>
              <a:t>An abstraction and connector layer to the underlaying </a:t>
            </a:r>
            <a:br>
              <a:rPr lang="en-US" dirty="0">
                <a:latin typeface="Red Hat Display" pitchFamily="2" charset="0"/>
                <a:ea typeface="Red Hat Display" pitchFamily="2" charset="0"/>
                <a:cs typeface="Red Hat Display" pitchFamily="2" charset="0"/>
              </a:rPr>
            </a:br>
            <a:r>
              <a:rPr lang="en-US" dirty="0">
                <a:latin typeface="Red Hat Display" pitchFamily="2" charset="0"/>
                <a:ea typeface="Red Hat Display" pitchFamily="2" charset="0"/>
                <a:cs typeface="Red Hat Display" pitchFamily="2" charset="0"/>
              </a:rPr>
              <a:t>IBM Storage </a:t>
            </a:r>
            <a:r>
              <a:rPr lang="en-US" dirty="0" err="1">
                <a:latin typeface="Red Hat Display" pitchFamily="2" charset="0"/>
                <a:ea typeface="Red Hat Display" pitchFamily="2" charset="0"/>
                <a:cs typeface="Red Hat Display" pitchFamily="2" charset="0"/>
              </a:rPr>
              <a:t>Ceph</a:t>
            </a:r>
            <a:endParaRPr lang="en-US" dirty="0">
              <a:latin typeface="Red Hat Display" pitchFamily="2" charset="0"/>
              <a:ea typeface="Red Hat Display" pitchFamily="2" charset="0"/>
              <a:cs typeface="Red Hat Display" pitchFamily="2" charset="0"/>
            </a:endParaRPr>
          </a:p>
          <a:p>
            <a:pPr lvl="3"/>
            <a:r>
              <a:rPr lang="en-US" dirty="0">
                <a:latin typeface="Red Hat Display" pitchFamily="2" charset="0"/>
                <a:ea typeface="Red Hat Display" pitchFamily="2" charset="0"/>
                <a:cs typeface="Red Hat Display" pitchFamily="2" charset="0"/>
              </a:rPr>
              <a:t>Providing unified storage capabilities to DevOps-teams</a:t>
            </a:r>
          </a:p>
          <a:p>
            <a:pPr marL="269946" lvl="1" indent="0">
              <a:buNone/>
            </a:pPr>
            <a:endParaRPr lang="en-US" b="1" dirty="0">
              <a:latin typeface="Red Hat Display" pitchFamily="2" charset="0"/>
              <a:ea typeface="Red Hat Display" pitchFamily="2" charset="0"/>
              <a:cs typeface="Red Hat Display" pitchFamily="2" charset="0"/>
            </a:endParaRPr>
          </a:p>
          <a:p>
            <a:pPr marL="0" indent="0">
              <a:buNone/>
            </a:pPr>
            <a:endParaRPr lang="en-US" dirty="0">
              <a:latin typeface="Red Hat Display" pitchFamily="2" charset="0"/>
              <a:ea typeface="Red Hat Display" pitchFamily="2" charset="0"/>
              <a:cs typeface="Red Hat Display" pitchFamily="2" charset="0"/>
            </a:endParaRPr>
          </a:p>
        </p:txBody>
      </p:sp>
      <p:sp>
        <p:nvSpPr>
          <p:cNvPr id="6" name="Tittel 1">
            <a:extLst>
              <a:ext uri="{FF2B5EF4-FFF2-40B4-BE49-F238E27FC236}">
                <a16:creationId xmlns:a16="http://schemas.microsoft.com/office/drawing/2014/main" id="{26F08DDA-7AC1-3389-66F1-79F413F7A98B}"/>
              </a:ext>
            </a:extLst>
          </p:cNvPr>
          <p:cNvSpPr txBox="1">
            <a:spLocks/>
          </p:cNvSpPr>
          <p:nvPr/>
        </p:nvSpPr>
        <p:spPr>
          <a:xfrm>
            <a:off x="-1201" y="6210000"/>
            <a:ext cx="12193200"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r>
              <a:rPr lang="en-US" sz="1600" b="1">
                <a:solidFill>
                  <a:schemeClr val="bg1"/>
                </a:solidFill>
                <a:latin typeface="Red Hat Display SemiBold" pitchFamily="2" charset="0"/>
                <a:ea typeface="Red Hat Display SemiBold" pitchFamily="2" charset="0"/>
                <a:cs typeface="Red Hat Display SemiBold" pitchFamily="2" charset="0"/>
              </a:rPr>
              <a:t>Red Hat OpenShift</a:t>
            </a:r>
          </a:p>
        </p:txBody>
      </p:sp>
      <p:sp>
        <p:nvSpPr>
          <p:cNvPr id="7" name="Tittel 1">
            <a:extLst>
              <a:ext uri="{FF2B5EF4-FFF2-40B4-BE49-F238E27FC236}">
                <a16:creationId xmlns:a16="http://schemas.microsoft.com/office/drawing/2014/main" id="{1BC5850C-12D2-863E-AD57-E91D49C18E9E}"/>
              </a:ext>
            </a:extLst>
          </p:cNvPr>
          <p:cNvSpPr txBox="1">
            <a:spLocks/>
          </p:cNvSpPr>
          <p:nvPr/>
        </p:nvSpPr>
        <p:spPr>
          <a:xfrm rot="16200000">
            <a:off x="-2780999" y="2781000"/>
            <a:ext cx="6210002"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r>
              <a:rPr lang="en-US" sz="1600" b="1">
                <a:solidFill>
                  <a:schemeClr val="bg1"/>
                </a:solidFill>
                <a:latin typeface="Red Hat Display SemiBold" pitchFamily="2" charset="0"/>
                <a:ea typeface="Red Hat Display SemiBold" pitchFamily="2" charset="0"/>
                <a:cs typeface="Red Hat Display SemiBold" pitchFamily="2" charset="0"/>
              </a:rPr>
              <a:t>Application</a:t>
            </a:r>
          </a:p>
        </p:txBody>
      </p:sp>
      <p:sp>
        <p:nvSpPr>
          <p:cNvPr id="2" name="Tittel 1">
            <a:extLst>
              <a:ext uri="{FF2B5EF4-FFF2-40B4-BE49-F238E27FC236}">
                <a16:creationId xmlns:a16="http://schemas.microsoft.com/office/drawing/2014/main" id="{78EA4A2C-20B7-7996-1013-08E6C0BD5F95}"/>
              </a:ext>
            </a:extLst>
          </p:cNvPr>
          <p:cNvSpPr txBox="1">
            <a:spLocks/>
          </p:cNvSpPr>
          <p:nvPr/>
        </p:nvSpPr>
        <p:spPr>
          <a:xfrm>
            <a:off x="648003" y="0"/>
            <a:ext cx="11543996" cy="641041"/>
          </a:xfrm>
          <a:prstGeom prst="rect">
            <a:avLst/>
          </a:prstGeom>
        </p:spPr>
        <p:txBody>
          <a:bodyPr anchor="ctr">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r>
              <a:rPr lang="en-US" b="1">
                <a:latin typeface="Red Hat Display" pitchFamily="2" charset="0"/>
                <a:ea typeface="Red Hat Display" pitchFamily="2" charset="0"/>
                <a:cs typeface="Red Hat Display" pitchFamily="2" charset="0"/>
              </a:rPr>
              <a:t>The Application Platform</a:t>
            </a:r>
          </a:p>
        </p:txBody>
      </p:sp>
      <p:pic>
        <p:nvPicPr>
          <p:cNvPr id="17" name="Bilde 16" descr="Et bilde som inneholder tegnefilm, clip art, Grafikk, illustrasjon&#10;&#10;KI-generert innhold kan være feil.">
            <a:extLst>
              <a:ext uri="{FF2B5EF4-FFF2-40B4-BE49-F238E27FC236}">
                <a16:creationId xmlns:a16="http://schemas.microsoft.com/office/drawing/2014/main" id="{CAB69B6E-ED46-0D29-D4F2-FE7ECB945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876" y="3084487"/>
            <a:ext cx="386475" cy="386475"/>
          </a:xfrm>
          <a:prstGeom prst="rect">
            <a:avLst/>
          </a:prstGeom>
        </p:spPr>
      </p:pic>
      <p:pic>
        <p:nvPicPr>
          <p:cNvPr id="21" name="Grafikk 20">
            <a:extLst>
              <a:ext uri="{FF2B5EF4-FFF2-40B4-BE49-F238E27FC236}">
                <a16:creationId xmlns:a16="http://schemas.microsoft.com/office/drawing/2014/main" id="{F82784C4-D2C9-5FE6-6967-E12C205E4E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34434" y="3104273"/>
            <a:ext cx="345410" cy="345410"/>
          </a:xfrm>
          <a:prstGeom prst="rect">
            <a:avLst/>
          </a:prstGeom>
        </p:spPr>
      </p:pic>
      <p:sp>
        <p:nvSpPr>
          <p:cNvPr id="22" name="TekstSylinder 21">
            <a:extLst>
              <a:ext uri="{FF2B5EF4-FFF2-40B4-BE49-F238E27FC236}">
                <a16:creationId xmlns:a16="http://schemas.microsoft.com/office/drawing/2014/main" id="{1F535A39-614E-9D52-24A1-3282A0F11821}"/>
              </a:ext>
            </a:extLst>
          </p:cNvPr>
          <p:cNvSpPr txBox="1"/>
          <p:nvPr/>
        </p:nvSpPr>
        <p:spPr>
          <a:xfrm>
            <a:off x="7876733" y="3407075"/>
            <a:ext cx="722760" cy="215444"/>
          </a:xfrm>
          <a:prstGeom prst="rect">
            <a:avLst/>
          </a:prstGeom>
          <a:noFill/>
        </p:spPr>
        <p:txBody>
          <a:bodyPr wrap="square" rtlCol="0">
            <a:spAutoFit/>
          </a:bodyPr>
          <a:lstStyle/>
          <a:p>
            <a:r>
              <a:rPr lang="en-US" sz="800"/>
              <a:t>Dev Teams</a:t>
            </a:r>
          </a:p>
        </p:txBody>
      </p:sp>
      <p:grpSp>
        <p:nvGrpSpPr>
          <p:cNvPr id="14" name="Gruppe 13">
            <a:extLst>
              <a:ext uri="{FF2B5EF4-FFF2-40B4-BE49-F238E27FC236}">
                <a16:creationId xmlns:a16="http://schemas.microsoft.com/office/drawing/2014/main" id="{14BB113C-B672-4B90-8E2B-B23D973E87E7}"/>
              </a:ext>
            </a:extLst>
          </p:cNvPr>
          <p:cNvGrpSpPr/>
          <p:nvPr/>
        </p:nvGrpSpPr>
        <p:grpSpPr>
          <a:xfrm>
            <a:off x="8522609" y="2511441"/>
            <a:ext cx="722760" cy="500840"/>
            <a:chOff x="9234572" y="1387312"/>
            <a:chExt cx="722760" cy="500840"/>
          </a:xfrm>
        </p:grpSpPr>
        <p:pic>
          <p:nvPicPr>
            <p:cNvPr id="19" name="Grafikk 18">
              <a:extLst>
                <a:ext uri="{FF2B5EF4-FFF2-40B4-BE49-F238E27FC236}">
                  <a16:creationId xmlns:a16="http://schemas.microsoft.com/office/drawing/2014/main" id="{13FD1512-1367-2619-FCAE-1D9F1EAF90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23247" y="1387312"/>
              <a:ext cx="345410" cy="345410"/>
            </a:xfrm>
            <a:prstGeom prst="rect">
              <a:avLst/>
            </a:prstGeom>
          </p:spPr>
        </p:pic>
        <p:sp>
          <p:nvSpPr>
            <p:cNvPr id="23" name="TekstSylinder 22">
              <a:extLst>
                <a:ext uri="{FF2B5EF4-FFF2-40B4-BE49-F238E27FC236}">
                  <a16:creationId xmlns:a16="http://schemas.microsoft.com/office/drawing/2014/main" id="{16BEF6B6-AEFA-E214-8564-862244132616}"/>
                </a:ext>
              </a:extLst>
            </p:cNvPr>
            <p:cNvSpPr txBox="1"/>
            <p:nvPr/>
          </p:nvSpPr>
          <p:spPr>
            <a:xfrm>
              <a:off x="9234572" y="1672708"/>
              <a:ext cx="722760" cy="215444"/>
            </a:xfrm>
            <a:prstGeom prst="rect">
              <a:avLst/>
            </a:prstGeom>
            <a:noFill/>
          </p:spPr>
          <p:txBody>
            <a:bodyPr wrap="square" rtlCol="0">
              <a:spAutoFit/>
            </a:bodyPr>
            <a:lstStyle/>
            <a:p>
              <a:r>
                <a:rPr lang="en-US" sz="800"/>
                <a:t>End-users</a:t>
              </a:r>
            </a:p>
          </p:txBody>
        </p:sp>
      </p:grpSp>
      <p:sp>
        <p:nvSpPr>
          <p:cNvPr id="24" name="TekstSylinder 23">
            <a:extLst>
              <a:ext uri="{FF2B5EF4-FFF2-40B4-BE49-F238E27FC236}">
                <a16:creationId xmlns:a16="http://schemas.microsoft.com/office/drawing/2014/main" id="{61B07F79-3C24-2823-9029-D55264554CF1}"/>
              </a:ext>
            </a:extLst>
          </p:cNvPr>
          <p:cNvSpPr txBox="1"/>
          <p:nvPr/>
        </p:nvSpPr>
        <p:spPr>
          <a:xfrm>
            <a:off x="9089938" y="3406943"/>
            <a:ext cx="1034403" cy="215444"/>
          </a:xfrm>
          <a:prstGeom prst="rect">
            <a:avLst/>
          </a:prstGeom>
          <a:noFill/>
        </p:spPr>
        <p:txBody>
          <a:bodyPr wrap="square" rtlCol="0">
            <a:spAutoFit/>
          </a:bodyPr>
          <a:lstStyle/>
          <a:p>
            <a:r>
              <a:rPr lang="en-US" sz="800"/>
              <a:t>Internal / External</a:t>
            </a:r>
          </a:p>
        </p:txBody>
      </p:sp>
      <p:grpSp>
        <p:nvGrpSpPr>
          <p:cNvPr id="13" name="Gruppe 12">
            <a:extLst>
              <a:ext uri="{FF2B5EF4-FFF2-40B4-BE49-F238E27FC236}">
                <a16:creationId xmlns:a16="http://schemas.microsoft.com/office/drawing/2014/main" id="{C68C9055-EAA3-A582-09BB-81D2E0BB1515}"/>
              </a:ext>
            </a:extLst>
          </p:cNvPr>
          <p:cNvGrpSpPr/>
          <p:nvPr/>
        </p:nvGrpSpPr>
        <p:grpSpPr>
          <a:xfrm>
            <a:off x="8499567" y="3118459"/>
            <a:ext cx="768845" cy="503928"/>
            <a:chOff x="9343398" y="899225"/>
            <a:chExt cx="768845" cy="503928"/>
          </a:xfrm>
        </p:grpSpPr>
        <p:sp>
          <p:nvSpPr>
            <p:cNvPr id="4" name="TekstSylinder 3">
              <a:extLst>
                <a:ext uri="{FF2B5EF4-FFF2-40B4-BE49-F238E27FC236}">
                  <a16:creationId xmlns:a16="http://schemas.microsoft.com/office/drawing/2014/main" id="{128FC54B-9757-F322-8B3F-89DF9FF617CF}"/>
                </a:ext>
              </a:extLst>
            </p:cNvPr>
            <p:cNvSpPr txBox="1"/>
            <p:nvPr/>
          </p:nvSpPr>
          <p:spPr>
            <a:xfrm>
              <a:off x="9343398" y="1187709"/>
              <a:ext cx="768845" cy="215444"/>
            </a:xfrm>
            <a:prstGeom prst="rect">
              <a:avLst/>
            </a:prstGeom>
            <a:noFill/>
          </p:spPr>
          <p:txBody>
            <a:bodyPr wrap="square" rtlCol="0">
              <a:spAutoFit/>
            </a:bodyPr>
            <a:lstStyle/>
            <a:p>
              <a:r>
                <a:rPr lang="en-US" sz="800"/>
                <a:t>Applications</a:t>
              </a:r>
            </a:p>
          </p:txBody>
        </p:sp>
        <p:pic>
          <p:nvPicPr>
            <p:cNvPr id="8" name="Grafikk 7">
              <a:extLst>
                <a:ext uri="{FF2B5EF4-FFF2-40B4-BE49-F238E27FC236}">
                  <a16:creationId xmlns:a16="http://schemas.microsoft.com/office/drawing/2014/main" id="{18C6E96C-F10C-46A5-DEED-4063805C54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58767" y="899225"/>
              <a:ext cx="338109" cy="338109"/>
            </a:xfrm>
            <a:prstGeom prst="rect">
              <a:avLst/>
            </a:prstGeom>
          </p:spPr>
        </p:pic>
      </p:grpSp>
      <p:pic>
        <p:nvPicPr>
          <p:cNvPr id="15" name="Bilde 14">
            <a:extLst>
              <a:ext uri="{FF2B5EF4-FFF2-40B4-BE49-F238E27FC236}">
                <a16:creationId xmlns:a16="http://schemas.microsoft.com/office/drawing/2014/main" id="{01AAABC4-E1D7-4B6D-62CC-3258299EE139}"/>
              </a:ext>
            </a:extLst>
          </p:cNvPr>
          <p:cNvPicPr>
            <a:picLocks noChangeAspect="1"/>
          </p:cNvPicPr>
          <p:nvPr/>
        </p:nvPicPr>
        <p:blipFill>
          <a:blip r:embed="rId10"/>
          <a:stretch>
            <a:fillRect/>
          </a:stretch>
        </p:blipFill>
        <p:spPr>
          <a:xfrm>
            <a:off x="9866399" y="0"/>
            <a:ext cx="2325600" cy="2158944"/>
          </a:xfrm>
          <a:prstGeom prst="rect">
            <a:avLst/>
          </a:prstGeom>
        </p:spPr>
      </p:pic>
      <p:sp>
        <p:nvSpPr>
          <p:cNvPr id="16" name="Avrundet rektangel 15">
            <a:extLst>
              <a:ext uri="{FF2B5EF4-FFF2-40B4-BE49-F238E27FC236}">
                <a16:creationId xmlns:a16="http://schemas.microsoft.com/office/drawing/2014/main" id="{DA9DF692-925F-C674-450F-32B021AC9ECB}"/>
              </a:ext>
            </a:extLst>
          </p:cNvPr>
          <p:cNvSpPr/>
          <p:nvPr/>
        </p:nvSpPr>
        <p:spPr>
          <a:xfrm>
            <a:off x="7917459" y="5144504"/>
            <a:ext cx="2102572" cy="385885"/>
          </a:xfrm>
          <a:prstGeom prst="roundRect">
            <a:avLst/>
          </a:prstGeom>
          <a:solidFill>
            <a:srgbClr val="C0000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050"/>
              <a:t>Red Hat OpenShift </a:t>
            </a:r>
          </a:p>
          <a:p>
            <a:pPr algn="ctr"/>
            <a:r>
              <a:rPr lang="en-US" sz="1050"/>
              <a:t>Container Platform</a:t>
            </a:r>
          </a:p>
        </p:txBody>
      </p:sp>
      <p:sp>
        <p:nvSpPr>
          <p:cNvPr id="18" name="Avrundet rektangel 17">
            <a:extLst>
              <a:ext uri="{FF2B5EF4-FFF2-40B4-BE49-F238E27FC236}">
                <a16:creationId xmlns:a16="http://schemas.microsoft.com/office/drawing/2014/main" id="{12276AC7-DC9F-2CB5-3080-20B93CCC8AA3}"/>
              </a:ext>
            </a:extLst>
          </p:cNvPr>
          <p:cNvSpPr/>
          <p:nvPr/>
        </p:nvSpPr>
        <p:spPr>
          <a:xfrm>
            <a:off x="7917459" y="4793607"/>
            <a:ext cx="2102572" cy="299631"/>
          </a:xfrm>
          <a:prstGeom prst="roundRect">
            <a:avLst/>
          </a:prstGeom>
          <a:solidFill>
            <a:srgbClr val="00B05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050"/>
              <a:t>Platform Services</a:t>
            </a:r>
          </a:p>
        </p:txBody>
      </p:sp>
      <p:sp>
        <p:nvSpPr>
          <p:cNvPr id="20" name="Avrundet rektangel 19">
            <a:extLst>
              <a:ext uri="{FF2B5EF4-FFF2-40B4-BE49-F238E27FC236}">
                <a16:creationId xmlns:a16="http://schemas.microsoft.com/office/drawing/2014/main" id="{3469EA50-0D34-E9EF-ED3D-A490524E002D}"/>
              </a:ext>
            </a:extLst>
          </p:cNvPr>
          <p:cNvSpPr/>
          <p:nvPr/>
        </p:nvSpPr>
        <p:spPr>
          <a:xfrm>
            <a:off x="7917459" y="4443952"/>
            <a:ext cx="2102572" cy="299631"/>
          </a:xfrm>
          <a:prstGeom prst="roundRect">
            <a:avLst/>
          </a:prstGeom>
          <a:solidFill>
            <a:srgbClr val="00B05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050"/>
              <a:t>Observability</a:t>
            </a:r>
          </a:p>
        </p:txBody>
      </p:sp>
      <p:sp>
        <p:nvSpPr>
          <p:cNvPr id="25" name="Avrundet rektangel 24">
            <a:extLst>
              <a:ext uri="{FF2B5EF4-FFF2-40B4-BE49-F238E27FC236}">
                <a16:creationId xmlns:a16="http://schemas.microsoft.com/office/drawing/2014/main" id="{D7522D96-9F0C-229F-7EBC-A9A18565FDDA}"/>
              </a:ext>
            </a:extLst>
          </p:cNvPr>
          <p:cNvSpPr/>
          <p:nvPr/>
        </p:nvSpPr>
        <p:spPr>
          <a:xfrm>
            <a:off x="7917459" y="4004100"/>
            <a:ext cx="2102572" cy="378578"/>
          </a:xfrm>
          <a:prstGeom prst="roundRect">
            <a:avLst/>
          </a:prstGeom>
          <a:solidFill>
            <a:srgbClr val="00B05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050"/>
              <a:t>Data Services</a:t>
            </a:r>
          </a:p>
          <a:p>
            <a:pPr algn="ctr"/>
            <a:r>
              <a:rPr lang="en-US" sz="1050"/>
              <a:t>IBM Fusion (FDF)</a:t>
            </a:r>
          </a:p>
        </p:txBody>
      </p:sp>
      <p:sp>
        <p:nvSpPr>
          <p:cNvPr id="26" name="Avrundet rektangel 25">
            <a:extLst>
              <a:ext uri="{FF2B5EF4-FFF2-40B4-BE49-F238E27FC236}">
                <a16:creationId xmlns:a16="http://schemas.microsoft.com/office/drawing/2014/main" id="{A129C005-8DE3-4EC2-0471-A3A08319B074}"/>
              </a:ext>
            </a:extLst>
          </p:cNvPr>
          <p:cNvSpPr/>
          <p:nvPr/>
        </p:nvSpPr>
        <p:spPr>
          <a:xfrm>
            <a:off x="7917459" y="3640651"/>
            <a:ext cx="2102572" cy="299631"/>
          </a:xfrm>
          <a:prstGeom prst="roundRect">
            <a:avLst/>
          </a:prstGeom>
          <a:solidFill>
            <a:srgbClr val="00B05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050"/>
              <a:t>Application Runtime</a:t>
            </a:r>
          </a:p>
        </p:txBody>
      </p:sp>
    </p:spTree>
    <p:extLst>
      <p:ext uri="{BB962C8B-B14F-4D97-AF65-F5344CB8AC3E}">
        <p14:creationId xmlns:p14="http://schemas.microsoft.com/office/powerpoint/2010/main" val="3553823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A6D3A38-4C2A-AB09-8062-D27C01492305}"/>
              </a:ext>
            </a:extLst>
          </p:cNvPr>
          <p:cNvSpPr>
            <a:spLocks noGrp="1"/>
          </p:cNvSpPr>
          <p:nvPr>
            <p:ph idx="1"/>
          </p:nvPr>
        </p:nvSpPr>
        <p:spPr>
          <a:xfrm>
            <a:off x="648002" y="641041"/>
            <a:ext cx="5699332" cy="5216199"/>
          </a:xfrm>
        </p:spPr>
        <p:txBody>
          <a:bodyPr>
            <a:normAutofit/>
          </a:bodyPr>
          <a:lstStyle/>
          <a:p>
            <a:pPr marL="269946" lvl="1" indent="0">
              <a:buNone/>
            </a:pPr>
            <a:r>
              <a:rPr lang="en-US" sz="1600" b="1" dirty="0">
                <a:latin typeface="Red Hat Display" pitchFamily="2" charset="0"/>
                <a:ea typeface="Red Hat Display" pitchFamily="2" charset="0"/>
                <a:cs typeface="Red Hat Display" pitchFamily="2" charset="0"/>
              </a:rPr>
              <a:t>Here we store, manage, and keep data in motion</a:t>
            </a:r>
          </a:p>
          <a:p>
            <a:pPr marL="269946" lvl="1" indent="0">
              <a:buNone/>
            </a:pPr>
            <a:endParaRPr lang="en-US" b="1" dirty="0">
              <a:latin typeface="Red Hat Display" pitchFamily="2" charset="0"/>
              <a:ea typeface="Red Hat Display" pitchFamily="2" charset="0"/>
              <a:cs typeface="Red Hat Display" pitchFamily="2" charset="0"/>
            </a:endParaRPr>
          </a:p>
          <a:p>
            <a:pPr marL="269946" lvl="1" indent="0">
              <a:buNone/>
            </a:pPr>
            <a:r>
              <a:rPr lang="en-US" b="1" dirty="0">
                <a:latin typeface="Red Hat Display" pitchFamily="2" charset="0"/>
                <a:ea typeface="Red Hat Display" pitchFamily="2" charset="0"/>
                <a:cs typeface="Red Hat Display" pitchFamily="2" charset="0"/>
              </a:rPr>
              <a:t>Data Services</a:t>
            </a:r>
          </a:p>
          <a:p>
            <a:pPr lvl="2"/>
            <a:r>
              <a:rPr lang="en-US" dirty="0">
                <a:latin typeface="Red Hat Display" pitchFamily="2" charset="0"/>
                <a:ea typeface="Red Hat Display" pitchFamily="2" charset="0"/>
                <a:cs typeface="Red Hat Display" pitchFamily="2" charset="0"/>
              </a:rPr>
              <a:t>PostgreSQL</a:t>
            </a:r>
          </a:p>
          <a:p>
            <a:pPr lvl="2"/>
            <a:r>
              <a:rPr lang="en-US" dirty="0" err="1">
                <a:latin typeface="Red Hat Display" pitchFamily="2" charset="0"/>
                <a:ea typeface="Red Hat Display" pitchFamily="2" charset="0"/>
                <a:cs typeface="Red Hat Display" pitchFamily="2" charset="0"/>
              </a:rPr>
              <a:t>ElasticSearch</a:t>
            </a:r>
            <a:endParaRPr lang="en-US" dirty="0">
              <a:latin typeface="Red Hat Display" pitchFamily="2" charset="0"/>
              <a:ea typeface="Red Hat Display" pitchFamily="2" charset="0"/>
              <a:cs typeface="Red Hat Display" pitchFamily="2" charset="0"/>
            </a:endParaRPr>
          </a:p>
          <a:p>
            <a:pPr lvl="2"/>
            <a:r>
              <a:rPr lang="en-US" dirty="0">
                <a:latin typeface="Red Hat Display" pitchFamily="2" charset="0"/>
                <a:ea typeface="Red Hat Display" pitchFamily="2" charset="0"/>
                <a:cs typeface="Red Hat Display" pitchFamily="2" charset="0"/>
              </a:rPr>
              <a:t>ActiveMQ</a:t>
            </a:r>
          </a:p>
          <a:p>
            <a:pPr lvl="2"/>
            <a:r>
              <a:rPr lang="en-US" dirty="0">
                <a:latin typeface="Red Hat Display" pitchFamily="2" charset="0"/>
                <a:ea typeface="Red Hat Display" pitchFamily="2" charset="0"/>
                <a:cs typeface="Red Hat Display" pitchFamily="2" charset="0"/>
              </a:rPr>
              <a:t>Kafka </a:t>
            </a:r>
          </a:p>
          <a:p>
            <a:pPr lvl="2"/>
            <a:r>
              <a:rPr lang="en-US" dirty="0">
                <a:latin typeface="Red Hat Display" pitchFamily="2" charset="0"/>
                <a:ea typeface="Red Hat Display" pitchFamily="2" charset="0"/>
                <a:cs typeface="Red Hat Display" pitchFamily="2" charset="0"/>
              </a:rPr>
              <a:t>Redis</a:t>
            </a:r>
          </a:p>
          <a:p>
            <a:pPr lvl="2"/>
            <a:endParaRPr lang="en-US" dirty="0">
              <a:latin typeface="Red Hat Display" pitchFamily="2" charset="0"/>
              <a:ea typeface="Red Hat Display" pitchFamily="2" charset="0"/>
              <a:cs typeface="Red Hat Display" pitchFamily="2" charset="0"/>
            </a:endParaRPr>
          </a:p>
          <a:p>
            <a:pPr marL="269946" lvl="1" indent="0">
              <a:buNone/>
            </a:pPr>
            <a:r>
              <a:rPr lang="en-US" b="1" dirty="0">
                <a:latin typeface="Red Hat Display" pitchFamily="2" charset="0"/>
                <a:ea typeface="Red Hat Display" pitchFamily="2" charset="0"/>
                <a:cs typeface="Red Hat Display" pitchFamily="2" charset="0"/>
              </a:rPr>
              <a:t>Storage </a:t>
            </a:r>
          </a:p>
          <a:p>
            <a:pPr lvl="2"/>
            <a:r>
              <a:rPr lang="en-US" dirty="0">
                <a:latin typeface="Red Hat Display" pitchFamily="2" charset="0"/>
                <a:ea typeface="Red Hat Display" pitchFamily="2" charset="0"/>
                <a:cs typeface="Red Hat Display" pitchFamily="2" charset="0"/>
              </a:rPr>
              <a:t>IBM Storage </a:t>
            </a:r>
          </a:p>
          <a:p>
            <a:pPr lvl="3"/>
            <a:r>
              <a:rPr lang="en-US" dirty="0" err="1">
                <a:latin typeface="Red Hat Display" pitchFamily="2" charset="0"/>
                <a:ea typeface="Red Hat Display" pitchFamily="2" charset="0"/>
                <a:cs typeface="Red Hat Display" pitchFamily="2" charset="0"/>
              </a:rPr>
              <a:t>Ceph</a:t>
            </a:r>
            <a:endParaRPr lang="en-US" dirty="0">
              <a:latin typeface="Red Hat Display" pitchFamily="2" charset="0"/>
              <a:ea typeface="Red Hat Display" pitchFamily="2" charset="0"/>
              <a:cs typeface="Red Hat Display" pitchFamily="2" charset="0"/>
            </a:endParaRPr>
          </a:p>
          <a:p>
            <a:pPr lvl="3"/>
            <a:r>
              <a:rPr lang="en-US" dirty="0">
                <a:latin typeface="Red Hat Display" pitchFamily="2" charset="0"/>
                <a:ea typeface="Red Hat Display" pitchFamily="2" charset="0"/>
                <a:cs typeface="Red Hat Display" pitchFamily="2" charset="0"/>
              </a:rPr>
              <a:t>Fusion</a:t>
            </a:r>
          </a:p>
          <a:p>
            <a:endParaRPr lang="en-US" dirty="0">
              <a:latin typeface="Red Hat Display" pitchFamily="2" charset="0"/>
              <a:ea typeface="Red Hat Display" pitchFamily="2" charset="0"/>
              <a:cs typeface="Red Hat Display" pitchFamily="2" charset="0"/>
            </a:endParaRPr>
          </a:p>
        </p:txBody>
      </p:sp>
      <p:sp>
        <p:nvSpPr>
          <p:cNvPr id="6" name="Tittel 1">
            <a:extLst>
              <a:ext uri="{FF2B5EF4-FFF2-40B4-BE49-F238E27FC236}">
                <a16:creationId xmlns:a16="http://schemas.microsoft.com/office/drawing/2014/main" id="{0A878DD2-B2DD-E4DF-991E-E6133358A2D6}"/>
              </a:ext>
            </a:extLst>
          </p:cNvPr>
          <p:cNvSpPr txBox="1">
            <a:spLocks/>
          </p:cNvSpPr>
          <p:nvPr/>
        </p:nvSpPr>
        <p:spPr>
          <a:xfrm>
            <a:off x="-1201" y="6210000"/>
            <a:ext cx="12193200"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r>
              <a:rPr lang="en-US" sz="1600" b="1">
                <a:solidFill>
                  <a:schemeClr val="bg1"/>
                </a:solidFill>
                <a:latin typeface="Red Hat Display SemiBold" pitchFamily="2" charset="0"/>
                <a:ea typeface="Red Hat Display SemiBold" pitchFamily="2" charset="0"/>
                <a:cs typeface="Red Hat Display SemiBold" pitchFamily="2" charset="0"/>
              </a:rPr>
              <a:t>IBM Storage </a:t>
            </a:r>
            <a:r>
              <a:rPr lang="en-US" sz="1600" b="1" err="1">
                <a:solidFill>
                  <a:schemeClr val="bg1"/>
                </a:solidFill>
                <a:latin typeface="Red Hat Display SemiBold" pitchFamily="2" charset="0"/>
                <a:ea typeface="Red Hat Display SemiBold" pitchFamily="2" charset="0"/>
                <a:cs typeface="Red Hat Display SemiBold" pitchFamily="2" charset="0"/>
              </a:rPr>
              <a:t>Ceph</a:t>
            </a:r>
            <a:endParaRPr lang="en-US" sz="1600" b="1">
              <a:solidFill>
                <a:schemeClr val="bg1"/>
              </a:solidFill>
              <a:latin typeface="Red Hat Display SemiBold" pitchFamily="2" charset="0"/>
              <a:ea typeface="Red Hat Display SemiBold" pitchFamily="2" charset="0"/>
              <a:cs typeface="Red Hat Display SemiBold" pitchFamily="2" charset="0"/>
            </a:endParaRPr>
          </a:p>
        </p:txBody>
      </p:sp>
      <p:sp>
        <p:nvSpPr>
          <p:cNvPr id="8" name="Tittel 1">
            <a:extLst>
              <a:ext uri="{FF2B5EF4-FFF2-40B4-BE49-F238E27FC236}">
                <a16:creationId xmlns:a16="http://schemas.microsoft.com/office/drawing/2014/main" id="{4054C4FD-0104-33AB-8492-00DBC44BF711}"/>
              </a:ext>
            </a:extLst>
          </p:cNvPr>
          <p:cNvSpPr txBox="1">
            <a:spLocks/>
          </p:cNvSpPr>
          <p:nvPr/>
        </p:nvSpPr>
        <p:spPr>
          <a:xfrm rot="16200000">
            <a:off x="-2781000" y="2780999"/>
            <a:ext cx="6210002"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r>
              <a:rPr lang="en-US" sz="1600" b="1">
                <a:solidFill>
                  <a:schemeClr val="bg1"/>
                </a:solidFill>
                <a:latin typeface="Red Hat Display SemiBold" pitchFamily="2" charset="0"/>
                <a:ea typeface="Red Hat Display SemiBold" pitchFamily="2" charset="0"/>
                <a:cs typeface="Red Hat Display SemiBold" pitchFamily="2" charset="0"/>
              </a:rPr>
              <a:t>Data Services</a:t>
            </a:r>
          </a:p>
        </p:txBody>
      </p:sp>
      <p:sp>
        <p:nvSpPr>
          <p:cNvPr id="2" name="Tittel 1">
            <a:extLst>
              <a:ext uri="{FF2B5EF4-FFF2-40B4-BE49-F238E27FC236}">
                <a16:creationId xmlns:a16="http://schemas.microsoft.com/office/drawing/2014/main" id="{29EB1F79-98DB-297D-91C9-3D265A9937AE}"/>
              </a:ext>
            </a:extLst>
          </p:cNvPr>
          <p:cNvSpPr txBox="1">
            <a:spLocks/>
          </p:cNvSpPr>
          <p:nvPr/>
        </p:nvSpPr>
        <p:spPr>
          <a:xfrm>
            <a:off x="648003" y="0"/>
            <a:ext cx="11543996" cy="641041"/>
          </a:xfrm>
          <a:prstGeom prst="rect">
            <a:avLst/>
          </a:prstGeom>
        </p:spPr>
        <p:txBody>
          <a:bodyPr anchor="ctr">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r>
              <a:rPr lang="en-US" b="1">
                <a:latin typeface="Red Hat Display" pitchFamily="2" charset="0"/>
                <a:ea typeface="Red Hat Display" pitchFamily="2" charset="0"/>
                <a:cs typeface="Red Hat Display" pitchFamily="2" charset="0"/>
              </a:rPr>
              <a:t>The Data Services Platform</a:t>
            </a:r>
          </a:p>
        </p:txBody>
      </p:sp>
      <p:sp>
        <p:nvSpPr>
          <p:cNvPr id="9" name="Avrundet rektangel 8">
            <a:extLst>
              <a:ext uri="{FF2B5EF4-FFF2-40B4-BE49-F238E27FC236}">
                <a16:creationId xmlns:a16="http://schemas.microsoft.com/office/drawing/2014/main" id="{AA93271C-92C6-EBFF-8D9B-0D401C4CB5F2}"/>
              </a:ext>
            </a:extLst>
          </p:cNvPr>
          <p:cNvSpPr/>
          <p:nvPr/>
        </p:nvSpPr>
        <p:spPr>
          <a:xfrm>
            <a:off x="7917459" y="5144504"/>
            <a:ext cx="2102572" cy="385885"/>
          </a:xfrm>
          <a:prstGeom prst="roundRect">
            <a:avLst/>
          </a:prstGeom>
          <a:solidFill>
            <a:srgbClr val="C0000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050"/>
              <a:t>Red Hat OpenShift </a:t>
            </a:r>
          </a:p>
          <a:p>
            <a:pPr algn="ctr"/>
            <a:r>
              <a:rPr lang="en-US" sz="1050"/>
              <a:t>Container Platform</a:t>
            </a:r>
          </a:p>
        </p:txBody>
      </p:sp>
      <p:sp>
        <p:nvSpPr>
          <p:cNvPr id="10" name="Avrundet rektangel 9">
            <a:extLst>
              <a:ext uri="{FF2B5EF4-FFF2-40B4-BE49-F238E27FC236}">
                <a16:creationId xmlns:a16="http://schemas.microsoft.com/office/drawing/2014/main" id="{D60C010C-FAA6-B22D-3502-4AB22B49D4B7}"/>
              </a:ext>
            </a:extLst>
          </p:cNvPr>
          <p:cNvSpPr/>
          <p:nvPr/>
        </p:nvSpPr>
        <p:spPr>
          <a:xfrm>
            <a:off x="7917459" y="4793607"/>
            <a:ext cx="2102572" cy="299631"/>
          </a:xfrm>
          <a:prstGeom prst="roundRect">
            <a:avLst/>
          </a:prstGeom>
          <a:solidFill>
            <a:srgbClr val="00B05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050"/>
              <a:t>Platform Services</a:t>
            </a:r>
          </a:p>
        </p:txBody>
      </p:sp>
      <p:sp>
        <p:nvSpPr>
          <p:cNvPr id="11" name="Avrundet rektangel 10">
            <a:extLst>
              <a:ext uri="{FF2B5EF4-FFF2-40B4-BE49-F238E27FC236}">
                <a16:creationId xmlns:a16="http://schemas.microsoft.com/office/drawing/2014/main" id="{40BFC2BF-BC20-ED94-1768-701B8CC96288}"/>
              </a:ext>
            </a:extLst>
          </p:cNvPr>
          <p:cNvSpPr/>
          <p:nvPr/>
        </p:nvSpPr>
        <p:spPr>
          <a:xfrm>
            <a:off x="7917459" y="4443952"/>
            <a:ext cx="2102572" cy="299631"/>
          </a:xfrm>
          <a:prstGeom prst="roundRect">
            <a:avLst/>
          </a:prstGeom>
          <a:solidFill>
            <a:srgbClr val="00B05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050"/>
              <a:t>Observability</a:t>
            </a:r>
          </a:p>
        </p:txBody>
      </p:sp>
      <p:sp>
        <p:nvSpPr>
          <p:cNvPr id="12" name="Avrundet rektangel 11">
            <a:extLst>
              <a:ext uri="{FF2B5EF4-FFF2-40B4-BE49-F238E27FC236}">
                <a16:creationId xmlns:a16="http://schemas.microsoft.com/office/drawing/2014/main" id="{296D834F-4921-4263-78DC-623D06DC09FB}"/>
              </a:ext>
            </a:extLst>
          </p:cNvPr>
          <p:cNvSpPr/>
          <p:nvPr/>
        </p:nvSpPr>
        <p:spPr>
          <a:xfrm>
            <a:off x="7917459" y="4004100"/>
            <a:ext cx="2102572" cy="378578"/>
          </a:xfrm>
          <a:prstGeom prst="roundRect">
            <a:avLst/>
          </a:prstGeom>
          <a:solidFill>
            <a:srgbClr val="00B05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050"/>
              <a:t>Data Services</a:t>
            </a:r>
          </a:p>
          <a:p>
            <a:pPr algn="ctr"/>
            <a:r>
              <a:rPr lang="en-US" sz="1050"/>
              <a:t>IBM Fusion (FDF)</a:t>
            </a:r>
          </a:p>
        </p:txBody>
      </p:sp>
      <p:sp>
        <p:nvSpPr>
          <p:cNvPr id="13" name="Avrundet rektangel 12">
            <a:extLst>
              <a:ext uri="{FF2B5EF4-FFF2-40B4-BE49-F238E27FC236}">
                <a16:creationId xmlns:a16="http://schemas.microsoft.com/office/drawing/2014/main" id="{FC3A1104-A3A1-BA0B-D8A6-0DAC2DF9AEB9}"/>
              </a:ext>
            </a:extLst>
          </p:cNvPr>
          <p:cNvSpPr/>
          <p:nvPr/>
        </p:nvSpPr>
        <p:spPr>
          <a:xfrm>
            <a:off x="7917459" y="3640651"/>
            <a:ext cx="2102572" cy="299631"/>
          </a:xfrm>
          <a:prstGeom prst="roundRect">
            <a:avLst/>
          </a:prstGeom>
          <a:solidFill>
            <a:srgbClr val="00B05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050"/>
              <a:t>Application Runtime</a:t>
            </a:r>
          </a:p>
        </p:txBody>
      </p:sp>
      <p:pic>
        <p:nvPicPr>
          <p:cNvPr id="14" name="Bilde 13" descr="Et bilde som inneholder tegnefilm, clip art, Grafikk, illustrasjon&#10;&#10;KI-generert innhold kan være feil.">
            <a:extLst>
              <a:ext uri="{FF2B5EF4-FFF2-40B4-BE49-F238E27FC236}">
                <a16:creationId xmlns:a16="http://schemas.microsoft.com/office/drawing/2014/main" id="{CE13E38E-C827-EAB9-D163-E34E86171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8479" y="3076569"/>
            <a:ext cx="386475" cy="386475"/>
          </a:xfrm>
          <a:prstGeom prst="rect">
            <a:avLst/>
          </a:prstGeom>
        </p:spPr>
      </p:pic>
      <p:sp>
        <p:nvSpPr>
          <p:cNvPr id="17" name="TekstSylinder 16">
            <a:extLst>
              <a:ext uri="{FF2B5EF4-FFF2-40B4-BE49-F238E27FC236}">
                <a16:creationId xmlns:a16="http://schemas.microsoft.com/office/drawing/2014/main" id="{5AB801C4-33F8-EF55-CB6D-4A2BBF46D615}"/>
              </a:ext>
            </a:extLst>
          </p:cNvPr>
          <p:cNvSpPr txBox="1"/>
          <p:nvPr/>
        </p:nvSpPr>
        <p:spPr>
          <a:xfrm>
            <a:off x="7870336" y="3399157"/>
            <a:ext cx="722760" cy="215444"/>
          </a:xfrm>
          <a:prstGeom prst="rect">
            <a:avLst/>
          </a:prstGeom>
          <a:noFill/>
        </p:spPr>
        <p:txBody>
          <a:bodyPr wrap="square" rtlCol="0">
            <a:spAutoFit/>
          </a:bodyPr>
          <a:lstStyle/>
          <a:p>
            <a:r>
              <a:rPr lang="en-US" sz="800"/>
              <a:t>Dev Teams</a:t>
            </a:r>
          </a:p>
        </p:txBody>
      </p:sp>
      <p:sp>
        <p:nvSpPr>
          <p:cNvPr id="19" name="TekstSylinder 18">
            <a:extLst>
              <a:ext uri="{FF2B5EF4-FFF2-40B4-BE49-F238E27FC236}">
                <a16:creationId xmlns:a16="http://schemas.microsoft.com/office/drawing/2014/main" id="{950ECAEE-0E66-31AB-47FE-07D09050D764}"/>
              </a:ext>
            </a:extLst>
          </p:cNvPr>
          <p:cNvSpPr txBox="1"/>
          <p:nvPr/>
        </p:nvSpPr>
        <p:spPr>
          <a:xfrm>
            <a:off x="9309240" y="3395865"/>
            <a:ext cx="768845" cy="215444"/>
          </a:xfrm>
          <a:prstGeom prst="rect">
            <a:avLst/>
          </a:prstGeom>
          <a:noFill/>
        </p:spPr>
        <p:txBody>
          <a:bodyPr wrap="square" rtlCol="0">
            <a:spAutoFit/>
          </a:bodyPr>
          <a:lstStyle/>
          <a:p>
            <a:r>
              <a:rPr lang="en-US" sz="800"/>
              <a:t>Applications</a:t>
            </a:r>
          </a:p>
        </p:txBody>
      </p:sp>
      <p:sp>
        <p:nvSpPr>
          <p:cNvPr id="31" name="Avrundet rektangel 30">
            <a:extLst>
              <a:ext uri="{FF2B5EF4-FFF2-40B4-BE49-F238E27FC236}">
                <a16:creationId xmlns:a16="http://schemas.microsoft.com/office/drawing/2014/main" id="{B414A448-0D24-BB81-EB4C-F412E6B18D3C}"/>
              </a:ext>
            </a:extLst>
          </p:cNvPr>
          <p:cNvSpPr/>
          <p:nvPr/>
        </p:nvSpPr>
        <p:spPr>
          <a:xfrm>
            <a:off x="10359269" y="4015350"/>
            <a:ext cx="1534877" cy="356322"/>
          </a:xfrm>
          <a:prstGeom prst="roundRect">
            <a:avLst/>
          </a:prstGeom>
          <a:solidFill>
            <a:schemeClr val="tx2"/>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050"/>
              <a:t>IBM Storage </a:t>
            </a:r>
            <a:r>
              <a:rPr lang="en-US" sz="1050" err="1"/>
              <a:t>Ceph</a:t>
            </a:r>
            <a:endParaRPr lang="en-US" sz="1050"/>
          </a:p>
          <a:p>
            <a:pPr algn="ctr"/>
            <a:r>
              <a:rPr lang="en-US" sz="800"/>
              <a:t>Block, File, Object</a:t>
            </a:r>
          </a:p>
        </p:txBody>
      </p:sp>
      <p:cxnSp>
        <p:nvCxnSpPr>
          <p:cNvPr id="33" name="Vinkel 32">
            <a:extLst>
              <a:ext uri="{FF2B5EF4-FFF2-40B4-BE49-F238E27FC236}">
                <a16:creationId xmlns:a16="http://schemas.microsoft.com/office/drawing/2014/main" id="{3396B28D-0A1F-0B87-FB1C-FCBDB9A83F7C}"/>
              </a:ext>
            </a:extLst>
          </p:cNvPr>
          <p:cNvCxnSpPr>
            <a:cxnSpLocks/>
            <a:stCxn id="12" idx="3"/>
            <a:endCxn id="31" idx="1"/>
          </p:cNvCxnSpPr>
          <p:nvPr/>
        </p:nvCxnSpPr>
        <p:spPr>
          <a:xfrm>
            <a:off x="10020031" y="4193389"/>
            <a:ext cx="339238" cy="12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pic>
        <p:nvPicPr>
          <p:cNvPr id="35" name="Grafikk 34">
            <a:extLst>
              <a:ext uri="{FF2B5EF4-FFF2-40B4-BE49-F238E27FC236}">
                <a16:creationId xmlns:a16="http://schemas.microsoft.com/office/drawing/2014/main" id="{38242AD3-974F-7CE3-C677-C530553F7F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24609" y="3107381"/>
            <a:ext cx="338109" cy="338109"/>
          </a:xfrm>
          <a:prstGeom prst="rect">
            <a:avLst/>
          </a:prstGeom>
        </p:spPr>
      </p:pic>
      <p:pic>
        <p:nvPicPr>
          <p:cNvPr id="36" name="Bilde 35" descr="Et bilde som inneholder tegnefilm, clip art, Grafikk, illustrasjon&#10;&#10;KI-generert innhold kan være feil.">
            <a:extLst>
              <a:ext uri="{FF2B5EF4-FFF2-40B4-BE49-F238E27FC236}">
                <a16:creationId xmlns:a16="http://schemas.microsoft.com/office/drawing/2014/main" id="{75BA5D3E-5FA1-D086-79DE-66A204267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1544" y="3093458"/>
            <a:ext cx="386475" cy="386475"/>
          </a:xfrm>
          <a:prstGeom prst="rect">
            <a:avLst/>
          </a:prstGeom>
        </p:spPr>
      </p:pic>
      <p:sp>
        <p:nvSpPr>
          <p:cNvPr id="37" name="TekstSylinder 36">
            <a:extLst>
              <a:ext uri="{FF2B5EF4-FFF2-40B4-BE49-F238E27FC236}">
                <a16:creationId xmlns:a16="http://schemas.microsoft.com/office/drawing/2014/main" id="{BA29C59B-FFC0-CA7C-3573-DB7FD306C920}"/>
              </a:ext>
            </a:extLst>
          </p:cNvPr>
          <p:cNvSpPr txBox="1"/>
          <p:nvPr/>
        </p:nvSpPr>
        <p:spPr>
          <a:xfrm>
            <a:off x="8555454" y="3399157"/>
            <a:ext cx="969155" cy="215444"/>
          </a:xfrm>
          <a:prstGeom prst="rect">
            <a:avLst/>
          </a:prstGeom>
          <a:noFill/>
        </p:spPr>
        <p:txBody>
          <a:bodyPr wrap="square" rtlCol="0">
            <a:spAutoFit/>
          </a:bodyPr>
          <a:lstStyle/>
          <a:p>
            <a:r>
              <a:rPr lang="en-US" sz="800"/>
              <a:t>Data Scientists</a:t>
            </a:r>
          </a:p>
        </p:txBody>
      </p:sp>
      <p:pic>
        <p:nvPicPr>
          <p:cNvPr id="4" name="Bilde 3">
            <a:extLst>
              <a:ext uri="{FF2B5EF4-FFF2-40B4-BE49-F238E27FC236}">
                <a16:creationId xmlns:a16="http://schemas.microsoft.com/office/drawing/2014/main" id="{96B31F9D-01AE-BEE1-D8E9-F6124E5D8A0E}"/>
              </a:ext>
            </a:extLst>
          </p:cNvPr>
          <p:cNvPicPr>
            <a:picLocks noChangeAspect="1"/>
          </p:cNvPicPr>
          <p:nvPr/>
        </p:nvPicPr>
        <p:blipFill>
          <a:blip r:embed="rId6"/>
          <a:stretch>
            <a:fillRect/>
          </a:stretch>
        </p:blipFill>
        <p:spPr>
          <a:xfrm>
            <a:off x="9866400" y="-2"/>
            <a:ext cx="2325600" cy="2158945"/>
          </a:xfrm>
          <a:prstGeom prst="rect">
            <a:avLst/>
          </a:prstGeom>
        </p:spPr>
      </p:pic>
    </p:spTree>
    <p:extLst>
      <p:ext uri="{BB962C8B-B14F-4D97-AF65-F5344CB8AC3E}">
        <p14:creationId xmlns:p14="http://schemas.microsoft.com/office/powerpoint/2010/main" val="430773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02571A5-D087-AE85-C197-AAC0D79302DE}"/>
              </a:ext>
            </a:extLst>
          </p:cNvPr>
          <p:cNvSpPr>
            <a:spLocks noGrp="1"/>
          </p:cNvSpPr>
          <p:nvPr>
            <p:ph idx="1"/>
          </p:nvPr>
        </p:nvSpPr>
        <p:spPr>
          <a:xfrm>
            <a:off x="648003" y="641041"/>
            <a:ext cx="6461009" cy="5300319"/>
          </a:xfrm>
        </p:spPr>
        <p:txBody>
          <a:bodyPr>
            <a:normAutofit/>
          </a:bodyPr>
          <a:lstStyle/>
          <a:p>
            <a:pPr marL="269946" lvl="1" indent="0">
              <a:buNone/>
            </a:pPr>
            <a:r>
              <a:rPr lang="en-US" sz="1600" b="1" dirty="0">
                <a:latin typeface="Red Hat Display" pitchFamily="2" charset="0"/>
                <a:ea typeface="Red Hat Display" pitchFamily="2" charset="0"/>
                <a:cs typeface="Red Hat Display" pitchFamily="2" charset="0"/>
              </a:rPr>
              <a:t>Provides the compute, storage and network resources the rest of the platforms builds upon</a:t>
            </a:r>
          </a:p>
          <a:p>
            <a:pPr marL="269946" lvl="1" indent="0">
              <a:buNone/>
            </a:pPr>
            <a:endParaRPr lang="en-US" b="1" dirty="0">
              <a:latin typeface="Red Hat Display" pitchFamily="2" charset="0"/>
              <a:ea typeface="Red Hat Display" pitchFamily="2" charset="0"/>
              <a:cs typeface="Red Hat Display" pitchFamily="2" charset="0"/>
            </a:endParaRPr>
          </a:p>
          <a:p>
            <a:pPr marL="269946" lvl="1" indent="0">
              <a:buNone/>
            </a:pPr>
            <a:r>
              <a:rPr lang="en-US" b="1" dirty="0">
                <a:latin typeface="Red Hat Display" pitchFamily="2" charset="0"/>
                <a:ea typeface="Red Hat Display" pitchFamily="2" charset="0"/>
                <a:cs typeface="Red Hat Display" pitchFamily="2" charset="0"/>
              </a:rPr>
              <a:t>Cloud-Native</a:t>
            </a:r>
          </a:p>
          <a:p>
            <a:pPr lvl="2"/>
            <a:r>
              <a:rPr lang="en-US" dirty="0">
                <a:latin typeface="Red Hat Display" pitchFamily="2" charset="0"/>
                <a:ea typeface="Red Hat Display" pitchFamily="2" charset="0"/>
                <a:cs typeface="Red Hat Display" pitchFamily="2" charset="0"/>
              </a:rPr>
              <a:t>Container based</a:t>
            </a:r>
          </a:p>
          <a:p>
            <a:pPr lvl="2"/>
            <a:r>
              <a:rPr lang="en-US" dirty="0">
                <a:latin typeface="Red Hat Display" pitchFamily="2" charset="0"/>
                <a:ea typeface="Red Hat Display" pitchFamily="2" charset="0"/>
                <a:cs typeface="Red Hat Display" pitchFamily="2" charset="0"/>
              </a:rPr>
              <a:t>Portable</a:t>
            </a:r>
          </a:p>
          <a:p>
            <a:pPr lvl="2"/>
            <a:endParaRPr lang="en-US" dirty="0">
              <a:latin typeface="Red Hat Display" pitchFamily="2" charset="0"/>
              <a:ea typeface="Red Hat Display" pitchFamily="2" charset="0"/>
              <a:cs typeface="Red Hat Display" pitchFamily="2" charset="0"/>
            </a:endParaRPr>
          </a:p>
          <a:p>
            <a:pPr marL="269946" lvl="1" indent="0">
              <a:buNone/>
            </a:pPr>
            <a:r>
              <a:rPr lang="en-US" b="1" dirty="0">
                <a:latin typeface="Red Hat Display" pitchFamily="2" charset="0"/>
                <a:ea typeface="Red Hat Display" pitchFamily="2" charset="0"/>
                <a:cs typeface="Red Hat Display" pitchFamily="2" charset="0"/>
              </a:rPr>
              <a:t>Core components</a:t>
            </a:r>
          </a:p>
          <a:p>
            <a:pPr lvl="2"/>
            <a:r>
              <a:rPr lang="en-US" dirty="0">
                <a:latin typeface="Red Hat Display" pitchFamily="2" charset="0"/>
                <a:ea typeface="Red Hat Display" pitchFamily="2" charset="0"/>
                <a:cs typeface="Red Hat Display" pitchFamily="2" charset="0"/>
              </a:rPr>
              <a:t>Red Hat OpenShift Container Platform</a:t>
            </a:r>
          </a:p>
          <a:p>
            <a:pPr lvl="2"/>
            <a:r>
              <a:rPr lang="en-US" dirty="0">
                <a:latin typeface="Red Hat Display" pitchFamily="2" charset="0"/>
                <a:ea typeface="Red Hat Display" pitchFamily="2" charset="0"/>
                <a:cs typeface="Red Hat Display" pitchFamily="2" charset="0"/>
              </a:rPr>
              <a:t>Red Hat OpenShift Observability</a:t>
            </a:r>
          </a:p>
          <a:p>
            <a:pPr lvl="2"/>
            <a:r>
              <a:rPr lang="en-US" dirty="0">
                <a:latin typeface="Red Hat Display" pitchFamily="2" charset="0"/>
                <a:ea typeface="Red Hat Display" pitchFamily="2" charset="0"/>
                <a:cs typeface="Red Hat Display" pitchFamily="2" charset="0"/>
              </a:rPr>
              <a:t>Red Hat Ansible Automation Platform</a:t>
            </a:r>
          </a:p>
          <a:p>
            <a:pPr lvl="2"/>
            <a:r>
              <a:rPr lang="en-US" dirty="0">
                <a:latin typeface="Red Hat Display" pitchFamily="2" charset="0"/>
                <a:ea typeface="Red Hat Display" pitchFamily="2" charset="0"/>
                <a:cs typeface="Red Hat Display" pitchFamily="2" charset="0"/>
              </a:rPr>
              <a:t>Red Hat Enterprise Linux</a:t>
            </a:r>
          </a:p>
          <a:p>
            <a:pPr lvl="2"/>
            <a:endParaRPr lang="en-US" dirty="0">
              <a:latin typeface="Red Hat Display" pitchFamily="2" charset="0"/>
              <a:ea typeface="Red Hat Display" pitchFamily="2" charset="0"/>
              <a:cs typeface="Red Hat Display" pitchFamily="2" charset="0"/>
            </a:endParaRPr>
          </a:p>
          <a:p>
            <a:pPr lvl="2"/>
            <a:r>
              <a:rPr lang="en-US" dirty="0">
                <a:latin typeface="Red Hat Display" pitchFamily="2" charset="0"/>
                <a:ea typeface="Red Hat Display" pitchFamily="2" charset="0"/>
                <a:cs typeface="Red Hat Display" pitchFamily="2" charset="0"/>
              </a:rPr>
              <a:t>IBM Storage </a:t>
            </a:r>
            <a:r>
              <a:rPr lang="en-US" dirty="0" err="1">
                <a:latin typeface="Red Hat Display" pitchFamily="2" charset="0"/>
                <a:ea typeface="Red Hat Display" pitchFamily="2" charset="0"/>
                <a:cs typeface="Red Hat Display" pitchFamily="2" charset="0"/>
              </a:rPr>
              <a:t>Ceph</a:t>
            </a:r>
            <a:endParaRPr lang="en-US" dirty="0">
              <a:latin typeface="Red Hat Display" pitchFamily="2" charset="0"/>
              <a:ea typeface="Red Hat Display" pitchFamily="2" charset="0"/>
              <a:cs typeface="Red Hat Display" pitchFamily="2" charset="0"/>
            </a:endParaRPr>
          </a:p>
          <a:p>
            <a:pPr lvl="2"/>
            <a:endParaRPr lang="en-US" dirty="0">
              <a:latin typeface="Red Hat Display" pitchFamily="2" charset="0"/>
              <a:ea typeface="Red Hat Display" pitchFamily="2" charset="0"/>
              <a:cs typeface="Red Hat Display" pitchFamily="2" charset="0"/>
            </a:endParaRPr>
          </a:p>
          <a:p>
            <a:pPr lvl="2"/>
            <a:r>
              <a:rPr lang="en-US" dirty="0">
                <a:latin typeface="Red Hat Display" pitchFamily="2" charset="0"/>
                <a:ea typeface="Red Hat Display" pitchFamily="2" charset="0"/>
                <a:cs typeface="Red Hat Display" pitchFamily="2" charset="0"/>
              </a:rPr>
              <a:t>Cisco ACI</a:t>
            </a:r>
          </a:p>
          <a:p>
            <a:pPr lvl="2"/>
            <a:r>
              <a:rPr lang="en-US" dirty="0">
                <a:latin typeface="Red Hat Display" pitchFamily="2" charset="0"/>
                <a:ea typeface="Red Hat Display" pitchFamily="2" charset="0"/>
                <a:cs typeface="Red Hat Display" pitchFamily="2" charset="0"/>
              </a:rPr>
              <a:t>BIG-IP </a:t>
            </a:r>
            <a:r>
              <a:rPr lang="en-US" dirty="0" err="1">
                <a:latin typeface="Red Hat Display" pitchFamily="2" charset="0"/>
                <a:ea typeface="Red Hat Display" pitchFamily="2" charset="0"/>
                <a:cs typeface="Red Hat Display" pitchFamily="2" charset="0"/>
              </a:rPr>
              <a:t>loadbalancers</a:t>
            </a:r>
            <a:endParaRPr lang="en-US" dirty="0">
              <a:latin typeface="Red Hat Display" pitchFamily="2" charset="0"/>
              <a:ea typeface="Red Hat Display" pitchFamily="2" charset="0"/>
              <a:cs typeface="Red Hat Display" pitchFamily="2" charset="0"/>
            </a:endParaRPr>
          </a:p>
          <a:p>
            <a:pPr lvl="2"/>
            <a:r>
              <a:rPr lang="en-US" dirty="0" err="1">
                <a:latin typeface="Red Hat Display" pitchFamily="2" charset="0"/>
                <a:ea typeface="Red Hat Display" pitchFamily="2" charset="0"/>
                <a:cs typeface="Red Hat Display" pitchFamily="2" charset="0"/>
              </a:rPr>
              <a:t>Fortigate</a:t>
            </a:r>
            <a:r>
              <a:rPr lang="en-US" dirty="0">
                <a:latin typeface="Red Hat Display" pitchFamily="2" charset="0"/>
                <a:ea typeface="Red Hat Display" pitchFamily="2" charset="0"/>
                <a:cs typeface="Red Hat Display" pitchFamily="2" charset="0"/>
              </a:rPr>
              <a:t> firewalls</a:t>
            </a:r>
          </a:p>
          <a:p>
            <a:pPr marL="269946" lvl="1" indent="0">
              <a:buNone/>
            </a:pPr>
            <a:endParaRPr lang="en-US" dirty="0">
              <a:latin typeface="Red Hat Display" pitchFamily="2" charset="0"/>
              <a:ea typeface="Red Hat Display" pitchFamily="2" charset="0"/>
              <a:cs typeface="Red Hat Display" pitchFamily="2" charset="0"/>
            </a:endParaRPr>
          </a:p>
          <a:p>
            <a:endParaRPr lang="en-US" dirty="0">
              <a:latin typeface="Red Hat Display" pitchFamily="2" charset="0"/>
              <a:ea typeface="Red Hat Display" pitchFamily="2" charset="0"/>
              <a:cs typeface="Red Hat Display" pitchFamily="2" charset="0"/>
            </a:endParaRPr>
          </a:p>
        </p:txBody>
      </p:sp>
      <p:sp>
        <p:nvSpPr>
          <p:cNvPr id="6" name="Tittel 1">
            <a:extLst>
              <a:ext uri="{FF2B5EF4-FFF2-40B4-BE49-F238E27FC236}">
                <a16:creationId xmlns:a16="http://schemas.microsoft.com/office/drawing/2014/main" id="{DFD20607-3222-8B72-7614-1160B85B9982}"/>
              </a:ext>
            </a:extLst>
          </p:cNvPr>
          <p:cNvSpPr txBox="1">
            <a:spLocks/>
          </p:cNvSpPr>
          <p:nvPr/>
        </p:nvSpPr>
        <p:spPr>
          <a:xfrm>
            <a:off x="-1201" y="6210000"/>
            <a:ext cx="12193200"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r>
              <a:rPr lang="en-US" sz="1600" b="1">
                <a:solidFill>
                  <a:schemeClr val="bg1"/>
                </a:solidFill>
                <a:latin typeface="Red Hat Display SemiBold" pitchFamily="2" charset="0"/>
                <a:ea typeface="Red Hat Display SemiBold" pitchFamily="2" charset="0"/>
                <a:cs typeface="Red Hat Display SemiBold" pitchFamily="2" charset="0"/>
              </a:rPr>
              <a:t>PaaS | IaaS | SDS | SDN</a:t>
            </a:r>
          </a:p>
        </p:txBody>
      </p:sp>
      <p:sp>
        <p:nvSpPr>
          <p:cNvPr id="4" name="Tittel 1">
            <a:extLst>
              <a:ext uri="{FF2B5EF4-FFF2-40B4-BE49-F238E27FC236}">
                <a16:creationId xmlns:a16="http://schemas.microsoft.com/office/drawing/2014/main" id="{1C159C5F-DD76-5226-685D-0A1CE27DF481}"/>
              </a:ext>
            </a:extLst>
          </p:cNvPr>
          <p:cNvSpPr txBox="1">
            <a:spLocks/>
          </p:cNvSpPr>
          <p:nvPr/>
        </p:nvSpPr>
        <p:spPr>
          <a:xfrm rot="16200000">
            <a:off x="-2780999" y="2781000"/>
            <a:ext cx="6210002"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r>
              <a:rPr lang="en-US" sz="1600" b="1">
                <a:solidFill>
                  <a:schemeClr val="bg1"/>
                </a:solidFill>
                <a:latin typeface="Red Hat Display SemiBold" pitchFamily="2" charset="0"/>
                <a:ea typeface="Red Hat Display SemiBold" pitchFamily="2" charset="0"/>
                <a:cs typeface="Red Hat Display SemiBold" pitchFamily="2" charset="0"/>
              </a:rPr>
              <a:t>Infrastructure</a:t>
            </a:r>
          </a:p>
        </p:txBody>
      </p:sp>
      <p:sp>
        <p:nvSpPr>
          <p:cNvPr id="2" name="Tittel 1">
            <a:extLst>
              <a:ext uri="{FF2B5EF4-FFF2-40B4-BE49-F238E27FC236}">
                <a16:creationId xmlns:a16="http://schemas.microsoft.com/office/drawing/2014/main" id="{F123C56A-8B2B-D3EA-4766-35151007ED2B}"/>
              </a:ext>
            </a:extLst>
          </p:cNvPr>
          <p:cNvSpPr txBox="1">
            <a:spLocks/>
          </p:cNvSpPr>
          <p:nvPr/>
        </p:nvSpPr>
        <p:spPr>
          <a:xfrm>
            <a:off x="648003" y="0"/>
            <a:ext cx="11543996" cy="641041"/>
          </a:xfrm>
          <a:prstGeom prst="rect">
            <a:avLst/>
          </a:prstGeom>
        </p:spPr>
        <p:txBody>
          <a:bodyPr anchor="ctr">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r>
              <a:rPr lang="en-US" b="1">
                <a:latin typeface="Red Hat Display" pitchFamily="2" charset="0"/>
                <a:ea typeface="Red Hat Display" pitchFamily="2" charset="0"/>
                <a:cs typeface="Red Hat Display" pitchFamily="2" charset="0"/>
              </a:rPr>
              <a:t>The Infrastructure Platform</a:t>
            </a:r>
          </a:p>
        </p:txBody>
      </p:sp>
      <p:pic>
        <p:nvPicPr>
          <p:cNvPr id="10" name="Bilde 9" descr="Hosted Control Plan using OpenShift Virtualization">
            <a:extLst>
              <a:ext uri="{FF2B5EF4-FFF2-40B4-BE49-F238E27FC236}">
                <a16:creationId xmlns:a16="http://schemas.microsoft.com/office/drawing/2014/main" id="{F3460800-752E-2FFD-CDF4-29BBE8019A0A}"/>
              </a:ext>
            </a:extLst>
          </p:cNvPr>
          <p:cNvPicPr>
            <a:picLocks noChangeAspect="1"/>
          </p:cNvPicPr>
          <p:nvPr/>
        </p:nvPicPr>
        <p:blipFill>
          <a:blip r:embed="rId3"/>
          <a:stretch>
            <a:fillRect/>
          </a:stretch>
        </p:blipFill>
        <p:spPr>
          <a:xfrm>
            <a:off x="7676720" y="2829749"/>
            <a:ext cx="4379358" cy="2773593"/>
          </a:xfrm>
          <a:prstGeom prst="rect">
            <a:avLst/>
          </a:prstGeom>
        </p:spPr>
      </p:pic>
      <p:pic>
        <p:nvPicPr>
          <p:cNvPr id="5" name="Bilde 4">
            <a:extLst>
              <a:ext uri="{FF2B5EF4-FFF2-40B4-BE49-F238E27FC236}">
                <a16:creationId xmlns:a16="http://schemas.microsoft.com/office/drawing/2014/main" id="{19B09760-C470-6886-E9C0-461ECE5C8E45}"/>
              </a:ext>
            </a:extLst>
          </p:cNvPr>
          <p:cNvPicPr>
            <a:picLocks noChangeAspect="1"/>
          </p:cNvPicPr>
          <p:nvPr/>
        </p:nvPicPr>
        <p:blipFill>
          <a:blip r:embed="rId4"/>
          <a:stretch>
            <a:fillRect/>
          </a:stretch>
        </p:blipFill>
        <p:spPr>
          <a:xfrm>
            <a:off x="9866399" y="0"/>
            <a:ext cx="2325600" cy="2158945"/>
          </a:xfrm>
          <a:prstGeom prst="rect">
            <a:avLst/>
          </a:prstGeom>
        </p:spPr>
      </p:pic>
    </p:spTree>
    <p:extLst>
      <p:ext uri="{BB962C8B-B14F-4D97-AF65-F5344CB8AC3E}">
        <p14:creationId xmlns:p14="http://schemas.microsoft.com/office/powerpoint/2010/main" val="719431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CEC410B-72D1-199D-0FD3-7BED65A78F33}"/>
              </a:ext>
            </a:extLst>
          </p:cNvPr>
          <p:cNvSpPr>
            <a:spLocks noGrp="1"/>
          </p:cNvSpPr>
          <p:nvPr>
            <p:ph idx="1"/>
          </p:nvPr>
        </p:nvSpPr>
        <p:spPr>
          <a:xfrm>
            <a:off x="0" y="0"/>
            <a:ext cx="9854005" cy="5884433"/>
          </a:xfrm>
        </p:spPr>
        <p:txBody>
          <a:bodyPr>
            <a:normAutofit/>
          </a:bodyPr>
          <a:lstStyle/>
          <a:p>
            <a:pPr marL="269946" lvl="1" indent="0">
              <a:buNone/>
            </a:pPr>
            <a:endParaRPr lang="en-US" sz="3600" b="1">
              <a:latin typeface="Red Hat Display" pitchFamily="2" charset="0"/>
              <a:ea typeface="Red Hat Display" pitchFamily="2" charset="0"/>
              <a:cs typeface="Red Hat Display" pitchFamily="2" charset="0"/>
            </a:endParaRPr>
          </a:p>
          <a:p>
            <a:pPr marL="539892" lvl="2" indent="0">
              <a:buNone/>
            </a:pPr>
            <a:r>
              <a:rPr lang="en-US" sz="3600" b="1">
                <a:latin typeface="Red Hat Display" pitchFamily="2" charset="0"/>
                <a:ea typeface="Red Hat Display" pitchFamily="2" charset="0"/>
                <a:cs typeface="Red Hat Display" pitchFamily="2" charset="0"/>
              </a:rPr>
              <a:t>In this talk I will share</a:t>
            </a:r>
            <a:endParaRPr lang="en-US" sz="3600">
              <a:latin typeface="Red Hat Display" pitchFamily="2" charset="0"/>
              <a:ea typeface="Red Hat Display" pitchFamily="2" charset="0"/>
              <a:cs typeface="Red Hat Display" pitchFamily="2" charset="0"/>
            </a:endParaRPr>
          </a:p>
          <a:p>
            <a:pPr lvl="2"/>
            <a:endParaRPr lang="en-US" sz="2400">
              <a:latin typeface="Red Hat Display" pitchFamily="2" charset="0"/>
              <a:ea typeface="Red Hat Display" pitchFamily="2" charset="0"/>
              <a:cs typeface="Red Hat Display" pitchFamily="2" charset="0"/>
            </a:endParaRPr>
          </a:p>
          <a:p>
            <a:pPr lvl="3"/>
            <a:r>
              <a:rPr lang="en-US" sz="2400">
                <a:latin typeface="Red Hat Display" pitchFamily="2" charset="0"/>
                <a:ea typeface="Red Hat Display" pitchFamily="2" charset="0"/>
                <a:cs typeface="Red Hat Display" pitchFamily="2" charset="0"/>
              </a:rPr>
              <a:t>Our technology journey</a:t>
            </a:r>
          </a:p>
          <a:p>
            <a:pPr lvl="3"/>
            <a:endParaRPr lang="en-US" sz="2400">
              <a:latin typeface="Red Hat Display" pitchFamily="2" charset="0"/>
              <a:ea typeface="Red Hat Display" pitchFamily="2" charset="0"/>
              <a:cs typeface="Red Hat Display" pitchFamily="2" charset="0"/>
            </a:endParaRPr>
          </a:p>
          <a:p>
            <a:pPr lvl="3"/>
            <a:r>
              <a:rPr lang="en-US" sz="2400">
                <a:latin typeface="Red Hat Display" pitchFamily="2" charset="0"/>
                <a:ea typeface="Red Hat Display" pitchFamily="2" charset="0"/>
                <a:cs typeface="Red Hat Display" pitchFamily="2" charset="0"/>
              </a:rPr>
              <a:t>How we balance security, compliance, and operations without slowing down innovation</a:t>
            </a:r>
          </a:p>
          <a:p>
            <a:pPr lvl="3"/>
            <a:endParaRPr lang="en-US" sz="2400">
              <a:latin typeface="Red Hat Display" pitchFamily="2" charset="0"/>
              <a:ea typeface="Red Hat Display" pitchFamily="2" charset="0"/>
              <a:cs typeface="Red Hat Display" pitchFamily="2" charset="0"/>
            </a:endParaRPr>
          </a:p>
          <a:p>
            <a:pPr lvl="3"/>
            <a:r>
              <a:rPr lang="en-US" sz="2400">
                <a:latin typeface="Red Hat Display" pitchFamily="2" charset="0"/>
                <a:ea typeface="Red Hat Display" pitchFamily="2" charset="0"/>
                <a:cs typeface="Red Hat Display" pitchFamily="2" charset="0"/>
              </a:rPr>
              <a:t>Tips on building a platform that scales</a:t>
            </a:r>
          </a:p>
          <a:p>
            <a:pPr lvl="3"/>
            <a:endParaRPr lang="en-US" sz="2400">
              <a:latin typeface="Red Hat Display" pitchFamily="2" charset="0"/>
              <a:ea typeface="Red Hat Display" pitchFamily="2" charset="0"/>
              <a:cs typeface="Red Hat Display" pitchFamily="2" charset="0"/>
            </a:endParaRPr>
          </a:p>
          <a:p>
            <a:pPr lvl="3"/>
            <a:r>
              <a:rPr lang="en-US" sz="2400">
                <a:latin typeface="Red Hat Display" pitchFamily="2" charset="0"/>
                <a:ea typeface="Red Hat Display" pitchFamily="2" charset="0"/>
                <a:cs typeface="Red Hat Display" pitchFamily="2" charset="0"/>
              </a:rPr>
              <a:t>Lessons learned</a:t>
            </a:r>
          </a:p>
          <a:p>
            <a:pPr lvl="3"/>
            <a:endParaRPr lang="en-US" sz="2400">
              <a:latin typeface="Red Hat Display" pitchFamily="2" charset="0"/>
              <a:ea typeface="Red Hat Display" pitchFamily="2" charset="0"/>
              <a:cs typeface="Red Hat Display" pitchFamily="2" charset="0"/>
            </a:endParaRPr>
          </a:p>
          <a:p>
            <a:pPr lvl="3"/>
            <a:r>
              <a:rPr lang="en-US" sz="2400">
                <a:latin typeface="Red Hat Display" pitchFamily="2" charset="0"/>
                <a:ea typeface="Red Hat Display" pitchFamily="2" charset="0"/>
                <a:cs typeface="Red Hat Display" pitchFamily="2" charset="0"/>
              </a:rPr>
              <a:t>What’s next</a:t>
            </a:r>
          </a:p>
          <a:p>
            <a:endParaRPr lang="en-US">
              <a:latin typeface="Red Hat Display" pitchFamily="2" charset="0"/>
              <a:ea typeface="Red Hat Display" pitchFamily="2" charset="0"/>
              <a:cs typeface="Red Hat Display" pitchFamily="2" charset="0"/>
            </a:endParaRPr>
          </a:p>
        </p:txBody>
      </p:sp>
    </p:spTree>
    <p:extLst>
      <p:ext uri="{BB962C8B-B14F-4D97-AF65-F5344CB8AC3E}">
        <p14:creationId xmlns:p14="http://schemas.microsoft.com/office/powerpoint/2010/main" val="574650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167E26AB-5E71-CE34-4091-FC406BBC0FCC}"/>
              </a:ext>
            </a:extLst>
          </p:cNvPr>
          <p:cNvSpPr>
            <a:spLocks noGrp="1"/>
          </p:cNvSpPr>
          <p:nvPr>
            <p:ph idx="1"/>
          </p:nvPr>
        </p:nvSpPr>
        <p:spPr>
          <a:xfrm>
            <a:off x="6991352" y="1402901"/>
            <a:ext cx="3263153" cy="2713867"/>
          </a:xfrm>
        </p:spPr>
        <p:txBody>
          <a:bodyPr>
            <a:normAutofit lnSpcReduction="10000"/>
          </a:bodyPr>
          <a:lstStyle/>
          <a:p>
            <a:pPr marL="269946" lvl="1" indent="0">
              <a:buNone/>
            </a:pPr>
            <a:r>
              <a:rPr lang="en-US" sz="1600" b="1">
                <a:latin typeface="Red Hat Display" pitchFamily="2" charset="0"/>
                <a:ea typeface="Red Hat Display" pitchFamily="2" charset="0"/>
                <a:cs typeface="Red Hat Display" pitchFamily="2" charset="0"/>
              </a:rPr>
              <a:t>Our SIEM provides </a:t>
            </a:r>
          </a:p>
          <a:p>
            <a:pPr lvl="2"/>
            <a:r>
              <a:rPr lang="en-US" sz="1600">
                <a:latin typeface="Red Hat Display" pitchFamily="2" charset="0"/>
                <a:ea typeface="Red Hat Display" pitchFamily="2" charset="0"/>
                <a:cs typeface="Red Hat Display" pitchFamily="2" charset="0"/>
              </a:rPr>
              <a:t>Logs</a:t>
            </a:r>
          </a:p>
          <a:p>
            <a:pPr lvl="2"/>
            <a:r>
              <a:rPr lang="en-US" sz="1600">
                <a:latin typeface="Red Hat Display" pitchFamily="2" charset="0"/>
                <a:ea typeface="Red Hat Display" pitchFamily="2" charset="0"/>
                <a:cs typeface="Red Hat Display" pitchFamily="2" charset="0"/>
              </a:rPr>
              <a:t>Metrics</a:t>
            </a:r>
          </a:p>
          <a:p>
            <a:pPr lvl="2"/>
            <a:r>
              <a:rPr lang="en-US" sz="1600">
                <a:latin typeface="Red Hat Display" pitchFamily="2" charset="0"/>
                <a:ea typeface="Red Hat Display" pitchFamily="2" charset="0"/>
                <a:cs typeface="Red Hat Display" pitchFamily="2" charset="0"/>
              </a:rPr>
              <a:t>Traces</a:t>
            </a:r>
          </a:p>
          <a:p>
            <a:pPr lvl="2"/>
            <a:r>
              <a:rPr lang="en-US" sz="1600" dirty="0" err="1">
                <a:latin typeface="Red Hat Display" pitchFamily="2" charset="0"/>
                <a:ea typeface="Red Hat Display" pitchFamily="2" charset="0"/>
                <a:cs typeface="Red Hat Display" pitchFamily="2" charset="0"/>
              </a:rPr>
              <a:t>Visability</a:t>
            </a:r>
            <a:endParaRPr lang="en-US" sz="1600">
              <a:latin typeface="Red Hat Display" pitchFamily="2" charset="0"/>
              <a:ea typeface="Red Hat Display" pitchFamily="2" charset="0"/>
              <a:cs typeface="Red Hat Display" pitchFamily="2" charset="0"/>
            </a:endParaRPr>
          </a:p>
          <a:p>
            <a:pPr marL="269946" lvl="1" indent="0">
              <a:buNone/>
            </a:pPr>
            <a:br>
              <a:rPr lang="en-US" sz="1600" b="1">
                <a:latin typeface="Red Hat Display" pitchFamily="2" charset="0"/>
                <a:ea typeface="Red Hat Display" pitchFamily="2" charset="0"/>
                <a:cs typeface="Red Hat Display" pitchFamily="2" charset="0"/>
              </a:rPr>
            </a:br>
            <a:r>
              <a:rPr lang="en-US" sz="1600" b="1" dirty="0">
                <a:latin typeface="Red Hat Display" pitchFamily="2" charset="0"/>
                <a:ea typeface="Red Hat Display" pitchFamily="2" charset="0"/>
                <a:cs typeface="Red Hat Display" pitchFamily="2" charset="0"/>
              </a:rPr>
              <a:t>Agents / Forwarders</a:t>
            </a:r>
            <a:endParaRPr lang="en-US" sz="1600" b="1">
              <a:latin typeface="Red Hat Display" pitchFamily="2" charset="0"/>
              <a:ea typeface="Red Hat Display" pitchFamily="2" charset="0"/>
              <a:cs typeface="Red Hat Display" pitchFamily="2" charset="0"/>
            </a:endParaRPr>
          </a:p>
          <a:p>
            <a:pPr lvl="2"/>
            <a:r>
              <a:rPr lang="en-US" sz="1600">
                <a:latin typeface="Red Hat Display" pitchFamily="2" charset="0"/>
                <a:ea typeface="Red Hat Display" pitchFamily="2" charset="0"/>
                <a:cs typeface="Red Hat Display" pitchFamily="2" charset="0"/>
              </a:rPr>
              <a:t>Beats</a:t>
            </a:r>
          </a:p>
          <a:p>
            <a:pPr lvl="2"/>
            <a:r>
              <a:rPr lang="en-US" sz="1600" dirty="0">
                <a:latin typeface="Red Hat Display" pitchFamily="2" charset="0"/>
                <a:ea typeface="Red Hat Display" pitchFamily="2" charset="0"/>
                <a:cs typeface="Red Hat Display" pitchFamily="2" charset="0"/>
              </a:rPr>
              <a:t>Logstash</a:t>
            </a:r>
          </a:p>
          <a:p>
            <a:pPr lvl="2"/>
            <a:r>
              <a:rPr lang="en-US" sz="1600">
                <a:latin typeface="Red Hat Display" pitchFamily="2" charset="0"/>
                <a:ea typeface="Red Hat Display" pitchFamily="2" charset="0"/>
                <a:cs typeface="Red Hat Display" pitchFamily="2" charset="0"/>
              </a:rPr>
              <a:t>Vector</a:t>
            </a:r>
          </a:p>
          <a:p>
            <a:pPr lvl="2"/>
            <a:endParaRPr lang="en-US" sz="1600">
              <a:latin typeface="Red Hat Display" pitchFamily="2" charset="0"/>
              <a:ea typeface="Red Hat Display" pitchFamily="2" charset="0"/>
              <a:cs typeface="Red Hat Display" pitchFamily="2" charset="0"/>
            </a:endParaRPr>
          </a:p>
          <a:p>
            <a:pPr marL="0" indent="0">
              <a:buNone/>
            </a:pPr>
            <a:endParaRPr lang="en-US" sz="1600">
              <a:latin typeface="Red Hat Display" pitchFamily="2" charset="0"/>
              <a:ea typeface="Red Hat Display" pitchFamily="2" charset="0"/>
              <a:cs typeface="Red Hat Display" pitchFamily="2" charset="0"/>
            </a:endParaRPr>
          </a:p>
        </p:txBody>
      </p:sp>
      <p:sp>
        <p:nvSpPr>
          <p:cNvPr id="6" name="Tittel 1">
            <a:extLst>
              <a:ext uri="{FF2B5EF4-FFF2-40B4-BE49-F238E27FC236}">
                <a16:creationId xmlns:a16="http://schemas.microsoft.com/office/drawing/2014/main" id="{8A3A4F53-FA9F-80CC-4E05-259745B7F90D}"/>
              </a:ext>
            </a:extLst>
          </p:cNvPr>
          <p:cNvSpPr txBox="1">
            <a:spLocks/>
          </p:cNvSpPr>
          <p:nvPr/>
        </p:nvSpPr>
        <p:spPr>
          <a:xfrm>
            <a:off x="-1201" y="6210000"/>
            <a:ext cx="12193200"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r>
              <a:rPr lang="en-US" sz="1400" b="1">
                <a:solidFill>
                  <a:schemeClr val="bg1"/>
                </a:solidFill>
                <a:latin typeface="Red Hat Display SemiBold" pitchFamily="2" charset="0"/>
                <a:ea typeface="Red Hat Display SemiBold" pitchFamily="2" charset="0"/>
                <a:cs typeface="Red Hat Display SemiBold" pitchFamily="2" charset="0"/>
              </a:rPr>
              <a:t>Insight</a:t>
            </a:r>
          </a:p>
        </p:txBody>
      </p:sp>
      <p:sp>
        <p:nvSpPr>
          <p:cNvPr id="4" name="Tittel 1">
            <a:extLst>
              <a:ext uri="{FF2B5EF4-FFF2-40B4-BE49-F238E27FC236}">
                <a16:creationId xmlns:a16="http://schemas.microsoft.com/office/drawing/2014/main" id="{1D52D2A0-E81F-5F9C-7759-2EE3B02EBBA4}"/>
              </a:ext>
            </a:extLst>
          </p:cNvPr>
          <p:cNvSpPr txBox="1">
            <a:spLocks/>
          </p:cNvSpPr>
          <p:nvPr/>
        </p:nvSpPr>
        <p:spPr>
          <a:xfrm rot="16200000">
            <a:off x="-2781001" y="2781000"/>
            <a:ext cx="6210003"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r>
              <a:rPr lang="en-US" sz="1400" b="1">
                <a:solidFill>
                  <a:schemeClr val="bg1"/>
                </a:solidFill>
                <a:latin typeface="Red Hat Display SemiBold" pitchFamily="2" charset="0"/>
                <a:ea typeface="Red Hat Display SemiBold" pitchFamily="2" charset="0"/>
                <a:cs typeface="Red Hat Display SemiBold" pitchFamily="2" charset="0"/>
              </a:rPr>
              <a:t>Observability</a:t>
            </a:r>
          </a:p>
        </p:txBody>
      </p:sp>
      <p:sp>
        <p:nvSpPr>
          <p:cNvPr id="2" name="Tittel 1">
            <a:extLst>
              <a:ext uri="{FF2B5EF4-FFF2-40B4-BE49-F238E27FC236}">
                <a16:creationId xmlns:a16="http://schemas.microsoft.com/office/drawing/2014/main" id="{A53CE87C-DA6B-D748-B5A7-A3B6F18F8A1E}"/>
              </a:ext>
            </a:extLst>
          </p:cNvPr>
          <p:cNvSpPr txBox="1">
            <a:spLocks/>
          </p:cNvSpPr>
          <p:nvPr/>
        </p:nvSpPr>
        <p:spPr>
          <a:xfrm>
            <a:off x="648003" y="0"/>
            <a:ext cx="11543996" cy="641041"/>
          </a:xfrm>
          <a:prstGeom prst="rect">
            <a:avLst/>
          </a:prstGeom>
        </p:spPr>
        <p:txBody>
          <a:bodyPr anchor="ctr">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r>
              <a:rPr lang="en-US" b="1">
                <a:latin typeface="Red Hat Display" pitchFamily="2" charset="0"/>
                <a:ea typeface="Red Hat Display" pitchFamily="2" charset="0"/>
                <a:cs typeface="Red Hat Display" pitchFamily="2" charset="0"/>
              </a:rPr>
              <a:t>The Observability Platform</a:t>
            </a:r>
          </a:p>
        </p:txBody>
      </p:sp>
      <p:sp>
        <p:nvSpPr>
          <p:cNvPr id="5" name="Plassholder for innhold 2">
            <a:extLst>
              <a:ext uri="{FF2B5EF4-FFF2-40B4-BE49-F238E27FC236}">
                <a16:creationId xmlns:a16="http://schemas.microsoft.com/office/drawing/2014/main" id="{528D9109-13B3-5F6E-7478-FDB1B79CC769}"/>
              </a:ext>
            </a:extLst>
          </p:cNvPr>
          <p:cNvSpPr txBox="1">
            <a:spLocks/>
          </p:cNvSpPr>
          <p:nvPr/>
        </p:nvSpPr>
        <p:spPr>
          <a:xfrm>
            <a:off x="648001" y="641041"/>
            <a:ext cx="6147246" cy="4949208"/>
          </a:xfrm>
          <a:prstGeom prst="rect">
            <a:avLst/>
          </a:prstGeom>
          <a:solidFill>
            <a:schemeClr val="bg1"/>
          </a:solidFill>
        </p:spPr>
        <p:txBody>
          <a:bodyPr vert="horz" lIns="0" tIns="0" rIns="0" bIns="0" rtlCol="0">
            <a:normAutofit/>
          </a:bodyPr>
          <a:lstStyle>
            <a:lvl1pPr marL="179964" indent="-179964" algn="l" defTabSz="914172" rtl="0" eaLnBrk="1" latinLnBrk="0" hangingPunct="1">
              <a:lnSpc>
                <a:spcPct val="100000"/>
              </a:lnSpc>
              <a:spcBef>
                <a:spcPts val="1000"/>
              </a:spcBef>
              <a:spcAft>
                <a:spcPts val="1000"/>
              </a:spcAft>
              <a:buClr>
                <a:schemeClr val="accent4"/>
              </a:buClr>
              <a:buFont typeface="Arial" panose="020B0604020202020204" pitchFamily="34" charset="0"/>
              <a:buChar char="•"/>
              <a:defRPr sz="1400" b="0" kern="1200">
                <a:solidFill>
                  <a:schemeClr val="tx1"/>
                </a:solidFill>
                <a:latin typeface="+mn-lt"/>
                <a:ea typeface="+mn-ea"/>
                <a:cs typeface="+mn-cs"/>
              </a:defRPr>
            </a:lvl1pPr>
            <a:lvl2pPr marL="449910"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2pPr>
            <a:lvl3pPr marL="719856"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3pPr>
            <a:lvl4pPr marL="989802"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4pPr>
            <a:lvl5pPr marL="1259748"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946" lvl="1" indent="0">
              <a:buNone/>
            </a:pPr>
            <a:r>
              <a:rPr lang="en-US" sz="1600" b="1" dirty="0">
                <a:latin typeface="Red Hat Display" pitchFamily="2" charset="0"/>
                <a:ea typeface="Red Hat Display" pitchFamily="2" charset="0"/>
                <a:cs typeface="Red Hat Display" pitchFamily="2" charset="0"/>
              </a:rPr>
              <a:t>Here we gain visibility and understanding of the system, enabling proactive monitoring and troubleshooting</a:t>
            </a:r>
          </a:p>
          <a:p>
            <a:pPr marL="269946" lvl="1" indent="0">
              <a:buNone/>
            </a:pPr>
            <a:endParaRPr lang="en-US" b="1" dirty="0">
              <a:latin typeface="Red Hat Display" pitchFamily="2" charset="0"/>
              <a:ea typeface="Red Hat Display" pitchFamily="2" charset="0"/>
              <a:cs typeface="Red Hat Display" pitchFamily="2" charset="0"/>
            </a:endParaRPr>
          </a:p>
          <a:p>
            <a:pPr marL="269946" lvl="1" indent="0">
              <a:buNone/>
            </a:pPr>
            <a:r>
              <a:rPr lang="en-US" sz="1600" b="1" dirty="0" err="1">
                <a:latin typeface="Red Hat Display" pitchFamily="2" charset="0"/>
                <a:ea typeface="Red Hat Display" pitchFamily="2" charset="0"/>
                <a:cs typeface="Red Hat Display" pitchFamily="2" charset="0"/>
              </a:rPr>
              <a:t>Sentralized</a:t>
            </a:r>
            <a:r>
              <a:rPr lang="en-US" sz="1600" b="1" dirty="0">
                <a:latin typeface="Red Hat Display" pitchFamily="2" charset="0"/>
                <a:ea typeface="Red Hat Display" pitchFamily="2" charset="0"/>
                <a:cs typeface="Red Hat Display" pitchFamily="2" charset="0"/>
              </a:rPr>
              <a:t> logging and monitoring</a:t>
            </a:r>
          </a:p>
          <a:p>
            <a:pPr lvl="2"/>
            <a:r>
              <a:rPr lang="en-US" sz="1600" dirty="0">
                <a:latin typeface="Red Hat Display" pitchFamily="2" charset="0"/>
                <a:ea typeface="Red Hat Display" pitchFamily="2" charset="0"/>
                <a:cs typeface="Red Hat Display" pitchFamily="2" charset="0"/>
              </a:rPr>
              <a:t>Based on Elastic Stack</a:t>
            </a:r>
          </a:p>
          <a:p>
            <a:pPr lvl="2"/>
            <a:r>
              <a:rPr lang="en-US" sz="1600" dirty="0">
                <a:latin typeface="Red Hat Display" pitchFamily="2" charset="0"/>
                <a:ea typeface="Red Hat Display" pitchFamily="2" charset="0"/>
                <a:cs typeface="Red Hat Display" pitchFamily="2" charset="0"/>
              </a:rPr>
              <a:t>Generative AI and Machine Learning</a:t>
            </a:r>
          </a:p>
          <a:p>
            <a:pPr lvl="3"/>
            <a:r>
              <a:rPr lang="en-US" sz="1600" dirty="0">
                <a:latin typeface="Red Hat Display" pitchFamily="2" charset="0"/>
                <a:ea typeface="Red Hat Display" pitchFamily="2" charset="0"/>
                <a:cs typeface="Red Hat Display" pitchFamily="2" charset="0"/>
              </a:rPr>
              <a:t>intelligent automation</a:t>
            </a:r>
          </a:p>
          <a:p>
            <a:pPr lvl="3"/>
            <a:r>
              <a:rPr lang="en-US" sz="1600" dirty="0">
                <a:latin typeface="Red Hat Display" pitchFamily="2" charset="0"/>
                <a:ea typeface="Red Hat Display" pitchFamily="2" charset="0"/>
                <a:cs typeface="Red Hat Display" pitchFamily="2" charset="0"/>
              </a:rPr>
              <a:t>predictive insights</a:t>
            </a:r>
          </a:p>
          <a:p>
            <a:pPr lvl="3"/>
            <a:r>
              <a:rPr lang="en-US" sz="1600" dirty="0">
                <a:latin typeface="Red Hat Display" pitchFamily="2" charset="0"/>
                <a:ea typeface="Red Hat Display" pitchFamily="2" charset="0"/>
                <a:cs typeface="Red Hat Display" pitchFamily="2" charset="0"/>
              </a:rPr>
              <a:t>adaptive decision-making</a:t>
            </a:r>
          </a:p>
          <a:p>
            <a:pPr lvl="2"/>
            <a:r>
              <a:rPr lang="en-US" sz="1600" dirty="0">
                <a:latin typeface="Red Hat Display" pitchFamily="2" charset="0"/>
                <a:ea typeface="Red Hat Display" pitchFamily="2" charset="0"/>
                <a:cs typeface="Red Hat Display" pitchFamily="2" charset="0"/>
              </a:rPr>
              <a:t>Supporting the Service Level </a:t>
            </a:r>
            <a:r>
              <a:rPr lang="en-US" sz="1600" dirty="0" err="1">
                <a:latin typeface="Red Hat Display" pitchFamily="2" charset="0"/>
                <a:ea typeface="Red Hat Display" pitchFamily="2" charset="0"/>
                <a:cs typeface="Red Hat Display" pitchFamily="2" charset="0"/>
              </a:rPr>
              <a:t>Objectiv</a:t>
            </a:r>
            <a:r>
              <a:rPr lang="en-US" sz="1600" dirty="0">
                <a:latin typeface="Red Hat Display" pitchFamily="2" charset="0"/>
                <a:ea typeface="Red Hat Display" pitchFamily="2" charset="0"/>
                <a:cs typeface="Red Hat Display" pitchFamily="2" charset="0"/>
              </a:rPr>
              <a:t> (SLO) concept</a:t>
            </a:r>
          </a:p>
          <a:p>
            <a:pPr lvl="3"/>
            <a:r>
              <a:rPr lang="en-US" sz="1600" dirty="0">
                <a:latin typeface="Red Hat Display" pitchFamily="2" charset="0"/>
                <a:ea typeface="Red Hat Display" pitchFamily="2" charset="0"/>
                <a:cs typeface="Red Hat Display" pitchFamily="2" charset="0"/>
              </a:rPr>
              <a:t>A SLO is a clearly defined, measurable target that describes the expected reliability or performance of a service</a:t>
            </a:r>
          </a:p>
          <a:p>
            <a:pPr lvl="2"/>
            <a:endParaRPr lang="en-US" sz="1600" dirty="0">
              <a:latin typeface="Red Hat Display" pitchFamily="2" charset="0"/>
              <a:ea typeface="Red Hat Display" pitchFamily="2" charset="0"/>
              <a:cs typeface="Red Hat Display" pitchFamily="2" charset="0"/>
            </a:endParaRPr>
          </a:p>
          <a:p>
            <a:pPr marL="269946" lvl="1" indent="0">
              <a:buNone/>
            </a:pPr>
            <a:r>
              <a:rPr lang="en-US" sz="1600" dirty="0">
                <a:latin typeface="Red Hat Display" pitchFamily="2" charset="0"/>
                <a:ea typeface="Red Hat Display" pitchFamily="2" charset="0"/>
                <a:cs typeface="Red Hat Display" pitchFamily="2" charset="0"/>
              </a:rPr>
              <a:t>External Security Operations Center (SOC)</a:t>
            </a:r>
          </a:p>
          <a:p>
            <a:pPr marL="269946" lvl="1" indent="0">
              <a:buNone/>
            </a:pPr>
            <a:endParaRPr lang="en-US" sz="1600" dirty="0">
              <a:latin typeface="Red Hat Display" pitchFamily="2" charset="0"/>
              <a:ea typeface="Red Hat Display" pitchFamily="2" charset="0"/>
              <a:cs typeface="Red Hat Display" pitchFamily="2" charset="0"/>
            </a:endParaRPr>
          </a:p>
        </p:txBody>
      </p:sp>
      <p:sp>
        <p:nvSpPr>
          <p:cNvPr id="7" name="Avrundet rektangel 6">
            <a:extLst>
              <a:ext uri="{FF2B5EF4-FFF2-40B4-BE49-F238E27FC236}">
                <a16:creationId xmlns:a16="http://schemas.microsoft.com/office/drawing/2014/main" id="{F519E5F6-A449-C4C9-B19F-85B357D85372}"/>
              </a:ext>
            </a:extLst>
          </p:cNvPr>
          <p:cNvSpPr/>
          <p:nvPr/>
        </p:nvSpPr>
        <p:spPr>
          <a:xfrm>
            <a:off x="6537326" y="4493341"/>
            <a:ext cx="1346200" cy="46990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Producer</a:t>
            </a:r>
          </a:p>
        </p:txBody>
      </p:sp>
      <p:sp>
        <p:nvSpPr>
          <p:cNvPr id="8" name="Avrundet rektangel 7">
            <a:extLst>
              <a:ext uri="{FF2B5EF4-FFF2-40B4-BE49-F238E27FC236}">
                <a16:creationId xmlns:a16="http://schemas.microsoft.com/office/drawing/2014/main" id="{49821B60-71B2-B315-947D-9A9F10D9A692}"/>
              </a:ext>
            </a:extLst>
          </p:cNvPr>
          <p:cNvSpPr/>
          <p:nvPr/>
        </p:nvSpPr>
        <p:spPr>
          <a:xfrm>
            <a:off x="8296276" y="4445000"/>
            <a:ext cx="1346200" cy="566582"/>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Ingest</a:t>
            </a:r>
          </a:p>
          <a:p>
            <a:pPr algn="ctr"/>
            <a:r>
              <a:rPr lang="en-US"/>
              <a:t>pipelines</a:t>
            </a:r>
          </a:p>
        </p:txBody>
      </p:sp>
      <p:sp>
        <p:nvSpPr>
          <p:cNvPr id="9" name="Avrundet rektangel 8">
            <a:extLst>
              <a:ext uri="{FF2B5EF4-FFF2-40B4-BE49-F238E27FC236}">
                <a16:creationId xmlns:a16="http://schemas.microsoft.com/office/drawing/2014/main" id="{B28E6451-04D0-C51B-AB1D-C0BE14D23984}"/>
              </a:ext>
            </a:extLst>
          </p:cNvPr>
          <p:cNvSpPr/>
          <p:nvPr/>
        </p:nvSpPr>
        <p:spPr>
          <a:xfrm>
            <a:off x="10213976" y="3872376"/>
            <a:ext cx="1346200" cy="566582"/>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Kibana</a:t>
            </a:r>
            <a:br>
              <a:rPr lang="en-US"/>
            </a:br>
            <a:r>
              <a:rPr lang="en-US"/>
              <a:t>SIEM</a:t>
            </a:r>
          </a:p>
        </p:txBody>
      </p:sp>
      <p:sp>
        <p:nvSpPr>
          <p:cNvPr id="10" name="Avrundet rektangel 9">
            <a:extLst>
              <a:ext uri="{FF2B5EF4-FFF2-40B4-BE49-F238E27FC236}">
                <a16:creationId xmlns:a16="http://schemas.microsoft.com/office/drawing/2014/main" id="{3FBCAF3A-120E-B4FA-4272-645C159C6FF8}"/>
              </a:ext>
            </a:extLst>
          </p:cNvPr>
          <p:cNvSpPr/>
          <p:nvPr/>
        </p:nvSpPr>
        <p:spPr>
          <a:xfrm>
            <a:off x="10213976" y="5011582"/>
            <a:ext cx="1346200" cy="5786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SOC</a:t>
            </a:r>
          </a:p>
        </p:txBody>
      </p:sp>
      <p:cxnSp>
        <p:nvCxnSpPr>
          <p:cNvPr id="12" name="Rett pil 11">
            <a:extLst>
              <a:ext uri="{FF2B5EF4-FFF2-40B4-BE49-F238E27FC236}">
                <a16:creationId xmlns:a16="http://schemas.microsoft.com/office/drawing/2014/main" id="{5D1895B7-486B-0CD4-E7F8-35EB935FFA31}"/>
              </a:ext>
            </a:extLst>
          </p:cNvPr>
          <p:cNvCxnSpPr>
            <a:cxnSpLocks/>
            <a:stCxn id="7" idx="3"/>
            <a:endCxn id="8" idx="1"/>
          </p:cNvCxnSpPr>
          <p:nvPr/>
        </p:nvCxnSpPr>
        <p:spPr>
          <a:xfrm>
            <a:off x="7883526" y="4728291"/>
            <a:ext cx="412750" cy="0"/>
          </a:xfrm>
          <a:prstGeom prst="straightConnector1">
            <a:avLst/>
          </a:prstGeom>
          <a:ln>
            <a:tailEnd type="triangle"/>
          </a:ln>
        </p:spPr>
        <p:style>
          <a:lnRef idx="2">
            <a:schemeClr val="accent5">
              <a:shade val="15000"/>
            </a:schemeClr>
          </a:lnRef>
          <a:fillRef idx="1">
            <a:schemeClr val="accent5"/>
          </a:fillRef>
          <a:effectRef idx="0">
            <a:schemeClr val="accent5"/>
          </a:effectRef>
          <a:fontRef idx="minor">
            <a:schemeClr val="lt1"/>
          </a:fontRef>
        </p:style>
      </p:cxnSp>
      <p:cxnSp>
        <p:nvCxnSpPr>
          <p:cNvPr id="25" name="Vinkel 24">
            <a:extLst>
              <a:ext uri="{FF2B5EF4-FFF2-40B4-BE49-F238E27FC236}">
                <a16:creationId xmlns:a16="http://schemas.microsoft.com/office/drawing/2014/main" id="{561D05F7-43F4-FB93-33EB-C1665468F60F}"/>
              </a:ext>
            </a:extLst>
          </p:cNvPr>
          <p:cNvCxnSpPr>
            <a:cxnSpLocks/>
            <a:stCxn id="8" idx="3"/>
            <a:endCxn id="9" idx="1"/>
          </p:cNvCxnSpPr>
          <p:nvPr/>
        </p:nvCxnSpPr>
        <p:spPr>
          <a:xfrm flipV="1">
            <a:off x="9642476" y="4155667"/>
            <a:ext cx="571500" cy="572624"/>
          </a:xfrm>
          <a:prstGeom prst="bentConnector3">
            <a:avLst/>
          </a:prstGeom>
          <a:ln>
            <a:tailEnd type="triangle"/>
          </a:ln>
        </p:spPr>
        <p:style>
          <a:lnRef idx="2">
            <a:schemeClr val="accent5">
              <a:shade val="15000"/>
            </a:schemeClr>
          </a:lnRef>
          <a:fillRef idx="1">
            <a:schemeClr val="accent5"/>
          </a:fillRef>
          <a:effectRef idx="0">
            <a:schemeClr val="accent5"/>
          </a:effectRef>
          <a:fontRef idx="minor">
            <a:schemeClr val="lt1"/>
          </a:fontRef>
        </p:style>
      </p:cxnSp>
      <p:cxnSp>
        <p:nvCxnSpPr>
          <p:cNvPr id="26" name="Vinkel 25">
            <a:extLst>
              <a:ext uri="{FF2B5EF4-FFF2-40B4-BE49-F238E27FC236}">
                <a16:creationId xmlns:a16="http://schemas.microsoft.com/office/drawing/2014/main" id="{B3E98B7D-B83F-25B0-AEAE-A73DEDD1906A}"/>
              </a:ext>
            </a:extLst>
          </p:cNvPr>
          <p:cNvCxnSpPr>
            <a:cxnSpLocks/>
            <a:stCxn id="8" idx="3"/>
            <a:endCxn id="10" idx="1"/>
          </p:cNvCxnSpPr>
          <p:nvPr/>
        </p:nvCxnSpPr>
        <p:spPr>
          <a:xfrm>
            <a:off x="9642476" y="4728291"/>
            <a:ext cx="571500" cy="572625"/>
          </a:xfrm>
          <a:prstGeom prst="bentConnector3">
            <a:avLst/>
          </a:prstGeom>
          <a:ln>
            <a:tailEnd type="triangle"/>
          </a:ln>
        </p:spPr>
        <p:style>
          <a:lnRef idx="2">
            <a:schemeClr val="accent5">
              <a:shade val="15000"/>
            </a:schemeClr>
          </a:lnRef>
          <a:fillRef idx="1">
            <a:schemeClr val="accent5"/>
          </a:fillRef>
          <a:effectRef idx="0">
            <a:schemeClr val="accent5"/>
          </a:effectRef>
          <a:fontRef idx="minor">
            <a:schemeClr val="lt1"/>
          </a:fontRef>
        </p:style>
      </p:cxnSp>
      <p:pic>
        <p:nvPicPr>
          <p:cNvPr id="11" name="Bilde 10">
            <a:extLst>
              <a:ext uri="{FF2B5EF4-FFF2-40B4-BE49-F238E27FC236}">
                <a16:creationId xmlns:a16="http://schemas.microsoft.com/office/drawing/2014/main" id="{3B26A21B-EDC6-21E0-E5C6-BC2ECDBEFDC6}"/>
              </a:ext>
            </a:extLst>
          </p:cNvPr>
          <p:cNvPicPr>
            <a:picLocks noChangeAspect="1"/>
          </p:cNvPicPr>
          <p:nvPr/>
        </p:nvPicPr>
        <p:blipFill>
          <a:blip r:embed="rId3"/>
          <a:stretch>
            <a:fillRect/>
          </a:stretch>
        </p:blipFill>
        <p:spPr>
          <a:xfrm>
            <a:off x="9866399" y="-4803"/>
            <a:ext cx="2325600" cy="2158944"/>
          </a:xfrm>
          <a:prstGeom prst="rect">
            <a:avLst/>
          </a:prstGeom>
        </p:spPr>
      </p:pic>
    </p:spTree>
    <p:extLst>
      <p:ext uri="{BB962C8B-B14F-4D97-AF65-F5344CB8AC3E}">
        <p14:creationId xmlns:p14="http://schemas.microsoft.com/office/powerpoint/2010/main" val="3810925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Et bilde som inneholder tekst, skjermbilde, programvare, Dataikon&#10;&#10;KI-generert innhold kan være feil.">
            <a:extLst>
              <a:ext uri="{FF2B5EF4-FFF2-40B4-BE49-F238E27FC236}">
                <a16:creationId xmlns:a16="http://schemas.microsoft.com/office/drawing/2014/main" id="{420FCC11-4C92-A0C2-BA5F-EB8D3C878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95738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59FB6-9B4C-A5F3-B543-B054D1DB8745}"/>
            </a:ext>
          </a:extLst>
        </p:cNvPr>
        <p:cNvGrpSpPr/>
        <p:nvPr/>
      </p:nvGrpSpPr>
      <p:grpSpPr>
        <a:xfrm>
          <a:off x="0" y="0"/>
          <a:ext cx="0" cy="0"/>
          <a:chOff x="0" y="0"/>
          <a:chExt cx="0" cy="0"/>
        </a:xfrm>
      </p:grpSpPr>
      <p:pic>
        <p:nvPicPr>
          <p:cNvPr id="8" name="Bilde 7" descr="Et bilde som inneholder vann, skjermbilde, under vannlinjen&#10;&#10;KI-generert innhold kan være feil.">
            <a:extLst>
              <a:ext uri="{FF2B5EF4-FFF2-40B4-BE49-F238E27FC236}">
                <a16:creationId xmlns:a16="http://schemas.microsoft.com/office/drawing/2014/main" id="{7E5ED3A6-1707-AD32-7B1A-581F6E49BB4F}"/>
              </a:ext>
            </a:extLst>
          </p:cNvPr>
          <p:cNvPicPr>
            <a:picLocks noChangeAspect="1"/>
          </p:cNvPicPr>
          <p:nvPr/>
        </p:nvPicPr>
        <p:blipFill>
          <a:blip r:embed="rId3">
            <a:extLst>
              <a:ext uri="{28A0092B-C50C-407E-A947-70E740481C1C}">
                <a14:useLocalDpi xmlns:a14="http://schemas.microsoft.com/office/drawing/2010/main" val="0"/>
              </a:ext>
            </a:extLst>
          </a:blip>
          <a:srcRect l="1022" t="16919" r="1168" b="17875"/>
          <a:stretch>
            <a:fillRect/>
          </a:stretch>
        </p:blipFill>
        <p:spPr>
          <a:xfrm>
            <a:off x="0" y="0"/>
            <a:ext cx="12192000" cy="6858000"/>
          </a:xfrm>
          <a:prstGeom prst="rect">
            <a:avLst/>
          </a:prstGeom>
        </p:spPr>
      </p:pic>
      <p:sp>
        <p:nvSpPr>
          <p:cNvPr id="13" name="TekstSylinder 12">
            <a:extLst>
              <a:ext uri="{FF2B5EF4-FFF2-40B4-BE49-F238E27FC236}">
                <a16:creationId xmlns:a16="http://schemas.microsoft.com/office/drawing/2014/main" id="{405202A7-C98C-EA64-53D6-64F84A3F5140}"/>
              </a:ext>
            </a:extLst>
          </p:cNvPr>
          <p:cNvSpPr txBox="1"/>
          <p:nvPr/>
        </p:nvSpPr>
        <p:spPr>
          <a:xfrm>
            <a:off x="612000" y="2520000"/>
            <a:ext cx="7068201" cy="523220"/>
          </a:xfrm>
          <a:prstGeom prst="rect">
            <a:avLst/>
          </a:prstGeom>
          <a:noFill/>
        </p:spPr>
        <p:txBody>
          <a:bodyPr wrap="square" rtlCol="0">
            <a:spAutoFit/>
          </a:bodyPr>
          <a:lstStyle/>
          <a:p>
            <a:pPr lvl="0">
              <a:defRPr/>
            </a:pPr>
            <a:r>
              <a:rPr lang="en-US" sz="2800" b="1">
                <a:solidFill>
                  <a:schemeClr val="bg1"/>
                </a:solidFill>
                <a:latin typeface="Red Hat Display" pitchFamily="2" charset="0"/>
                <a:ea typeface="Red Hat Display" pitchFamily="2" charset="0"/>
                <a:cs typeface="Red Hat Display" pitchFamily="2" charset="0"/>
              </a:rPr>
              <a:t>Lessons learned</a:t>
            </a:r>
          </a:p>
        </p:txBody>
      </p:sp>
      <p:sp>
        <p:nvSpPr>
          <p:cNvPr id="3" name="Tittel 1">
            <a:extLst>
              <a:ext uri="{FF2B5EF4-FFF2-40B4-BE49-F238E27FC236}">
                <a16:creationId xmlns:a16="http://schemas.microsoft.com/office/drawing/2014/main" id="{AFEF1D92-9249-433C-4B58-B51214E3ABDD}"/>
              </a:ext>
            </a:extLst>
          </p:cNvPr>
          <p:cNvSpPr>
            <a:spLocks noGrp="1"/>
          </p:cNvSpPr>
          <p:nvPr>
            <p:ph type="title"/>
          </p:nvPr>
        </p:nvSpPr>
        <p:spPr>
          <a:xfrm>
            <a:off x="301312" y="240702"/>
            <a:ext cx="7232906" cy="1363811"/>
          </a:xfrm>
        </p:spPr>
        <p:txBody>
          <a:bodyPr anchor="ctr">
            <a:normAutofit/>
          </a:bodyPr>
          <a:lstStyle/>
          <a:p>
            <a:r>
              <a:rPr lang="en-US" b="1">
                <a:solidFill>
                  <a:schemeClr val="bg1"/>
                </a:solidFill>
                <a:latin typeface="Red Hat Display" pitchFamily="2" charset="0"/>
                <a:ea typeface="Red Hat Display" pitchFamily="2" charset="0"/>
                <a:cs typeface="Red Hat Display" pitchFamily="2" charset="0"/>
              </a:rPr>
              <a:t>The Technology Platform</a:t>
            </a:r>
            <a:br>
              <a:rPr lang="en-US" b="1">
                <a:solidFill>
                  <a:schemeClr val="bg1"/>
                </a:solidFill>
                <a:latin typeface="Red Hat Display" pitchFamily="2" charset="0"/>
                <a:ea typeface="Red Hat Display" pitchFamily="2" charset="0"/>
                <a:cs typeface="Red Hat Display" pitchFamily="2" charset="0"/>
              </a:rPr>
            </a:br>
            <a:endParaRPr lang="en-US" b="1">
              <a:solidFill>
                <a:schemeClr val="bg1"/>
              </a:solidFill>
              <a:latin typeface="Red Hat Display" pitchFamily="2" charset="0"/>
              <a:ea typeface="Red Hat Display" pitchFamily="2" charset="0"/>
              <a:cs typeface="Red Hat Display" pitchFamily="2" charset="0"/>
            </a:endParaRPr>
          </a:p>
        </p:txBody>
      </p:sp>
      <p:pic>
        <p:nvPicPr>
          <p:cNvPr id="11" name="Picture 4">
            <a:extLst>
              <a:ext uri="{FF2B5EF4-FFF2-40B4-BE49-F238E27FC236}">
                <a16:creationId xmlns:a16="http://schemas.microsoft.com/office/drawing/2014/main" id="{DC7B5F97-9145-3AAF-0AF1-C4FF21441A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38490"/>
          <a:stretch>
            <a:fillRect/>
          </a:stretch>
        </p:blipFill>
        <p:spPr bwMode="auto">
          <a:xfrm>
            <a:off x="7701455" y="400121"/>
            <a:ext cx="3973786" cy="523220"/>
          </a:xfrm>
          <a:prstGeom prst="rect">
            <a:avLst/>
          </a:prstGeom>
          <a:noFill/>
        </p:spPr>
      </p:pic>
      <p:sp>
        <p:nvSpPr>
          <p:cNvPr id="2" name="TekstSylinder 1">
            <a:extLst>
              <a:ext uri="{FF2B5EF4-FFF2-40B4-BE49-F238E27FC236}">
                <a16:creationId xmlns:a16="http://schemas.microsoft.com/office/drawing/2014/main" id="{E400D927-1470-104A-CE64-A314AB36BFE2}"/>
              </a:ext>
            </a:extLst>
          </p:cNvPr>
          <p:cNvSpPr txBox="1"/>
          <p:nvPr/>
        </p:nvSpPr>
        <p:spPr>
          <a:xfrm>
            <a:off x="9719783" y="1873669"/>
            <a:ext cx="1909859" cy="646331"/>
          </a:xfrm>
          <a:prstGeom prst="rect">
            <a:avLst/>
          </a:prstGeom>
          <a:noFill/>
        </p:spPr>
        <p:txBody>
          <a:bodyPr wrap="square">
            <a:spAutoFit/>
          </a:bodyPr>
          <a:lstStyle/>
          <a:p>
            <a:r>
              <a:rPr lang="en-US" sz="3600" b="1">
                <a:solidFill>
                  <a:schemeClr val="bg1"/>
                </a:solidFill>
                <a:latin typeface="Red Hat Display" pitchFamily="2" charset="0"/>
                <a:ea typeface="Red Hat Display" pitchFamily="2" charset="0"/>
                <a:cs typeface="Red Hat Display" pitchFamily="2" charset="0"/>
              </a:rPr>
              <a:t>BASE</a:t>
            </a:r>
            <a:endParaRPr lang="en-US"/>
          </a:p>
        </p:txBody>
      </p:sp>
    </p:spTree>
    <p:extLst>
      <p:ext uri="{BB962C8B-B14F-4D97-AF65-F5344CB8AC3E}">
        <p14:creationId xmlns:p14="http://schemas.microsoft.com/office/powerpoint/2010/main" val="3255775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FA18D-6CF9-9FD9-48E4-7BD0C3871F3B}"/>
            </a:ext>
          </a:extLst>
        </p:cNvPr>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8BE35AA3-F69F-C05B-2171-F8BA78520044}"/>
              </a:ext>
            </a:extLst>
          </p:cNvPr>
          <p:cNvSpPr>
            <a:spLocks noGrp="1"/>
          </p:cNvSpPr>
          <p:nvPr>
            <p:ph idx="1"/>
          </p:nvPr>
        </p:nvSpPr>
        <p:spPr>
          <a:xfrm>
            <a:off x="648003" y="-2"/>
            <a:ext cx="10237190" cy="5795012"/>
          </a:xfrm>
        </p:spPr>
        <p:txBody>
          <a:bodyPr numCol="1">
            <a:normAutofit/>
          </a:bodyPr>
          <a:lstStyle/>
          <a:p>
            <a:pPr marL="269946" lvl="1" indent="0">
              <a:buNone/>
            </a:pPr>
            <a:endParaRPr lang="en-US" sz="1600" b="1" dirty="0">
              <a:latin typeface="Red Hat Display" pitchFamily="2" charset="0"/>
              <a:ea typeface="Red Hat Display" pitchFamily="2" charset="0"/>
              <a:cs typeface="Red Hat Display" pitchFamily="2" charset="0"/>
            </a:endParaRPr>
          </a:p>
          <a:p>
            <a:pPr marL="269946" lvl="1" indent="0">
              <a:buNone/>
            </a:pPr>
            <a:endParaRPr lang="en-US" sz="1600" b="1" dirty="0">
              <a:latin typeface="Red Hat Display" pitchFamily="2" charset="0"/>
              <a:ea typeface="Red Hat Display" pitchFamily="2" charset="0"/>
              <a:cs typeface="Red Hat Display" pitchFamily="2" charset="0"/>
            </a:endParaRPr>
          </a:p>
          <a:p>
            <a:pPr marL="269946" lvl="1" indent="0">
              <a:buNone/>
            </a:pPr>
            <a:endParaRPr lang="en-US" sz="1600" b="1" dirty="0">
              <a:latin typeface="Red Hat Display" pitchFamily="2" charset="0"/>
              <a:ea typeface="Red Hat Display" pitchFamily="2" charset="0"/>
              <a:cs typeface="Red Hat Display" pitchFamily="2" charset="0"/>
            </a:endParaRPr>
          </a:p>
          <a:p>
            <a:pPr marL="269946" lvl="1" indent="0">
              <a:buNone/>
            </a:pPr>
            <a:r>
              <a:rPr lang="en-US" sz="1600" b="1" dirty="0">
                <a:latin typeface="Red Hat Display" pitchFamily="2" charset="0"/>
                <a:ea typeface="Red Hat Display" pitchFamily="2" charset="0"/>
                <a:cs typeface="Red Hat Display" pitchFamily="2" charset="0"/>
              </a:rPr>
              <a:t>Focus on the business needs</a:t>
            </a:r>
          </a:p>
          <a:p>
            <a:pPr lvl="2"/>
            <a:r>
              <a:rPr lang="en-US" sz="1600" dirty="0">
                <a:latin typeface="Red Hat Display" pitchFamily="2" charset="0"/>
                <a:ea typeface="Red Hat Display" pitchFamily="2" charset="0"/>
                <a:cs typeface="Red Hat Display" pitchFamily="2" charset="0"/>
              </a:rPr>
              <a:t>Develop an ecosystem and iterate based on feedback</a:t>
            </a:r>
          </a:p>
          <a:p>
            <a:pPr lvl="2"/>
            <a:r>
              <a:rPr lang="en-US" sz="1600" dirty="0">
                <a:latin typeface="Red Hat Display" pitchFamily="2" charset="0"/>
                <a:ea typeface="Red Hat Display" pitchFamily="2" charset="0"/>
                <a:cs typeface="Red Hat Display" pitchFamily="2" charset="0"/>
              </a:rPr>
              <a:t>If it can run in a container, run it on OpenShift</a:t>
            </a:r>
          </a:p>
          <a:p>
            <a:pPr lvl="3"/>
            <a:r>
              <a:rPr lang="en-US" sz="1600" dirty="0">
                <a:latin typeface="Red Hat Display" pitchFamily="2" charset="0"/>
                <a:ea typeface="Red Hat Display" pitchFamily="2" charset="0"/>
                <a:cs typeface="Red Hat Display" pitchFamily="2" charset="0"/>
              </a:rPr>
              <a:t>Providing</a:t>
            </a:r>
          </a:p>
          <a:p>
            <a:pPr lvl="4"/>
            <a:r>
              <a:rPr lang="en-US" sz="1600" dirty="0">
                <a:latin typeface="Red Hat Display" pitchFamily="2" charset="0"/>
                <a:ea typeface="Red Hat Display" pitchFamily="2" charset="0"/>
                <a:cs typeface="Red Hat Display" pitchFamily="2" charset="0"/>
              </a:rPr>
              <a:t>Portability</a:t>
            </a:r>
          </a:p>
          <a:p>
            <a:pPr lvl="4"/>
            <a:r>
              <a:rPr lang="en-US" sz="1600" dirty="0">
                <a:latin typeface="Red Hat Display" pitchFamily="2" charset="0"/>
                <a:ea typeface="Red Hat Display" pitchFamily="2" charset="0"/>
                <a:cs typeface="Red Hat Display" pitchFamily="2" charset="0"/>
              </a:rPr>
              <a:t>Segregation</a:t>
            </a:r>
          </a:p>
          <a:p>
            <a:pPr lvl="3"/>
            <a:r>
              <a:rPr lang="en-US" sz="1600" dirty="0">
                <a:latin typeface="Red Hat Display" pitchFamily="2" charset="0"/>
                <a:ea typeface="Red Hat Display" pitchFamily="2" charset="0"/>
                <a:cs typeface="Red Hat Display" pitchFamily="2" charset="0"/>
              </a:rPr>
              <a:t>And it’s easier to align with DevOps </a:t>
            </a:r>
          </a:p>
          <a:p>
            <a:pPr lvl="2"/>
            <a:r>
              <a:rPr lang="en-US" sz="1600" dirty="0">
                <a:latin typeface="Red Hat Display" pitchFamily="2" charset="0"/>
                <a:ea typeface="Red Hat Display" pitchFamily="2" charset="0"/>
                <a:cs typeface="Red Hat Display" pitchFamily="2" charset="0"/>
              </a:rPr>
              <a:t>A minimum viable platform has to be big enough to support the business needs</a:t>
            </a:r>
            <a:br>
              <a:rPr lang="en-US" sz="1600" dirty="0">
                <a:latin typeface="Red Hat Display" pitchFamily="2" charset="0"/>
                <a:ea typeface="Red Hat Display" pitchFamily="2" charset="0"/>
                <a:cs typeface="Red Hat Display" pitchFamily="2" charset="0"/>
              </a:rPr>
            </a:br>
            <a:endParaRPr lang="en-US" sz="1600" b="1" dirty="0">
              <a:latin typeface="Red Hat Display" pitchFamily="2" charset="0"/>
              <a:ea typeface="Red Hat Display" pitchFamily="2" charset="0"/>
              <a:cs typeface="Red Hat Display" pitchFamily="2" charset="0"/>
            </a:endParaRPr>
          </a:p>
          <a:p>
            <a:pPr marL="269946" lvl="1" indent="0">
              <a:buNone/>
            </a:pPr>
            <a:r>
              <a:rPr lang="en-US" sz="1600" b="1" dirty="0">
                <a:latin typeface="Red Hat Display" pitchFamily="2" charset="0"/>
                <a:ea typeface="Red Hat Display" pitchFamily="2" charset="0"/>
                <a:cs typeface="Red Hat Display" pitchFamily="2" charset="0"/>
              </a:rPr>
              <a:t>Choose proven technology that scales</a:t>
            </a:r>
          </a:p>
          <a:p>
            <a:pPr lvl="2"/>
            <a:r>
              <a:rPr lang="en-US" sz="1600" dirty="0">
                <a:latin typeface="Red Hat Display" pitchFamily="2" charset="0"/>
                <a:ea typeface="Red Hat Display" pitchFamily="2" charset="0"/>
                <a:cs typeface="Red Hat Display" pitchFamily="2" charset="0"/>
              </a:rPr>
              <a:t>Establish good relations with partners</a:t>
            </a:r>
          </a:p>
          <a:p>
            <a:pPr lvl="2"/>
            <a:r>
              <a:rPr lang="en-US" sz="1600" dirty="0">
                <a:latin typeface="Red Hat Display" pitchFamily="2" charset="0"/>
                <a:ea typeface="Red Hat Display" pitchFamily="2" charset="0"/>
                <a:cs typeface="Red Hat Display" pitchFamily="2" charset="0"/>
              </a:rPr>
              <a:t>The value of supported open-source software is often underestimated</a:t>
            </a:r>
          </a:p>
          <a:p>
            <a:pPr lvl="2"/>
            <a:r>
              <a:rPr lang="en-US" sz="1600" dirty="0">
                <a:latin typeface="Red Hat Display" pitchFamily="2" charset="0"/>
                <a:ea typeface="Red Hat Display" pitchFamily="2" charset="0"/>
                <a:cs typeface="Red Hat Display" pitchFamily="2" charset="0"/>
              </a:rPr>
              <a:t>Storage is easy – the real value lies in achieving the potential</a:t>
            </a:r>
          </a:p>
          <a:p>
            <a:pPr lvl="1"/>
            <a:endParaRPr lang="en-US" sz="1600" dirty="0">
              <a:latin typeface="Red Hat Display" pitchFamily="2" charset="0"/>
              <a:ea typeface="Red Hat Display" pitchFamily="2" charset="0"/>
              <a:cs typeface="Red Hat Display" pitchFamily="2" charset="0"/>
            </a:endParaRPr>
          </a:p>
          <a:p>
            <a:pPr marL="269946" lvl="1" indent="0">
              <a:buNone/>
            </a:pPr>
            <a:r>
              <a:rPr lang="en-US" sz="1600" b="1" dirty="0">
                <a:latin typeface="Red Hat Display" pitchFamily="2" charset="0"/>
                <a:ea typeface="Red Hat Display" pitchFamily="2" charset="0"/>
                <a:cs typeface="Red Hat Display" pitchFamily="2" charset="0"/>
              </a:rPr>
              <a:t>Ownership to the product and direction is important</a:t>
            </a:r>
          </a:p>
          <a:p>
            <a:pPr lvl="2"/>
            <a:r>
              <a:rPr lang="en-US" sz="1600" dirty="0">
                <a:latin typeface="Red Hat Display" pitchFamily="2" charset="0"/>
                <a:ea typeface="Red Hat Display" pitchFamily="2" charset="0"/>
                <a:cs typeface="Red Hat Display" pitchFamily="2" charset="0"/>
              </a:rPr>
              <a:t>A strong platform team</a:t>
            </a:r>
          </a:p>
          <a:p>
            <a:pPr lvl="2"/>
            <a:r>
              <a:rPr lang="en-US" sz="1600" dirty="0">
                <a:latin typeface="Red Hat Display" pitchFamily="2" charset="0"/>
                <a:ea typeface="Red Hat Display" pitchFamily="2" charset="0"/>
                <a:cs typeface="Red Hat Display" pitchFamily="2" charset="0"/>
              </a:rPr>
              <a:t>Close collaboration with infrastructure and cybersecurity teams</a:t>
            </a:r>
          </a:p>
          <a:p>
            <a:pPr marL="0" indent="0">
              <a:buNone/>
            </a:pPr>
            <a:endParaRPr lang="en-US" sz="1600" dirty="0">
              <a:latin typeface="Red Hat Display" pitchFamily="2" charset="0"/>
              <a:ea typeface="Red Hat Display" pitchFamily="2" charset="0"/>
              <a:cs typeface="Red Hat Display" pitchFamily="2" charset="0"/>
            </a:endParaRPr>
          </a:p>
        </p:txBody>
      </p:sp>
      <p:sp>
        <p:nvSpPr>
          <p:cNvPr id="7" name="Tittel 1">
            <a:extLst>
              <a:ext uri="{FF2B5EF4-FFF2-40B4-BE49-F238E27FC236}">
                <a16:creationId xmlns:a16="http://schemas.microsoft.com/office/drawing/2014/main" id="{C5DD9262-9C8A-798E-B498-A861C776B830}"/>
              </a:ext>
            </a:extLst>
          </p:cNvPr>
          <p:cNvSpPr txBox="1">
            <a:spLocks/>
          </p:cNvSpPr>
          <p:nvPr/>
        </p:nvSpPr>
        <p:spPr>
          <a:xfrm>
            <a:off x="-1201" y="6210000"/>
            <a:ext cx="12193200"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endParaRPr lang="en-US" sz="1600" b="1">
              <a:latin typeface="Red Hat Display SemiBold" pitchFamily="2" charset="0"/>
              <a:ea typeface="Red Hat Display SemiBold" pitchFamily="2" charset="0"/>
              <a:cs typeface="Red Hat Display SemiBold" pitchFamily="2" charset="0"/>
            </a:endParaRPr>
          </a:p>
        </p:txBody>
      </p:sp>
      <p:sp>
        <p:nvSpPr>
          <p:cNvPr id="8" name="Tittel 1">
            <a:extLst>
              <a:ext uri="{FF2B5EF4-FFF2-40B4-BE49-F238E27FC236}">
                <a16:creationId xmlns:a16="http://schemas.microsoft.com/office/drawing/2014/main" id="{1A5C27FD-9878-69DC-77AE-7DC2CB837D3A}"/>
              </a:ext>
            </a:extLst>
          </p:cNvPr>
          <p:cNvSpPr txBox="1">
            <a:spLocks/>
          </p:cNvSpPr>
          <p:nvPr/>
        </p:nvSpPr>
        <p:spPr>
          <a:xfrm rot="16200000">
            <a:off x="-2781000" y="2781000"/>
            <a:ext cx="6210003"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r>
              <a:rPr lang="en-US" sz="1600" b="1">
                <a:solidFill>
                  <a:schemeClr val="bg1"/>
                </a:solidFill>
                <a:latin typeface="Red Hat Display SemiBold" pitchFamily="2" charset="0"/>
                <a:ea typeface="Red Hat Display SemiBold" pitchFamily="2" charset="0"/>
                <a:cs typeface="Red Hat Display SemiBold" pitchFamily="2" charset="0"/>
              </a:rPr>
              <a:t>Lessons learned</a:t>
            </a:r>
          </a:p>
        </p:txBody>
      </p:sp>
    </p:spTree>
    <p:extLst>
      <p:ext uri="{BB962C8B-B14F-4D97-AF65-F5344CB8AC3E}">
        <p14:creationId xmlns:p14="http://schemas.microsoft.com/office/powerpoint/2010/main" val="1520639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454AE-C061-E2AA-4DF8-6F0BB7E7B4F5}"/>
            </a:ext>
          </a:extLst>
        </p:cNvPr>
        <p:cNvGrpSpPr/>
        <p:nvPr/>
      </p:nvGrpSpPr>
      <p:grpSpPr>
        <a:xfrm>
          <a:off x="0" y="0"/>
          <a:ext cx="0" cy="0"/>
          <a:chOff x="0" y="0"/>
          <a:chExt cx="0" cy="0"/>
        </a:xfrm>
      </p:grpSpPr>
      <p:pic>
        <p:nvPicPr>
          <p:cNvPr id="8" name="Bilde 7" descr="Et bilde som inneholder vann, skjermbilde, under vannlinjen&#10;&#10;KI-generert innhold kan være feil.">
            <a:extLst>
              <a:ext uri="{FF2B5EF4-FFF2-40B4-BE49-F238E27FC236}">
                <a16:creationId xmlns:a16="http://schemas.microsoft.com/office/drawing/2014/main" id="{5F3EBDE7-04DC-1521-9E46-2B79A8B1CA39}"/>
              </a:ext>
            </a:extLst>
          </p:cNvPr>
          <p:cNvPicPr>
            <a:picLocks noChangeAspect="1"/>
          </p:cNvPicPr>
          <p:nvPr/>
        </p:nvPicPr>
        <p:blipFill>
          <a:blip r:embed="rId3">
            <a:extLst>
              <a:ext uri="{28A0092B-C50C-407E-A947-70E740481C1C}">
                <a14:useLocalDpi xmlns:a14="http://schemas.microsoft.com/office/drawing/2010/main" val="0"/>
              </a:ext>
            </a:extLst>
          </a:blip>
          <a:srcRect l="1022" t="16919" r="1168" b="17875"/>
          <a:stretch>
            <a:fillRect/>
          </a:stretch>
        </p:blipFill>
        <p:spPr>
          <a:xfrm>
            <a:off x="0" y="0"/>
            <a:ext cx="12192000" cy="6858000"/>
          </a:xfrm>
          <a:prstGeom prst="rect">
            <a:avLst/>
          </a:prstGeom>
        </p:spPr>
      </p:pic>
      <p:sp>
        <p:nvSpPr>
          <p:cNvPr id="13" name="TekstSylinder 12">
            <a:extLst>
              <a:ext uri="{FF2B5EF4-FFF2-40B4-BE49-F238E27FC236}">
                <a16:creationId xmlns:a16="http://schemas.microsoft.com/office/drawing/2014/main" id="{7F77D76C-7CDA-D0D7-EF0B-312F0A65D2EA}"/>
              </a:ext>
            </a:extLst>
          </p:cNvPr>
          <p:cNvSpPr txBox="1"/>
          <p:nvPr/>
        </p:nvSpPr>
        <p:spPr>
          <a:xfrm>
            <a:off x="612000" y="2520000"/>
            <a:ext cx="7068201" cy="1384995"/>
          </a:xfrm>
          <a:prstGeom prst="rect">
            <a:avLst/>
          </a:prstGeom>
          <a:noFill/>
        </p:spPr>
        <p:txBody>
          <a:bodyPr wrap="square" rtlCol="0" anchor="t">
            <a:spAutoFit/>
          </a:bodyPr>
          <a:lstStyle/>
          <a:p>
            <a:pPr lvl="0">
              <a:defRPr/>
            </a:pPr>
            <a:r>
              <a:rPr lang="en-US" sz="2800" b="1">
                <a:solidFill>
                  <a:schemeClr val="bg1"/>
                </a:solidFill>
                <a:latin typeface="Red Hat Display" pitchFamily="2" charset="0"/>
                <a:ea typeface="Red Hat Display" pitchFamily="2" charset="0"/>
                <a:cs typeface="Red Hat Display" pitchFamily="2" charset="0"/>
              </a:rPr>
              <a:t>How we balance security, compliance and operations without slowing down innovation</a:t>
            </a:r>
          </a:p>
        </p:txBody>
      </p:sp>
      <p:pic>
        <p:nvPicPr>
          <p:cNvPr id="3" name="Picture 4">
            <a:extLst>
              <a:ext uri="{FF2B5EF4-FFF2-40B4-BE49-F238E27FC236}">
                <a16:creationId xmlns:a16="http://schemas.microsoft.com/office/drawing/2014/main" id="{053CB672-23D0-3485-08FD-5CBEF1627F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38490"/>
          <a:stretch>
            <a:fillRect/>
          </a:stretch>
        </p:blipFill>
        <p:spPr bwMode="auto">
          <a:xfrm>
            <a:off x="7701455" y="400121"/>
            <a:ext cx="3973786" cy="523220"/>
          </a:xfrm>
          <a:prstGeom prst="rect">
            <a:avLst/>
          </a:prstGeom>
          <a:noFill/>
        </p:spPr>
      </p:pic>
      <p:sp>
        <p:nvSpPr>
          <p:cNvPr id="6" name="Tittel 1">
            <a:extLst>
              <a:ext uri="{FF2B5EF4-FFF2-40B4-BE49-F238E27FC236}">
                <a16:creationId xmlns:a16="http://schemas.microsoft.com/office/drawing/2014/main" id="{FDB2486F-78CB-E3FA-CD3E-48C00B643466}"/>
              </a:ext>
            </a:extLst>
          </p:cNvPr>
          <p:cNvSpPr>
            <a:spLocks noGrp="1"/>
          </p:cNvSpPr>
          <p:nvPr>
            <p:ph type="title"/>
          </p:nvPr>
        </p:nvSpPr>
        <p:spPr>
          <a:xfrm>
            <a:off x="301312" y="240702"/>
            <a:ext cx="7232906" cy="1363811"/>
          </a:xfrm>
        </p:spPr>
        <p:txBody>
          <a:bodyPr anchor="ctr">
            <a:normAutofit/>
          </a:bodyPr>
          <a:lstStyle/>
          <a:p>
            <a:r>
              <a:rPr lang="en-US" b="1">
                <a:solidFill>
                  <a:schemeClr val="bg1"/>
                </a:solidFill>
                <a:latin typeface="Red Hat Display" pitchFamily="2" charset="0"/>
                <a:ea typeface="Red Hat Display" pitchFamily="2" charset="0"/>
                <a:cs typeface="Red Hat Display" pitchFamily="2" charset="0"/>
              </a:rPr>
              <a:t>The Technology Platform</a:t>
            </a:r>
            <a:br>
              <a:rPr lang="en-US" b="1">
                <a:solidFill>
                  <a:schemeClr val="bg1"/>
                </a:solidFill>
                <a:latin typeface="Red Hat Display" pitchFamily="2" charset="0"/>
                <a:ea typeface="Red Hat Display" pitchFamily="2" charset="0"/>
                <a:cs typeface="Red Hat Display" pitchFamily="2" charset="0"/>
              </a:rPr>
            </a:br>
            <a:endParaRPr lang="en-US" b="1">
              <a:solidFill>
                <a:schemeClr val="bg1"/>
              </a:solidFill>
              <a:latin typeface="Red Hat Display" pitchFamily="2" charset="0"/>
              <a:ea typeface="Red Hat Display" pitchFamily="2" charset="0"/>
              <a:cs typeface="Red Hat Display" pitchFamily="2" charset="0"/>
            </a:endParaRPr>
          </a:p>
        </p:txBody>
      </p:sp>
      <p:sp>
        <p:nvSpPr>
          <p:cNvPr id="4" name="TekstSylinder 3">
            <a:extLst>
              <a:ext uri="{FF2B5EF4-FFF2-40B4-BE49-F238E27FC236}">
                <a16:creationId xmlns:a16="http://schemas.microsoft.com/office/drawing/2014/main" id="{108ACEE6-9F04-37D1-5E88-6FE0B598604B}"/>
              </a:ext>
            </a:extLst>
          </p:cNvPr>
          <p:cNvSpPr txBox="1"/>
          <p:nvPr/>
        </p:nvSpPr>
        <p:spPr>
          <a:xfrm>
            <a:off x="9719783" y="1873669"/>
            <a:ext cx="1909859" cy="646331"/>
          </a:xfrm>
          <a:prstGeom prst="rect">
            <a:avLst/>
          </a:prstGeom>
          <a:noFill/>
        </p:spPr>
        <p:txBody>
          <a:bodyPr wrap="square">
            <a:spAutoFit/>
          </a:bodyPr>
          <a:lstStyle/>
          <a:p>
            <a:r>
              <a:rPr lang="en-US" sz="3600" b="1">
                <a:solidFill>
                  <a:schemeClr val="bg1"/>
                </a:solidFill>
                <a:latin typeface="Red Hat Display" pitchFamily="2" charset="0"/>
                <a:ea typeface="Red Hat Display" pitchFamily="2" charset="0"/>
                <a:cs typeface="Red Hat Display" pitchFamily="2" charset="0"/>
              </a:rPr>
              <a:t>BASE</a:t>
            </a:r>
            <a:endParaRPr lang="en-US"/>
          </a:p>
        </p:txBody>
      </p:sp>
    </p:spTree>
    <p:extLst>
      <p:ext uri="{BB962C8B-B14F-4D97-AF65-F5344CB8AC3E}">
        <p14:creationId xmlns:p14="http://schemas.microsoft.com/office/powerpoint/2010/main" val="2823758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36ACD-0423-3E83-868F-24B9036E95A8}"/>
            </a:ext>
          </a:extLst>
        </p:cNvPr>
        <p:cNvGrpSpPr/>
        <p:nvPr/>
      </p:nvGrpSpPr>
      <p:grpSpPr>
        <a:xfrm>
          <a:off x="0" y="0"/>
          <a:ext cx="0" cy="0"/>
          <a:chOff x="0" y="0"/>
          <a:chExt cx="0" cy="0"/>
        </a:xfrm>
      </p:grpSpPr>
      <p:sp>
        <p:nvSpPr>
          <p:cNvPr id="13" name="Plassholder for innhold 2">
            <a:extLst>
              <a:ext uri="{FF2B5EF4-FFF2-40B4-BE49-F238E27FC236}">
                <a16:creationId xmlns:a16="http://schemas.microsoft.com/office/drawing/2014/main" id="{82818647-A3B0-C0EF-51B6-5D9F250A713F}"/>
              </a:ext>
            </a:extLst>
          </p:cNvPr>
          <p:cNvSpPr>
            <a:spLocks noGrp="1"/>
          </p:cNvSpPr>
          <p:nvPr>
            <p:ph idx="1"/>
          </p:nvPr>
        </p:nvSpPr>
        <p:spPr>
          <a:xfrm>
            <a:off x="647793" y="-3"/>
            <a:ext cx="11203244" cy="5935823"/>
          </a:xfrm>
        </p:spPr>
        <p:txBody>
          <a:bodyPr anchor="t">
            <a:normAutofit/>
          </a:bodyPr>
          <a:lstStyle/>
          <a:p>
            <a:pPr marL="269946" lvl="1" indent="0">
              <a:buNone/>
            </a:pPr>
            <a:endParaRPr lang="en-US" sz="1800" b="1">
              <a:latin typeface="Red Hat Display" pitchFamily="2" charset="0"/>
              <a:ea typeface="Red Hat Display" pitchFamily="2" charset="0"/>
              <a:cs typeface="Red Hat Display" pitchFamily="2" charset="0"/>
            </a:endParaRPr>
          </a:p>
          <a:p>
            <a:pPr marL="269946" lvl="1" indent="0">
              <a:buNone/>
            </a:pPr>
            <a:endParaRPr lang="en-US" sz="1800" b="1">
              <a:latin typeface="Red Hat Display" pitchFamily="2" charset="0"/>
              <a:ea typeface="Red Hat Display" pitchFamily="2" charset="0"/>
              <a:cs typeface="Red Hat Display" pitchFamily="2" charset="0"/>
            </a:endParaRPr>
          </a:p>
          <a:p>
            <a:pPr marL="269946" lvl="1" indent="0">
              <a:buNone/>
            </a:pPr>
            <a:r>
              <a:rPr lang="en-US" sz="1800" b="1">
                <a:latin typeface="Red Hat Display" pitchFamily="2" charset="0"/>
                <a:ea typeface="Red Hat Display" pitchFamily="2" charset="0"/>
                <a:cs typeface="Red Hat Display" pitchFamily="2" charset="0"/>
              </a:rPr>
              <a:t>A comprehensive and standardized developer platform:</a:t>
            </a:r>
          </a:p>
          <a:p>
            <a:pPr lvl="2"/>
            <a:r>
              <a:rPr lang="en-US" sz="1800">
                <a:latin typeface="Red Hat Display" pitchFamily="2" charset="0"/>
                <a:ea typeface="Red Hat Display" pitchFamily="2" charset="0"/>
                <a:cs typeface="Red Hat Display" pitchFamily="2" charset="0"/>
              </a:rPr>
              <a:t>A platform designed for self-service</a:t>
            </a:r>
          </a:p>
          <a:p>
            <a:pPr lvl="2"/>
            <a:r>
              <a:rPr lang="en-US" sz="1800">
                <a:latin typeface="Red Hat Display" pitchFamily="2" charset="0"/>
                <a:ea typeface="Red Hat Display" pitchFamily="2" charset="0"/>
                <a:cs typeface="Red Hat Display" pitchFamily="2" charset="0"/>
              </a:rPr>
              <a:t>Providing developers with standardized tools and golden paths to reduce cognitive load and accelerate delivery.</a:t>
            </a:r>
          </a:p>
          <a:p>
            <a:pPr marL="269946" lvl="1" indent="0">
              <a:buNone/>
            </a:pPr>
            <a:endParaRPr lang="en-US" sz="1800" b="1">
              <a:latin typeface="Red Hat Display" pitchFamily="2" charset="0"/>
              <a:ea typeface="Red Hat Display" pitchFamily="2" charset="0"/>
              <a:cs typeface="Red Hat Display" pitchFamily="2" charset="0"/>
            </a:endParaRPr>
          </a:p>
          <a:p>
            <a:pPr marL="269946" lvl="1" indent="0">
              <a:buNone/>
            </a:pPr>
            <a:r>
              <a:rPr lang="en-US" sz="1800" b="1">
                <a:latin typeface="Red Hat Display" pitchFamily="2" charset="0"/>
                <a:ea typeface="Red Hat Display" pitchFamily="2" charset="0"/>
                <a:cs typeface="Red Hat Display" pitchFamily="2" charset="0"/>
              </a:rPr>
              <a:t>Development teams needs flexible pipeline options:</a:t>
            </a:r>
          </a:p>
          <a:p>
            <a:pPr lvl="2"/>
            <a:r>
              <a:rPr lang="en-US" sz="1800">
                <a:latin typeface="Red Hat Display" pitchFamily="2" charset="0"/>
                <a:ea typeface="Red Hat Display" pitchFamily="2" charset="0"/>
                <a:cs typeface="Red Hat Display" pitchFamily="2" charset="0"/>
              </a:rPr>
              <a:t>They can use and contribute to platform-maintained, open source–based pipelines</a:t>
            </a:r>
          </a:p>
          <a:p>
            <a:pPr lvl="2"/>
            <a:r>
              <a:rPr lang="en-US" sz="1800">
                <a:latin typeface="Red Hat Display" pitchFamily="2" charset="0"/>
                <a:ea typeface="Red Hat Display" pitchFamily="2" charset="0"/>
                <a:cs typeface="Red Hat Display" pitchFamily="2" charset="0"/>
              </a:rPr>
              <a:t>They can also create custom pipelines in staging environments when needed</a:t>
            </a:r>
          </a:p>
          <a:p>
            <a:pPr lvl="2"/>
            <a:endParaRPr lang="en-US" sz="1800">
              <a:latin typeface="Red Hat Display" pitchFamily="2" charset="0"/>
              <a:ea typeface="Red Hat Display" pitchFamily="2" charset="0"/>
              <a:cs typeface="Red Hat Display" pitchFamily="2" charset="0"/>
            </a:endParaRPr>
          </a:p>
          <a:p>
            <a:pPr marL="269946" lvl="1" indent="0">
              <a:buNone/>
            </a:pPr>
            <a:r>
              <a:rPr lang="en-US" sz="1800" b="1">
                <a:latin typeface="Red Hat Display" pitchFamily="2" charset="0"/>
                <a:ea typeface="Red Hat Display" pitchFamily="2" charset="0"/>
                <a:cs typeface="Red Hat Display" pitchFamily="2" charset="0"/>
              </a:rPr>
              <a:t>It’s important that a platform team provides guidance and support on demand</a:t>
            </a:r>
          </a:p>
          <a:p>
            <a:pPr lvl="2"/>
            <a:r>
              <a:rPr lang="en-US" sz="1800" dirty="0">
                <a:latin typeface="Red Hat Display" pitchFamily="2" charset="0"/>
                <a:ea typeface="Red Hat Display" pitchFamily="2" charset="0"/>
                <a:cs typeface="Red Hat Display" pitchFamily="2" charset="0"/>
              </a:rPr>
              <a:t>Direct collaboration – short distance between development teams and the platform team</a:t>
            </a:r>
          </a:p>
          <a:p>
            <a:pPr lvl="2"/>
            <a:r>
              <a:rPr lang="en-US" sz="1800" dirty="0">
                <a:latin typeface="Red Hat Display" pitchFamily="2" charset="0"/>
                <a:ea typeface="Red Hat Display" pitchFamily="2" charset="0"/>
                <a:cs typeface="Red Hat Display" pitchFamily="2" charset="0"/>
              </a:rPr>
              <a:t>Open Slack channels – for quick questions and knowledge sharing</a:t>
            </a:r>
          </a:p>
          <a:p>
            <a:pPr lvl="2"/>
            <a:r>
              <a:rPr lang="en-US" sz="1800" dirty="0">
                <a:latin typeface="Red Hat Display" pitchFamily="2" charset="0"/>
                <a:ea typeface="Red Hat Display" pitchFamily="2" charset="0"/>
                <a:cs typeface="Red Hat Display" pitchFamily="2" charset="0"/>
              </a:rPr>
              <a:t>Demos – showcasing features, best practices, and improvements</a:t>
            </a:r>
          </a:p>
          <a:p>
            <a:pPr lvl="2"/>
            <a:r>
              <a:rPr lang="en-US" sz="1800" dirty="0">
                <a:latin typeface="Red Hat Display" pitchFamily="2" charset="0"/>
                <a:ea typeface="Red Hat Display" pitchFamily="2" charset="0"/>
                <a:cs typeface="Red Hat Display" pitchFamily="2" charset="0"/>
              </a:rPr>
              <a:t>Forums – structured discussions and knowledge exchange</a:t>
            </a:r>
          </a:p>
          <a:p>
            <a:pPr lvl="2"/>
            <a:r>
              <a:rPr lang="en-US" sz="1800" dirty="0">
                <a:latin typeface="Red Hat Display" pitchFamily="2" charset="0"/>
                <a:ea typeface="Red Hat Display" pitchFamily="2" charset="0"/>
                <a:cs typeface="Red Hat Display" pitchFamily="2" charset="0"/>
              </a:rPr>
              <a:t>Onboarding – guidance and support for new teams and members</a:t>
            </a:r>
          </a:p>
          <a:p>
            <a:pPr marL="539892" lvl="2" indent="0">
              <a:buNone/>
            </a:pPr>
            <a:endParaRPr lang="en-US" sz="1800" b="1">
              <a:latin typeface="Red Hat Display" pitchFamily="2" charset="0"/>
              <a:ea typeface="Red Hat Display" pitchFamily="2" charset="0"/>
              <a:cs typeface="Red Hat Display" pitchFamily="2" charset="0"/>
            </a:endParaRPr>
          </a:p>
          <a:p>
            <a:pPr lvl="2"/>
            <a:endParaRPr lang="en-US" sz="1800">
              <a:latin typeface="Red Hat Display" pitchFamily="2" charset="0"/>
              <a:ea typeface="Red Hat Display" pitchFamily="2" charset="0"/>
              <a:cs typeface="Red Hat Display" pitchFamily="2" charset="0"/>
            </a:endParaRPr>
          </a:p>
          <a:p>
            <a:pPr marL="0" indent="0">
              <a:buNone/>
            </a:pPr>
            <a:endParaRPr lang="en-US" sz="1800" b="1">
              <a:latin typeface="Red Hat Display" pitchFamily="2" charset="0"/>
              <a:ea typeface="Red Hat Display" pitchFamily="2" charset="0"/>
              <a:cs typeface="Red Hat Display" pitchFamily="2" charset="0"/>
            </a:endParaRPr>
          </a:p>
        </p:txBody>
      </p:sp>
      <p:sp>
        <p:nvSpPr>
          <p:cNvPr id="2" name="Tittel 1">
            <a:extLst>
              <a:ext uri="{FF2B5EF4-FFF2-40B4-BE49-F238E27FC236}">
                <a16:creationId xmlns:a16="http://schemas.microsoft.com/office/drawing/2014/main" id="{E5CEF315-3A4E-F986-DE1F-DBD08D732A03}"/>
              </a:ext>
            </a:extLst>
          </p:cNvPr>
          <p:cNvSpPr txBox="1">
            <a:spLocks/>
          </p:cNvSpPr>
          <p:nvPr/>
        </p:nvSpPr>
        <p:spPr>
          <a:xfrm>
            <a:off x="-1201" y="6210000"/>
            <a:ext cx="12193200"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endParaRPr lang="en-US" sz="1600" b="1">
              <a:solidFill>
                <a:schemeClr val="bg1"/>
              </a:solidFill>
              <a:latin typeface="Red Hat Display" pitchFamily="2" charset="0"/>
              <a:ea typeface="Red Hat Display" pitchFamily="2" charset="0"/>
              <a:cs typeface="Red Hat Display" pitchFamily="2" charset="0"/>
            </a:endParaRPr>
          </a:p>
        </p:txBody>
      </p:sp>
      <p:sp>
        <p:nvSpPr>
          <p:cNvPr id="3" name="Tittel 1">
            <a:extLst>
              <a:ext uri="{FF2B5EF4-FFF2-40B4-BE49-F238E27FC236}">
                <a16:creationId xmlns:a16="http://schemas.microsoft.com/office/drawing/2014/main" id="{794BE317-065D-C900-209B-509FFFAC8494}"/>
              </a:ext>
            </a:extLst>
          </p:cNvPr>
          <p:cNvSpPr txBox="1">
            <a:spLocks/>
          </p:cNvSpPr>
          <p:nvPr/>
        </p:nvSpPr>
        <p:spPr>
          <a:xfrm rot="16200000">
            <a:off x="-2781000" y="2781000"/>
            <a:ext cx="6210003"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r>
              <a:rPr lang="en-US" sz="1600" b="1">
                <a:solidFill>
                  <a:schemeClr val="bg1"/>
                </a:solidFill>
                <a:latin typeface="Red Hat Display" pitchFamily="2" charset="0"/>
                <a:ea typeface="Red Hat Display" pitchFamily="2" charset="0"/>
                <a:cs typeface="Red Hat Display" pitchFamily="2" charset="0"/>
              </a:rPr>
              <a:t>How we balance security, compliance and operations </a:t>
            </a:r>
          </a:p>
          <a:p>
            <a:pPr algn="ctr"/>
            <a:r>
              <a:rPr lang="en-US" sz="1600" b="1">
                <a:solidFill>
                  <a:schemeClr val="bg1"/>
                </a:solidFill>
                <a:latin typeface="Red Hat Display" pitchFamily="2" charset="0"/>
                <a:ea typeface="Red Hat Display" pitchFamily="2" charset="0"/>
                <a:cs typeface="Red Hat Display" pitchFamily="2" charset="0"/>
              </a:rPr>
              <a:t>without slowing down innovation</a:t>
            </a:r>
          </a:p>
        </p:txBody>
      </p:sp>
    </p:spTree>
    <p:extLst>
      <p:ext uri="{BB962C8B-B14F-4D97-AF65-F5344CB8AC3E}">
        <p14:creationId xmlns:p14="http://schemas.microsoft.com/office/powerpoint/2010/main" val="3283859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0746B-2C3C-3392-CC6D-DA0C8DD464AF}"/>
            </a:ext>
          </a:extLst>
        </p:cNvPr>
        <p:cNvGrpSpPr/>
        <p:nvPr/>
      </p:nvGrpSpPr>
      <p:grpSpPr>
        <a:xfrm>
          <a:off x="0" y="0"/>
          <a:ext cx="0" cy="0"/>
          <a:chOff x="0" y="0"/>
          <a:chExt cx="0" cy="0"/>
        </a:xfrm>
      </p:grpSpPr>
      <p:pic>
        <p:nvPicPr>
          <p:cNvPr id="8" name="Bilde 7" descr="Et bilde som inneholder vann, skjermbilde, under vannlinjen&#10;&#10;KI-generert innhold kan være feil.">
            <a:extLst>
              <a:ext uri="{FF2B5EF4-FFF2-40B4-BE49-F238E27FC236}">
                <a16:creationId xmlns:a16="http://schemas.microsoft.com/office/drawing/2014/main" id="{67EFF190-8AFF-8C43-D462-DDCFEBFAC83C}"/>
              </a:ext>
            </a:extLst>
          </p:cNvPr>
          <p:cNvPicPr>
            <a:picLocks noChangeAspect="1"/>
          </p:cNvPicPr>
          <p:nvPr/>
        </p:nvPicPr>
        <p:blipFill>
          <a:blip r:embed="rId3">
            <a:extLst>
              <a:ext uri="{28A0092B-C50C-407E-A947-70E740481C1C}">
                <a14:useLocalDpi xmlns:a14="http://schemas.microsoft.com/office/drawing/2010/main" val="0"/>
              </a:ext>
            </a:extLst>
          </a:blip>
          <a:srcRect l="1022" t="16919" r="1168" b="17875"/>
          <a:stretch>
            <a:fillRect/>
          </a:stretch>
        </p:blipFill>
        <p:spPr>
          <a:xfrm>
            <a:off x="0" y="0"/>
            <a:ext cx="12192000" cy="6858000"/>
          </a:xfrm>
          <a:prstGeom prst="rect">
            <a:avLst/>
          </a:prstGeom>
        </p:spPr>
      </p:pic>
      <p:sp>
        <p:nvSpPr>
          <p:cNvPr id="13" name="TekstSylinder 12">
            <a:extLst>
              <a:ext uri="{FF2B5EF4-FFF2-40B4-BE49-F238E27FC236}">
                <a16:creationId xmlns:a16="http://schemas.microsoft.com/office/drawing/2014/main" id="{36776EDA-185A-2FF6-9FB1-A3200F1B8C9C}"/>
              </a:ext>
            </a:extLst>
          </p:cNvPr>
          <p:cNvSpPr txBox="1"/>
          <p:nvPr/>
        </p:nvSpPr>
        <p:spPr>
          <a:xfrm>
            <a:off x="612000" y="2520000"/>
            <a:ext cx="7068201" cy="523220"/>
          </a:xfrm>
          <a:prstGeom prst="rect">
            <a:avLst/>
          </a:prstGeom>
          <a:noFill/>
        </p:spPr>
        <p:txBody>
          <a:bodyPr wrap="square" rtlCol="0">
            <a:spAutoFit/>
          </a:bodyPr>
          <a:lstStyle/>
          <a:p>
            <a:pPr lvl="0">
              <a:defRPr/>
            </a:pPr>
            <a:r>
              <a:rPr lang="en-US" sz="2800" b="1">
                <a:solidFill>
                  <a:schemeClr val="bg1"/>
                </a:solidFill>
                <a:latin typeface="Red Hat Display" pitchFamily="2" charset="0"/>
                <a:ea typeface="Red Hat Display" pitchFamily="2" charset="0"/>
                <a:cs typeface="Red Hat Display" pitchFamily="2" charset="0"/>
              </a:rPr>
              <a:t>Tips on building a platform that scales</a:t>
            </a:r>
          </a:p>
        </p:txBody>
      </p:sp>
      <p:pic>
        <p:nvPicPr>
          <p:cNvPr id="14" name="Picture 4">
            <a:extLst>
              <a:ext uri="{FF2B5EF4-FFF2-40B4-BE49-F238E27FC236}">
                <a16:creationId xmlns:a16="http://schemas.microsoft.com/office/drawing/2014/main" id="{B25943A3-45F7-C3D6-18C2-C6568F1C61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38490"/>
          <a:stretch>
            <a:fillRect/>
          </a:stretch>
        </p:blipFill>
        <p:spPr bwMode="auto">
          <a:xfrm>
            <a:off x="7701455" y="400121"/>
            <a:ext cx="3973786" cy="523220"/>
          </a:xfrm>
          <a:prstGeom prst="rect">
            <a:avLst/>
          </a:prstGeom>
          <a:noFill/>
        </p:spPr>
      </p:pic>
      <p:sp>
        <p:nvSpPr>
          <p:cNvPr id="16" name="Tittel 1">
            <a:extLst>
              <a:ext uri="{FF2B5EF4-FFF2-40B4-BE49-F238E27FC236}">
                <a16:creationId xmlns:a16="http://schemas.microsoft.com/office/drawing/2014/main" id="{0528CC68-FEA9-C40B-EDB5-DC3F08A4AD1B}"/>
              </a:ext>
            </a:extLst>
          </p:cNvPr>
          <p:cNvSpPr>
            <a:spLocks noGrp="1"/>
          </p:cNvSpPr>
          <p:nvPr>
            <p:ph type="title"/>
          </p:nvPr>
        </p:nvSpPr>
        <p:spPr>
          <a:xfrm>
            <a:off x="301312" y="240702"/>
            <a:ext cx="7232906" cy="1363811"/>
          </a:xfrm>
        </p:spPr>
        <p:txBody>
          <a:bodyPr anchor="ctr">
            <a:normAutofit/>
          </a:bodyPr>
          <a:lstStyle/>
          <a:p>
            <a:r>
              <a:rPr lang="en-US" b="1">
                <a:solidFill>
                  <a:schemeClr val="bg1"/>
                </a:solidFill>
                <a:latin typeface="Red Hat Display" pitchFamily="2" charset="0"/>
                <a:ea typeface="Red Hat Display" pitchFamily="2" charset="0"/>
                <a:cs typeface="Red Hat Display" pitchFamily="2" charset="0"/>
              </a:rPr>
              <a:t>The Technology Platform</a:t>
            </a:r>
            <a:br>
              <a:rPr lang="en-US" b="1">
                <a:solidFill>
                  <a:schemeClr val="bg1"/>
                </a:solidFill>
                <a:latin typeface="Red Hat Display" pitchFamily="2" charset="0"/>
                <a:ea typeface="Red Hat Display" pitchFamily="2" charset="0"/>
                <a:cs typeface="Red Hat Display" pitchFamily="2" charset="0"/>
              </a:rPr>
            </a:br>
            <a:endParaRPr lang="en-US" b="1">
              <a:solidFill>
                <a:schemeClr val="bg1"/>
              </a:solidFill>
              <a:latin typeface="Red Hat Display" pitchFamily="2" charset="0"/>
              <a:ea typeface="Red Hat Display" pitchFamily="2" charset="0"/>
              <a:cs typeface="Red Hat Display" pitchFamily="2" charset="0"/>
            </a:endParaRPr>
          </a:p>
        </p:txBody>
      </p:sp>
      <p:sp>
        <p:nvSpPr>
          <p:cNvPr id="2" name="TekstSylinder 1">
            <a:extLst>
              <a:ext uri="{FF2B5EF4-FFF2-40B4-BE49-F238E27FC236}">
                <a16:creationId xmlns:a16="http://schemas.microsoft.com/office/drawing/2014/main" id="{1B39323C-1CAE-441D-3811-A6EE17BAF423}"/>
              </a:ext>
            </a:extLst>
          </p:cNvPr>
          <p:cNvSpPr txBox="1"/>
          <p:nvPr/>
        </p:nvSpPr>
        <p:spPr>
          <a:xfrm>
            <a:off x="9719783" y="1873669"/>
            <a:ext cx="1909859" cy="646331"/>
          </a:xfrm>
          <a:prstGeom prst="rect">
            <a:avLst/>
          </a:prstGeom>
          <a:noFill/>
        </p:spPr>
        <p:txBody>
          <a:bodyPr wrap="square">
            <a:spAutoFit/>
          </a:bodyPr>
          <a:lstStyle/>
          <a:p>
            <a:r>
              <a:rPr lang="en-US" sz="3600" b="1">
                <a:solidFill>
                  <a:schemeClr val="bg1"/>
                </a:solidFill>
                <a:latin typeface="Red Hat Display" pitchFamily="2" charset="0"/>
                <a:ea typeface="Red Hat Display" pitchFamily="2" charset="0"/>
                <a:cs typeface="Red Hat Display" pitchFamily="2" charset="0"/>
              </a:rPr>
              <a:t>BASE</a:t>
            </a:r>
            <a:endParaRPr lang="en-US"/>
          </a:p>
        </p:txBody>
      </p:sp>
    </p:spTree>
    <p:extLst>
      <p:ext uri="{BB962C8B-B14F-4D97-AF65-F5344CB8AC3E}">
        <p14:creationId xmlns:p14="http://schemas.microsoft.com/office/powerpoint/2010/main" val="2170237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661F3-256F-C9F9-BE29-6748EA76268B}"/>
            </a:ext>
          </a:extLst>
        </p:cNvPr>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43A0F301-B4A0-E121-E30D-EA0AE2AA6F79}"/>
              </a:ext>
            </a:extLst>
          </p:cNvPr>
          <p:cNvSpPr>
            <a:spLocks noGrp="1"/>
          </p:cNvSpPr>
          <p:nvPr>
            <p:ph idx="1"/>
          </p:nvPr>
        </p:nvSpPr>
        <p:spPr>
          <a:xfrm>
            <a:off x="648002" y="0"/>
            <a:ext cx="10910194" cy="5935819"/>
          </a:xfrm>
        </p:spPr>
        <p:txBody>
          <a:bodyPr anchor="ctr">
            <a:normAutofit/>
          </a:bodyPr>
          <a:lstStyle/>
          <a:p>
            <a:pPr marL="269946" lvl="1" indent="0">
              <a:buNone/>
            </a:pPr>
            <a:r>
              <a:rPr lang="en-US" sz="1800">
                <a:latin typeface="Red Hat Display" pitchFamily="2" charset="0"/>
                <a:ea typeface="Red Hat Display" pitchFamily="2" charset="0"/>
                <a:cs typeface="Red Hat Display" pitchFamily="2" charset="0"/>
              </a:rPr>
              <a:t>Strong ownership supported by executive leadership</a:t>
            </a:r>
          </a:p>
          <a:p>
            <a:pPr marL="269946" lvl="1" indent="0">
              <a:buNone/>
            </a:pPr>
            <a:endParaRPr lang="en-US" sz="1800">
              <a:latin typeface="Red Hat Display" pitchFamily="2" charset="0"/>
              <a:ea typeface="Red Hat Display" pitchFamily="2" charset="0"/>
              <a:cs typeface="Red Hat Display" pitchFamily="2" charset="0"/>
            </a:endParaRPr>
          </a:p>
          <a:p>
            <a:pPr marL="269946" lvl="1" indent="0">
              <a:buNone/>
            </a:pPr>
            <a:r>
              <a:rPr lang="en-US" sz="1800">
                <a:latin typeface="Red Hat Display" pitchFamily="2" charset="0"/>
                <a:ea typeface="Red Hat Display" pitchFamily="2" charset="0"/>
                <a:cs typeface="Red Hat Display" pitchFamily="2" charset="0"/>
              </a:rPr>
              <a:t>Develop an ecosystem </a:t>
            </a:r>
          </a:p>
          <a:p>
            <a:pPr marL="269946" lvl="1" indent="0">
              <a:buNone/>
            </a:pPr>
            <a:endParaRPr lang="en-US" sz="1800">
              <a:latin typeface="Red Hat Display" pitchFamily="2" charset="0"/>
              <a:ea typeface="Red Hat Display" pitchFamily="2" charset="0"/>
              <a:cs typeface="Red Hat Display" pitchFamily="2" charset="0"/>
            </a:endParaRPr>
          </a:p>
          <a:p>
            <a:pPr marL="269946" lvl="1" indent="0">
              <a:buNone/>
            </a:pPr>
            <a:r>
              <a:rPr lang="en-US" sz="1800">
                <a:latin typeface="Red Hat Display" pitchFamily="2" charset="0"/>
                <a:ea typeface="Red Hat Display" pitchFamily="2" charset="0"/>
                <a:cs typeface="Red Hat Display" pitchFamily="2" charset="0"/>
              </a:rPr>
              <a:t>Offer a comprehensive and standardized developer platform as a BASE for developers</a:t>
            </a:r>
          </a:p>
          <a:p>
            <a:pPr lvl="1"/>
            <a:endParaRPr lang="en-US" sz="1800">
              <a:latin typeface="Red Hat Display" pitchFamily="2" charset="0"/>
              <a:ea typeface="Red Hat Display" pitchFamily="2" charset="0"/>
              <a:cs typeface="Red Hat Display" pitchFamily="2" charset="0"/>
            </a:endParaRPr>
          </a:p>
          <a:p>
            <a:pPr marL="269946" lvl="1" indent="0">
              <a:buNone/>
            </a:pPr>
            <a:r>
              <a:rPr lang="en-US" sz="1800" err="1">
                <a:latin typeface="Red Hat Display" pitchFamily="2" charset="0"/>
                <a:ea typeface="Red Hat Display" pitchFamily="2" charset="0"/>
                <a:cs typeface="Red Hat Display" pitchFamily="2" charset="0"/>
              </a:rPr>
              <a:t>Hyperscaler</a:t>
            </a:r>
            <a:r>
              <a:rPr lang="en-US" sz="1800">
                <a:latin typeface="Red Hat Display" pitchFamily="2" charset="0"/>
                <a:ea typeface="Red Hat Display" pitchFamily="2" charset="0"/>
                <a:cs typeface="Red Hat Display" pitchFamily="2" charset="0"/>
              </a:rPr>
              <a:t> capabilities - tailored to your needs</a:t>
            </a:r>
          </a:p>
          <a:p>
            <a:pPr lvl="2"/>
            <a:r>
              <a:rPr lang="en-US" sz="1800">
                <a:latin typeface="Red Hat Display" pitchFamily="2" charset="0"/>
                <a:ea typeface="Red Hat Display" pitchFamily="2" charset="0"/>
                <a:cs typeface="Red Hat Display" pitchFamily="2" charset="0"/>
              </a:rPr>
              <a:t>A unified platform - accessible to everyone</a:t>
            </a:r>
          </a:p>
          <a:p>
            <a:pPr lvl="2"/>
            <a:r>
              <a:rPr lang="en-US" sz="1800">
                <a:latin typeface="Red Hat Display" pitchFamily="2" charset="0"/>
                <a:ea typeface="Red Hat Display" pitchFamily="2" charset="0"/>
                <a:cs typeface="Red Hat Display" pitchFamily="2" charset="0"/>
              </a:rPr>
              <a:t>Portability at the core</a:t>
            </a:r>
          </a:p>
          <a:p>
            <a:pPr lvl="1"/>
            <a:endParaRPr lang="en-US" sz="1800">
              <a:latin typeface="Red Hat Display" pitchFamily="2" charset="0"/>
              <a:ea typeface="Red Hat Display" pitchFamily="2" charset="0"/>
              <a:cs typeface="Red Hat Display" pitchFamily="2" charset="0"/>
            </a:endParaRPr>
          </a:p>
          <a:p>
            <a:pPr marL="269946" lvl="1" indent="0">
              <a:buNone/>
            </a:pPr>
            <a:r>
              <a:rPr lang="en-US" sz="1800">
                <a:latin typeface="Red Hat Display" pitchFamily="2" charset="0"/>
                <a:ea typeface="Red Hat Display" pitchFamily="2" charset="0"/>
                <a:cs typeface="Red Hat Display" pitchFamily="2" charset="0"/>
              </a:rPr>
              <a:t>Invest in self-services</a:t>
            </a:r>
          </a:p>
          <a:p>
            <a:pPr lvl="2"/>
            <a:r>
              <a:rPr lang="en-US" sz="1800">
                <a:latin typeface="Red Hat Display" pitchFamily="2" charset="0"/>
                <a:ea typeface="Red Hat Display" pitchFamily="2" charset="0"/>
                <a:cs typeface="Red Hat Display" pitchFamily="2" charset="0"/>
              </a:rPr>
              <a:t>Use automation like Ansible, Terraform and </a:t>
            </a:r>
            <a:r>
              <a:rPr lang="en-US" sz="1800" err="1">
                <a:latin typeface="Red Hat Display" pitchFamily="2" charset="0"/>
                <a:ea typeface="Red Hat Display" pitchFamily="2" charset="0"/>
                <a:cs typeface="Red Hat Display" pitchFamily="2" charset="0"/>
              </a:rPr>
              <a:t>ArgoCD</a:t>
            </a:r>
            <a:endParaRPr lang="en-US" sz="1800">
              <a:latin typeface="Red Hat Display" pitchFamily="2" charset="0"/>
              <a:ea typeface="Red Hat Display" pitchFamily="2" charset="0"/>
              <a:cs typeface="Red Hat Display" pitchFamily="2" charset="0"/>
            </a:endParaRPr>
          </a:p>
          <a:p>
            <a:pPr lvl="2"/>
            <a:r>
              <a:rPr lang="en-US" sz="1800">
                <a:latin typeface="Red Hat Display" pitchFamily="2" charset="0"/>
                <a:ea typeface="Red Hat Display" pitchFamily="2" charset="0"/>
                <a:cs typeface="Red Hat Display" pitchFamily="2" charset="0"/>
              </a:rPr>
              <a:t>Infrastructure as Code</a:t>
            </a:r>
          </a:p>
          <a:p>
            <a:pPr lvl="1"/>
            <a:endParaRPr lang="en-US" sz="1800">
              <a:latin typeface="Red Hat Display" pitchFamily="2" charset="0"/>
              <a:ea typeface="Red Hat Display" pitchFamily="2" charset="0"/>
              <a:cs typeface="Red Hat Display" pitchFamily="2" charset="0"/>
            </a:endParaRPr>
          </a:p>
          <a:p>
            <a:pPr marL="269946" lvl="1" indent="0">
              <a:buNone/>
            </a:pPr>
            <a:r>
              <a:rPr lang="en-US" sz="1800">
                <a:latin typeface="Red Hat Display" pitchFamily="2" charset="0"/>
                <a:ea typeface="Red Hat Display" pitchFamily="2" charset="0"/>
                <a:cs typeface="Red Hat Display" pitchFamily="2" charset="0"/>
              </a:rPr>
              <a:t>Building a platform is a never-ending story</a:t>
            </a:r>
          </a:p>
          <a:p>
            <a:pPr marL="269946" lvl="1" indent="0">
              <a:buNone/>
            </a:pPr>
            <a:endParaRPr lang="en-US" sz="1600">
              <a:latin typeface="Red Hat Display" pitchFamily="2" charset="0"/>
              <a:ea typeface="Red Hat Display" pitchFamily="2" charset="0"/>
              <a:cs typeface="Red Hat Display" pitchFamily="2" charset="0"/>
            </a:endParaRPr>
          </a:p>
        </p:txBody>
      </p:sp>
      <p:sp>
        <p:nvSpPr>
          <p:cNvPr id="4" name="Tittel 1">
            <a:extLst>
              <a:ext uri="{FF2B5EF4-FFF2-40B4-BE49-F238E27FC236}">
                <a16:creationId xmlns:a16="http://schemas.microsoft.com/office/drawing/2014/main" id="{A3B2C8A3-0D40-2F2E-60E0-B57E30C6BF14}"/>
              </a:ext>
            </a:extLst>
          </p:cNvPr>
          <p:cNvSpPr txBox="1">
            <a:spLocks/>
          </p:cNvSpPr>
          <p:nvPr/>
        </p:nvSpPr>
        <p:spPr>
          <a:xfrm>
            <a:off x="-1201" y="6204922"/>
            <a:ext cx="12193200"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endParaRPr lang="en-US" sz="1600" b="1">
              <a:latin typeface="Red Hat Display SemiBold" pitchFamily="2" charset="0"/>
              <a:ea typeface="Red Hat Display SemiBold" pitchFamily="2" charset="0"/>
              <a:cs typeface="Red Hat Display SemiBold" pitchFamily="2" charset="0"/>
            </a:endParaRPr>
          </a:p>
        </p:txBody>
      </p:sp>
      <p:sp>
        <p:nvSpPr>
          <p:cNvPr id="5" name="Tittel 1">
            <a:extLst>
              <a:ext uri="{FF2B5EF4-FFF2-40B4-BE49-F238E27FC236}">
                <a16:creationId xmlns:a16="http://schemas.microsoft.com/office/drawing/2014/main" id="{C3C985CD-F6A2-C59D-ED3A-66A8D46B0E34}"/>
              </a:ext>
            </a:extLst>
          </p:cNvPr>
          <p:cNvSpPr txBox="1">
            <a:spLocks/>
          </p:cNvSpPr>
          <p:nvPr/>
        </p:nvSpPr>
        <p:spPr>
          <a:xfrm rot="16200000">
            <a:off x="-2778461" y="2778461"/>
            <a:ext cx="6204925"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r>
              <a:rPr lang="en-US" sz="1600" b="1">
                <a:solidFill>
                  <a:schemeClr val="bg1"/>
                </a:solidFill>
                <a:latin typeface="Red Hat Display" pitchFamily="2" charset="0"/>
                <a:ea typeface="Red Hat Display" pitchFamily="2" charset="0"/>
                <a:cs typeface="Red Hat Display" pitchFamily="2" charset="0"/>
              </a:rPr>
              <a:t>Tips on building a platform that scales</a:t>
            </a:r>
            <a:endParaRPr lang="en-US" sz="1600" b="1">
              <a:latin typeface="Red Hat Display SemiBold" pitchFamily="2" charset="0"/>
              <a:ea typeface="Red Hat Display SemiBold" pitchFamily="2" charset="0"/>
              <a:cs typeface="Red Hat Display SemiBold" pitchFamily="2" charset="0"/>
            </a:endParaRPr>
          </a:p>
        </p:txBody>
      </p:sp>
    </p:spTree>
    <p:extLst>
      <p:ext uri="{BB962C8B-B14F-4D97-AF65-F5344CB8AC3E}">
        <p14:creationId xmlns:p14="http://schemas.microsoft.com/office/powerpoint/2010/main" val="4220747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9DCDD-BE5A-90E1-E687-CEF91474DD62}"/>
            </a:ext>
          </a:extLst>
        </p:cNvPr>
        <p:cNvGrpSpPr/>
        <p:nvPr/>
      </p:nvGrpSpPr>
      <p:grpSpPr>
        <a:xfrm>
          <a:off x="0" y="0"/>
          <a:ext cx="0" cy="0"/>
          <a:chOff x="0" y="0"/>
          <a:chExt cx="0" cy="0"/>
        </a:xfrm>
      </p:grpSpPr>
      <p:pic>
        <p:nvPicPr>
          <p:cNvPr id="8" name="Bilde 7" descr="Et bilde som inneholder vann, skjermbilde, under vannlinjen&#10;&#10;KI-generert innhold kan være feil.">
            <a:extLst>
              <a:ext uri="{FF2B5EF4-FFF2-40B4-BE49-F238E27FC236}">
                <a16:creationId xmlns:a16="http://schemas.microsoft.com/office/drawing/2014/main" id="{D474800A-0277-A43F-C346-A258E2C60AA3}"/>
              </a:ext>
            </a:extLst>
          </p:cNvPr>
          <p:cNvPicPr>
            <a:picLocks noChangeAspect="1"/>
          </p:cNvPicPr>
          <p:nvPr/>
        </p:nvPicPr>
        <p:blipFill>
          <a:blip r:embed="rId3">
            <a:extLst>
              <a:ext uri="{28A0092B-C50C-407E-A947-70E740481C1C}">
                <a14:useLocalDpi xmlns:a14="http://schemas.microsoft.com/office/drawing/2010/main" val="0"/>
              </a:ext>
            </a:extLst>
          </a:blip>
          <a:srcRect l="1022" t="16919" r="1168" b="17875"/>
          <a:stretch>
            <a:fillRect/>
          </a:stretch>
        </p:blipFill>
        <p:spPr>
          <a:xfrm>
            <a:off x="0" y="4498"/>
            <a:ext cx="12192000" cy="6858000"/>
          </a:xfrm>
          <a:prstGeom prst="rect">
            <a:avLst/>
          </a:prstGeom>
        </p:spPr>
      </p:pic>
      <p:sp>
        <p:nvSpPr>
          <p:cNvPr id="13" name="TekstSylinder 12">
            <a:extLst>
              <a:ext uri="{FF2B5EF4-FFF2-40B4-BE49-F238E27FC236}">
                <a16:creationId xmlns:a16="http://schemas.microsoft.com/office/drawing/2014/main" id="{C8BF5F36-7A06-ED99-0BC7-F1A5AD906AD2}"/>
              </a:ext>
            </a:extLst>
          </p:cNvPr>
          <p:cNvSpPr txBox="1"/>
          <p:nvPr/>
        </p:nvSpPr>
        <p:spPr>
          <a:xfrm>
            <a:off x="612000" y="2520000"/>
            <a:ext cx="7068201" cy="523220"/>
          </a:xfrm>
          <a:prstGeom prst="rect">
            <a:avLst/>
          </a:prstGeom>
          <a:noFill/>
        </p:spPr>
        <p:txBody>
          <a:bodyPr wrap="square" rtlCol="0">
            <a:spAutoFit/>
          </a:bodyPr>
          <a:lstStyle/>
          <a:p>
            <a:pPr lvl="0">
              <a:defRPr/>
            </a:pPr>
            <a:r>
              <a:rPr lang="en-US" sz="2800" b="1">
                <a:solidFill>
                  <a:schemeClr val="bg1"/>
                </a:solidFill>
                <a:latin typeface="Red Hat Display" pitchFamily="2" charset="0"/>
                <a:ea typeface="Red Hat Display" pitchFamily="2" charset="0"/>
                <a:cs typeface="Red Hat Display" pitchFamily="2" charset="0"/>
              </a:rPr>
              <a:t>What’s next</a:t>
            </a:r>
          </a:p>
        </p:txBody>
      </p:sp>
      <p:pic>
        <p:nvPicPr>
          <p:cNvPr id="14" name="Picture 4">
            <a:extLst>
              <a:ext uri="{FF2B5EF4-FFF2-40B4-BE49-F238E27FC236}">
                <a16:creationId xmlns:a16="http://schemas.microsoft.com/office/drawing/2014/main" id="{7E416E03-31D1-CB98-B384-0B6536A635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38490"/>
          <a:stretch>
            <a:fillRect/>
          </a:stretch>
        </p:blipFill>
        <p:spPr bwMode="auto">
          <a:xfrm>
            <a:off x="7701455" y="400121"/>
            <a:ext cx="3973786" cy="523220"/>
          </a:xfrm>
          <a:prstGeom prst="rect">
            <a:avLst/>
          </a:prstGeom>
          <a:noFill/>
        </p:spPr>
      </p:pic>
      <p:sp>
        <p:nvSpPr>
          <p:cNvPr id="16" name="Tittel 1">
            <a:extLst>
              <a:ext uri="{FF2B5EF4-FFF2-40B4-BE49-F238E27FC236}">
                <a16:creationId xmlns:a16="http://schemas.microsoft.com/office/drawing/2014/main" id="{D43FC5AC-A904-7878-6F21-FADFF1552760}"/>
              </a:ext>
            </a:extLst>
          </p:cNvPr>
          <p:cNvSpPr>
            <a:spLocks noGrp="1"/>
          </p:cNvSpPr>
          <p:nvPr>
            <p:ph type="title"/>
          </p:nvPr>
        </p:nvSpPr>
        <p:spPr>
          <a:xfrm>
            <a:off x="301312" y="240702"/>
            <a:ext cx="7232906" cy="1363811"/>
          </a:xfrm>
        </p:spPr>
        <p:txBody>
          <a:bodyPr anchor="ctr">
            <a:normAutofit/>
          </a:bodyPr>
          <a:lstStyle/>
          <a:p>
            <a:r>
              <a:rPr lang="en-US" b="1">
                <a:solidFill>
                  <a:schemeClr val="bg1"/>
                </a:solidFill>
                <a:latin typeface="Red Hat Display" pitchFamily="2" charset="0"/>
                <a:ea typeface="Red Hat Display" pitchFamily="2" charset="0"/>
                <a:cs typeface="Red Hat Display" pitchFamily="2" charset="0"/>
              </a:rPr>
              <a:t>The Technology Platform</a:t>
            </a:r>
            <a:br>
              <a:rPr lang="en-US" b="1">
                <a:solidFill>
                  <a:schemeClr val="bg1"/>
                </a:solidFill>
                <a:latin typeface="Red Hat Display" pitchFamily="2" charset="0"/>
                <a:ea typeface="Red Hat Display" pitchFamily="2" charset="0"/>
                <a:cs typeface="Red Hat Display" pitchFamily="2" charset="0"/>
              </a:rPr>
            </a:br>
            <a:endParaRPr lang="en-US" b="1">
              <a:solidFill>
                <a:schemeClr val="bg1"/>
              </a:solidFill>
              <a:latin typeface="Red Hat Display" pitchFamily="2" charset="0"/>
              <a:ea typeface="Red Hat Display" pitchFamily="2" charset="0"/>
              <a:cs typeface="Red Hat Display" pitchFamily="2" charset="0"/>
            </a:endParaRPr>
          </a:p>
        </p:txBody>
      </p:sp>
      <p:sp>
        <p:nvSpPr>
          <p:cNvPr id="2" name="TekstSylinder 1">
            <a:extLst>
              <a:ext uri="{FF2B5EF4-FFF2-40B4-BE49-F238E27FC236}">
                <a16:creationId xmlns:a16="http://schemas.microsoft.com/office/drawing/2014/main" id="{BBACD6A0-ACFE-EC3E-FCA9-3A3F2D1659CD}"/>
              </a:ext>
            </a:extLst>
          </p:cNvPr>
          <p:cNvSpPr txBox="1"/>
          <p:nvPr/>
        </p:nvSpPr>
        <p:spPr>
          <a:xfrm>
            <a:off x="9719783" y="1873669"/>
            <a:ext cx="1909859" cy="646331"/>
          </a:xfrm>
          <a:prstGeom prst="rect">
            <a:avLst/>
          </a:prstGeom>
          <a:noFill/>
        </p:spPr>
        <p:txBody>
          <a:bodyPr wrap="square">
            <a:spAutoFit/>
          </a:bodyPr>
          <a:lstStyle/>
          <a:p>
            <a:r>
              <a:rPr lang="en-US" sz="3600" b="1">
                <a:solidFill>
                  <a:schemeClr val="bg1"/>
                </a:solidFill>
                <a:latin typeface="Red Hat Display" pitchFamily="2" charset="0"/>
                <a:ea typeface="Red Hat Display" pitchFamily="2" charset="0"/>
                <a:cs typeface="Red Hat Display" pitchFamily="2" charset="0"/>
              </a:rPr>
              <a:t>BASE</a:t>
            </a:r>
            <a:endParaRPr lang="en-US"/>
          </a:p>
        </p:txBody>
      </p:sp>
    </p:spTree>
    <p:extLst>
      <p:ext uri="{BB962C8B-B14F-4D97-AF65-F5344CB8AC3E}">
        <p14:creationId xmlns:p14="http://schemas.microsoft.com/office/powerpoint/2010/main" val="1765657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F37F8-D07D-AAB4-6269-646C63AB42B0}"/>
            </a:ext>
          </a:extLst>
        </p:cNvPr>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18A69318-E393-A7BE-2F4C-8D80013B4453}"/>
              </a:ext>
            </a:extLst>
          </p:cNvPr>
          <p:cNvSpPr>
            <a:spLocks noGrp="1"/>
          </p:cNvSpPr>
          <p:nvPr>
            <p:ph idx="1"/>
          </p:nvPr>
        </p:nvSpPr>
        <p:spPr>
          <a:xfrm>
            <a:off x="648002" y="0"/>
            <a:ext cx="11056318" cy="6209999"/>
          </a:xfrm>
        </p:spPr>
        <p:txBody>
          <a:bodyPr numCol="2">
            <a:normAutofit/>
          </a:bodyPr>
          <a:lstStyle/>
          <a:p>
            <a:pPr marL="269946" lvl="1" indent="0">
              <a:buNone/>
            </a:pPr>
            <a:endParaRPr lang="en-US" sz="1800" b="1" dirty="0">
              <a:latin typeface="Red Hat Display" pitchFamily="2" charset="0"/>
              <a:ea typeface="Red Hat Display" pitchFamily="2" charset="0"/>
              <a:cs typeface="Red Hat Display" pitchFamily="2" charset="0"/>
            </a:endParaRPr>
          </a:p>
          <a:p>
            <a:pPr marL="269946" lvl="1" indent="0">
              <a:buNone/>
            </a:pPr>
            <a:endParaRPr lang="en-US" sz="1800" b="1" dirty="0">
              <a:latin typeface="Red Hat Display" pitchFamily="2" charset="0"/>
              <a:ea typeface="Red Hat Display" pitchFamily="2" charset="0"/>
              <a:cs typeface="Red Hat Display" pitchFamily="2" charset="0"/>
            </a:endParaRPr>
          </a:p>
          <a:p>
            <a:pPr lvl="1"/>
            <a:r>
              <a:rPr lang="en-US" sz="1800" b="1" dirty="0">
                <a:latin typeface="Red Hat Display" pitchFamily="2" charset="0"/>
                <a:ea typeface="Red Hat Display" pitchFamily="2" charset="0"/>
                <a:cs typeface="Red Hat Display" pitchFamily="2" charset="0"/>
              </a:rPr>
              <a:t>Connectivity Link / </a:t>
            </a:r>
            <a:r>
              <a:rPr lang="en-US" sz="1800" b="1" dirty="0" err="1">
                <a:latin typeface="Red Hat Display" pitchFamily="2" charset="0"/>
                <a:ea typeface="Red Hat Display" pitchFamily="2" charset="0"/>
                <a:cs typeface="Red Hat Display" pitchFamily="2" charset="0"/>
              </a:rPr>
              <a:t>Kuadrant</a:t>
            </a:r>
            <a:endParaRPr lang="en-US" sz="1800" b="1" dirty="0">
              <a:latin typeface="Red Hat Display" pitchFamily="2" charset="0"/>
              <a:ea typeface="Red Hat Display" pitchFamily="2" charset="0"/>
              <a:cs typeface="Red Hat Display" pitchFamily="2" charset="0"/>
            </a:endParaRPr>
          </a:p>
          <a:p>
            <a:pPr lvl="2"/>
            <a:r>
              <a:rPr lang="en-US" sz="1800" dirty="0">
                <a:latin typeface="Red Hat Display" pitchFamily="2" charset="0"/>
                <a:ea typeface="Red Hat Display" pitchFamily="2" charset="0"/>
                <a:cs typeface="Red Hat Display" pitchFamily="2" charset="0"/>
              </a:rPr>
              <a:t>Ingress controller</a:t>
            </a:r>
          </a:p>
          <a:p>
            <a:pPr lvl="2"/>
            <a:r>
              <a:rPr lang="en-US" sz="1800" dirty="0">
                <a:latin typeface="Red Hat Display" pitchFamily="2" charset="0"/>
                <a:ea typeface="Red Hat Display" pitchFamily="2" charset="0"/>
                <a:cs typeface="Red Hat Display" pitchFamily="2" charset="0"/>
              </a:rPr>
              <a:t>API-gateway</a:t>
            </a:r>
          </a:p>
          <a:p>
            <a:pPr marL="269946" lvl="1" indent="0">
              <a:buNone/>
            </a:pPr>
            <a:endParaRPr lang="en-US" sz="1800" b="1" dirty="0">
              <a:latin typeface="Red Hat Display" pitchFamily="2" charset="0"/>
              <a:ea typeface="Red Hat Display" pitchFamily="2" charset="0"/>
              <a:cs typeface="Red Hat Display" pitchFamily="2" charset="0"/>
            </a:endParaRPr>
          </a:p>
          <a:p>
            <a:pPr lvl="1"/>
            <a:r>
              <a:rPr lang="en-US" sz="1800" b="1" dirty="0">
                <a:latin typeface="Red Hat Display" pitchFamily="2" charset="0"/>
                <a:ea typeface="Red Hat Display" pitchFamily="2" charset="0"/>
                <a:cs typeface="Red Hat Display" pitchFamily="2" charset="0"/>
              </a:rPr>
              <a:t>Developer Hub / Backstage</a:t>
            </a:r>
          </a:p>
          <a:p>
            <a:pPr lvl="2"/>
            <a:r>
              <a:rPr lang="en-US" sz="1800" dirty="0">
                <a:latin typeface="Red Hat Display" pitchFamily="2" charset="0"/>
                <a:ea typeface="Red Hat Display" pitchFamily="2" charset="0"/>
                <a:cs typeface="Red Hat Display" pitchFamily="2" charset="0"/>
              </a:rPr>
              <a:t>Establish a single, unified entry point that simplifies access for developers</a:t>
            </a:r>
          </a:p>
          <a:p>
            <a:pPr lvl="1"/>
            <a:endParaRPr lang="en-US" sz="1800" b="1" dirty="0">
              <a:latin typeface="Red Hat Display" pitchFamily="2" charset="0"/>
              <a:ea typeface="Red Hat Display" pitchFamily="2" charset="0"/>
              <a:cs typeface="Red Hat Display" pitchFamily="2" charset="0"/>
            </a:endParaRPr>
          </a:p>
          <a:p>
            <a:pPr lvl="1"/>
            <a:r>
              <a:rPr lang="en-US" sz="1800" b="1" dirty="0">
                <a:latin typeface="Red Hat Display" pitchFamily="2" charset="0"/>
                <a:ea typeface="Red Hat Display" pitchFamily="2" charset="0"/>
                <a:cs typeface="Red Hat Display" pitchFamily="2" charset="0"/>
              </a:rPr>
              <a:t>Trusted Software Supply Chain</a:t>
            </a:r>
          </a:p>
          <a:p>
            <a:pPr lvl="2"/>
            <a:r>
              <a:rPr lang="en-US" sz="1800" dirty="0">
                <a:latin typeface="Red Hat Display" pitchFamily="2" charset="0"/>
                <a:ea typeface="Red Hat Display" pitchFamily="2" charset="0"/>
                <a:cs typeface="Red Hat Display" pitchFamily="2" charset="0"/>
              </a:rPr>
              <a:t>Deliver integrity, compliance, and confidence by securing and analyzing every artifact.</a:t>
            </a:r>
          </a:p>
          <a:p>
            <a:pPr lvl="2"/>
            <a:endParaRPr lang="en-US" sz="1800" dirty="0">
              <a:latin typeface="Red Hat Display" pitchFamily="2" charset="0"/>
              <a:ea typeface="Red Hat Display" pitchFamily="2" charset="0"/>
              <a:cs typeface="Red Hat Display" pitchFamily="2" charset="0"/>
            </a:endParaRPr>
          </a:p>
          <a:p>
            <a:pPr lvl="1"/>
            <a:r>
              <a:rPr lang="en-US" sz="1800" b="1" dirty="0">
                <a:latin typeface="Red Hat Display" pitchFamily="2" charset="0"/>
                <a:ea typeface="Red Hat Display" pitchFamily="2" charset="0"/>
                <a:cs typeface="Red Hat Display" pitchFamily="2" charset="0"/>
              </a:rPr>
              <a:t>Hosted Control Plane</a:t>
            </a:r>
          </a:p>
          <a:p>
            <a:pPr lvl="2"/>
            <a:r>
              <a:rPr lang="en-US" sz="1800" dirty="0">
                <a:latin typeface="Red Hat Display" pitchFamily="2" charset="0"/>
                <a:ea typeface="Red Hat Display" pitchFamily="2" charset="0"/>
                <a:cs typeface="Red Hat Display" pitchFamily="2" charset="0"/>
              </a:rPr>
              <a:t>Provide PaaS as a Services</a:t>
            </a:r>
          </a:p>
          <a:p>
            <a:pPr lvl="3"/>
            <a:r>
              <a:rPr lang="en-US" sz="1800" dirty="0">
                <a:latin typeface="Red Hat Display" pitchFamily="2" charset="0"/>
                <a:ea typeface="Red Hat Display" pitchFamily="2" charset="0"/>
                <a:cs typeface="Red Hat Display" pitchFamily="2" charset="0"/>
              </a:rPr>
              <a:t>OpenShift on OpenShift</a:t>
            </a:r>
            <a:endParaRPr lang="en-US" sz="1200" dirty="0">
              <a:latin typeface="Red Hat Display" pitchFamily="2" charset="0"/>
              <a:ea typeface="Red Hat Display" pitchFamily="2" charset="0"/>
              <a:cs typeface="Red Hat Display" pitchFamily="2" charset="0"/>
            </a:endParaRPr>
          </a:p>
          <a:p>
            <a:pPr marL="269946" lvl="1" indent="0">
              <a:buNone/>
            </a:pPr>
            <a:endParaRPr lang="en-US" sz="1800" b="1" dirty="0">
              <a:latin typeface="Red Hat Display" pitchFamily="2" charset="0"/>
              <a:ea typeface="Red Hat Display" pitchFamily="2" charset="0"/>
              <a:cs typeface="Red Hat Display" pitchFamily="2" charset="0"/>
            </a:endParaRPr>
          </a:p>
          <a:p>
            <a:pPr marL="269946" lvl="1" indent="0">
              <a:buNone/>
            </a:pPr>
            <a:endParaRPr lang="en-US" sz="1800" b="1" dirty="0">
              <a:latin typeface="Red Hat Display" pitchFamily="2" charset="0"/>
              <a:ea typeface="Red Hat Display" pitchFamily="2" charset="0"/>
              <a:cs typeface="Red Hat Display" pitchFamily="2" charset="0"/>
            </a:endParaRPr>
          </a:p>
          <a:p>
            <a:pPr marL="269946" lvl="1" indent="0">
              <a:buNone/>
            </a:pPr>
            <a:endParaRPr lang="en-US" sz="1800" b="1" dirty="0">
              <a:latin typeface="Red Hat Display" pitchFamily="2" charset="0"/>
              <a:ea typeface="Red Hat Display" pitchFamily="2" charset="0"/>
              <a:cs typeface="Red Hat Display" pitchFamily="2" charset="0"/>
            </a:endParaRPr>
          </a:p>
          <a:p>
            <a:pPr marL="269946" lvl="1" indent="0">
              <a:buNone/>
            </a:pPr>
            <a:endParaRPr lang="en-US" sz="1800" b="1" dirty="0">
              <a:latin typeface="Red Hat Display" pitchFamily="2" charset="0"/>
              <a:ea typeface="Red Hat Display" pitchFamily="2" charset="0"/>
              <a:cs typeface="Red Hat Display" pitchFamily="2" charset="0"/>
            </a:endParaRPr>
          </a:p>
          <a:p>
            <a:pPr marL="269946" lvl="1" indent="0">
              <a:buNone/>
            </a:pPr>
            <a:endParaRPr lang="en-US" sz="1800" b="1" dirty="0">
              <a:latin typeface="Red Hat Display" pitchFamily="2" charset="0"/>
              <a:ea typeface="Red Hat Display" pitchFamily="2" charset="0"/>
              <a:cs typeface="Red Hat Display" pitchFamily="2" charset="0"/>
            </a:endParaRPr>
          </a:p>
          <a:p>
            <a:pPr lvl="1"/>
            <a:r>
              <a:rPr lang="en-US" sz="1800" b="1" dirty="0">
                <a:latin typeface="Red Hat Display" pitchFamily="2" charset="0"/>
                <a:ea typeface="Red Hat Display" pitchFamily="2" charset="0"/>
                <a:cs typeface="Red Hat Display" pitchFamily="2" charset="0"/>
              </a:rPr>
              <a:t>Increase the bare-metal node utilization</a:t>
            </a:r>
          </a:p>
          <a:p>
            <a:pPr lvl="2"/>
            <a:r>
              <a:rPr lang="en-US" sz="1800" dirty="0">
                <a:latin typeface="Red Hat Display" pitchFamily="2" charset="0"/>
                <a:ea typeface="Red Hat Display" pitchFamily="2" charset="0"/>
                <a:cs typeface="Red Hat Display" pitchFamily="2" charset="0"/>
              </a:rPr>
              <a:t>It is challenging to fully utilize today’s modern hardware without virtualization</a:t>
            </a:r>
          </a:p>
          <a:p>
            <a:pPr lvl="2"/>
            <a:r>
              <a:rPr lang="en-US" sz="1800" dirty="0">
                <a:latin typeface="Red Hat Display" pitchFamily="2" charset="0"/>
                <a:ea typeface="Red Hat Display" pitchFamily="2" charset="0"/>
                <a:cs typeface="Red Hat Display" pitchFamily="2" charset="0"/>
              </a:rPr>
              <a:t>VMs on OpenShift</a:t>
            </a:r>
          </a:p>
          <a:p>
            <a:pPr lvl="2"/>
            <a:r>
              <a:rPr lang="en-US" sz="1800" dirty="0">
                <a:latin typeface="Red Hat Display" pitchFamily="2" charset="0"/>
                <a:ea typeface="Red Hat Display" pitchFamily="2" charset="0"/>
                <a:cs typeface="Red Hat Display" pitchFamily="2" charset="0"/>
              </a:rPr>
              <a:t>Containerize classic VM workload</a:t>
            </a:r>
          </a:p>
          <a:p>
            <a:pPr lvl="1"/>
            <a:endParaRPr lang="en-US" sz="1800" b="1" dirty="0">
              <a:latin typeface="Red Hat Display" pitchFamily="2" charset="0"/>
              <a:ea typeface="Red Hat Display" pitchFamily="2" charset="0"/>
              <a:cs typeface="Red Hat Display" pitchFamily="2" charset="0"/>
            </a:endParaRPr>
          </a:p>
          <a:p>
            <a:pPr marL="269946" lvl="1" indent="0">
              <a:buNone/>
            </a:pPr>
            <a:endParaRPr lang="en-US" sz="1800" b="1" dirty="0">
              <a:latin typeface="Red Hat Display" pitchFamily="2" charset="0"/>
              <a:ea typeface="Red Hat Display" pitchFamily="2" charset="0"/>
              <a:cs typeface="Red Hat Display" pitchFamily="2" charset="0"/>
            </a:endParaRPr>
          </a:p>
          <a:p>
            <a:pPr lvl="1"/>
            <a:endParaRPr lang="en-US" sz="1800" b="1" dirty="0">
              <a:latin typeface="Red Hat Display" pitchFamily="2" charset="0"/>
              <a:ea typeface="Red Hat Display" pitchFamily="2" charset="0"/>
              <a:cs typeface="Red Hat Display" pitchFamily="2" charset="0"/>
            </a:endParaRPr>
          </a:p>
          <a:p>
            <a:pPr marL="269946" lvl="1" indent="0">
              <a:buNone/>
            </a:pPr>
            <a:endParaRPr lang="en-US" sz="1800" b="1" dirty="0">
              <a:latin typeface="Red Hat Display" pitchFamily="2" charset="0"/>
              <a:ea typeface="Red Hat Display" pitchFamily="2" charset="0"/>
              <a:cs typeface="Red Hat Display" pitchFamily="2" charset="0"/>
            </a:endParaRPr>
          </a:p>
        </p:txBody>
      </p:sp>
      <p:sp>
        <p:nvSpPr>
          <p:cNvPr id="6" name="Tittel 1">
            <a:extLst>
              <a:ext uri="{FF2B5EF4-FFF2-40B4-BE49-F238E27FC236}">
                <a16:creationId xmlns:a16="http://schemas.microsoft.com/office/drawing/2014/main" id="{A4206085-F140-686D-B83C-D8BFC472BEF2}"/>
              </a:ext>
            </a:extLst>
          </p:cNvPr>
          <p:cNvSpPr txBox="1">
            <a:spLocks/>
          </p:cNvSpPr>
          <p:nvPr/>
        </p:nvSpPr>
        <p:spPr>
          <a:xfrm>
            <a:off x="-1200" y="6210000"/>
            <a:ext cx="12193200"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endParaRPr lang="en-US" sz="1600" b="1">
              <a:solidFill>
                <a:schemeClr val="bg1"/>
              </a:solidFill>
              <a:latin typeface="Red Hat Display SemiBold" pitchFamily="2" charset="0"/>
              <a:ea typeface="Red Hat Display SemiBold" pitchFamily="2" charset="0"/>
              <a:cs typeface="Red Hat Display SemiBold" pitchFamily="2" charset="0"/>
            </a:endParaRPr>
          </a:p>
        </p:txBody>
      </p:sp>
      <p:sp>
        <p:nvSpPr>
          <p:cNvPr id="2" name="Tittel 1">
            <a:extLst>
              <a:ext uri="{FF2B5EF4-FFF2-40B4-BE49-F238E27FC236}">
                <a16:creationId xmlns:a16="http://schemas.microsoft.com/office/drawing/2014/main" id="{F4A83818-B5BB-E87D-2B1D-A00E0C1CF13B}"/>
              </a:ext>
            </a:extLst>
          </p:cNvPr>
          <p:cNvSpPr txBox="1">
            <a:spLocks/>
          </p:cNvSpPr>
          <p:nvPr/>
        </p:nvSpPr>
        <p:spPr>
          <a:xfrm rot="16200000">
            <a:off x="-2780999" y="2780999"/>
            <a:ext cx="6210001"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r>
              <a:rPr lang="en-US" sz="1600" b="1">
                <a:solidFill>
                  <a:schemeClr val="bg1"/>
                </a:solidFill>
                <a:latin typeface="Red Hat Display" pitchFamily="2" charset="0"/>
                <a:ea typeface="Red Hat Display" pitchFamily="2" charset="0"/>
                <a:cs typeface="Red Hat Display" pitchFamily="2" charset="0"/>
              </a:rPr>
              <a:t>What’s next</a:t>
            </a:r>
          </a:p>
        </p:txBody>
      </p:sp>
    </p:spTree>
    <p:extLst>
      <p:ext uri="{BB962C8B-B14F-4D97-AF65-F5344CB8AC3E}">
        <p14:creationId xmlns:p14="http://schemas.microsoft.com/office/powerpoint/2010/main" val="844953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uppe 60"/>
          <p:cNvGrpSpPr/>
          <p:nvPr/>
        </p:nvGrpSpPr>
        <p:grpSpPr>
          <a:xfrm>
            <a:off x="5295427" y="828109"/>
            <a:ext cx="4174103" cy="4595856"/>
            <a:chOff x="7465107" y="1234716"/>
            <a:chExt cx="3795517" cy="4179018"/>
          </a:xfrm>
        </p:grpSpPr>
        <p:grpSp>
          <p:nvGrpSpPr>
            <p:cNvPr id="9" name="Group 13">
              <a:extLst>
                <a:ext uri="{FF2B5EF4-FFF2-40B4-BE49-F238E27FC236}">
                  <a16:creationId xmlns:a16="http://schemas.microsoft.com/office/drawing/2014/main" id="{063CB398-C764-4AEC-9D93-ACE1EE52267D}"/>
                </a:ext>
              </a:extLst>
            </p:cNvPr>
            <p:cNvGrpSpPr>
              <a:grpSpLocks/>
            </p:cNvGrpSpPr>
            <p:nvPr/>
          </p:nvGrpSpPr>
          <p:grpSpPr bwMode="auto">
            <a:xfrm rot="20559394">
              <a:off x="7465107" y="1234716"/>
              <a:ext cx="3795517" cy="4179018"/>
              <a:chOff x="2288" y="1628"/>
              <a:chExt cx="1521" cy="1546"/>
            </a:xfrm>
            <a:solidFill>
              <a:schemeClr val="accent1"/>
            </a:solidFill>
          </p:grpSpPr>
          <p:sp>
            <p:nvSpPr>
              <p:cNvPr id="10" name="Freeform 14">
                <a:extLst>
                  <a:ext uri="{FF2B5EF4-FFF2-40B4-BE49-F238E27FC236}">
                    <a16:creationId xmlns:a16="http://schemas.microsoft.com/office/drawing/2014/main" id="{F23F9933-9047-4201-8773-CE8F96D6FBAA}"/>
                  </a:ext>
                </a:extLst>
              </p:cNvPr>
              <p:cNvSpPr>
                <a:spLocks/>
              </p:cNvSpPr>
              <p:nvPr/>
            </p:nvSpPr>
            <p:spPr bwMode="auto">
              <a:xfrm>
                <a:off x="2288" y="1628"/>
                <a:ext cx="1521" cy="1546"/>
              </a:xfrm>
              <a:custGeom>
                <a:avLst/>
                <a:gdLst>
                  <a:gd name="T0" fmla="*/ 1433 w 1521"/>
                  <a:gd name="T1" fmla="*/ 167 h 1546"/>
                  <a:gd name="T2" fmla="*/ 1353 w 1521"/>
                  <a:gd name="T3" fmla="*/ 127 h 1546"/>
                  <a:gd name="T4" fmla="*/ 1266 w 1521"/>
                  <a:gd name="T5" fmla="*/ 271 h 1546"/>
                  <a:gd name="T6" fmla="*/ 1194 w 1521"/>
                  <a:gd name="T7" fmla="*/ 295 h 1546"/>
                  <a:gd name="T8" fmla="*/ 1107 w 1521"/>
                  <a:gd name="T9" fmla="*/ 287 h 1546"/>
                  <a:gd name="T10" fmla="*/ 1011 w 1521"/>
                  <a:gd name="T11" fmla="*/ 263 h 1546"/>
                  <a:gd name="T12" fmla="*/ 916 w 1521"/>
                  <a:gd name="T13" fmla="*/ 319 h 1546"/>
                  <a:gd name="T14" fmla="*/ 868 w 1521"/>
                  <a:gd name="T15" fmla="*/ 375 h 1546"/>
                  <a:gd name="T16" fmla="*/ 772 w 1521"/>
                  <a:gd name="T17" fmla="*/ 526 h 1546"/>
                  <a:gd name="T18" fmla="*/ 693 w 1521"/>
                  <a:gd name="T19" fmla="*/ 669 h 1546"/>
                  <a:gd name="T20" fmla="*/ 653 w 1521"/>
                  <a:gd name="T21" fmla="*/ 845 h 1546"/>
                  <a:gd name="T22" fmla="*/ 510 w 1521"/>
                  <a:gd name="T23" fmla="*/ 1084 h 1546"/>
                  <a:gd name="T24" fmla="*/ 502 w 1521"/>
                  <a:gd name="T25" fmla="*/ 1219 h 1546"/>
                  <a:gd name="T26" fmla="*/ 446 w 1521"/>
                  <a:gd name="T27" fmla="*/ 1363 h 1546"/>
                  <a:gd name="T28" fmla="*/ 390 w 1521"/>
                  <a:gd name="T29" fmla="*/ 1498 h 1546"/>
                  <a:gd name="T30" fmla="*/ 350 w 1521"/>
                  <a:gd name="T31" fmla="*/ 1363 h 1546"/>
                  <a:gd name="T32" fmla="*/ 239 w 1521"/>
                  <a:gd name="T33" fmla="*/ 1490 h 1546"/>
                  <a:gd name="T34" fmla="*/ 64 w 1521"/>
                  <a:gd name="T35" fmla="*/ 1530 h 1546"/>
                  <a:gd name="T36" fmla="*/ 48 w 1521"/>
                  <a:gd name="T37" fmla="*/ 1410 h 1546"/>
                  <a:gd name="T38" fmla="*/ 8 w 1521"/>
                  <a:gd name="T39" fmla="*/ 1323 h 1546"/>
                  <a:gd name="T40" fmla="*/ 32 w 1521"/>
                  <a:gd name="T41" fmla="*/ 1147 h 1546"/>
                  <a:gd name="T42" fmla="*/ 64 w 1521"/>
                  <a:gd name="T43" fmla="*/ 1020 h 1546"/>
                  <a:gd name="T44" fmla="*/ 215 w 1521"/>
                  <a:gd name="T45" fmla="*/ 964 h 1546"/>
                  <a:gd name="T46" fmla="*/ 231 w 1521"/>
                  <a:gd name="T47" fmla="*/ 932 h 1546"/>
                  <a:gd name="T48" fmla="*/ 311 w 1521"/>
                  <a:gd name="T49" fmla="*/ 892 h 1546"/>
                  <a:gd name="T50" fmla="*/ 374 w 1521"/>
                  <a:gd name="T51" fmla="*/ 908 h 1546"/>
                  <a:gd name="T52" fmla="*/ 406 w 1521"/>
                  <a:gd name="T53" fmla="*/ 885 h 1546"/>
                  <a:gd name="T54" fmla="*/ 462 w 1521"/>
                  <a:gd name="T55" fmla="*/ 773 h 1546"/>
                  <a:gd name="T56" fmla="*/ 565 w 1521"/>
                  <a:gd name="T57" fmla="*/ 677 h 1546"/>
                  <a:gd name="T58" fmla="*/ 645 w 1521"/>
                  <a:gd name="T59" fmla="*/ 526 h 1546"/>
                  <a:gd name="T60" fmla="*/ 732 w 1521"/>
                  <a:gd name="T61" fmla="*/ 438 h 1546"/>
                  <a:gd name="T62" fmla="*/ 732 w 1521"/>
                  <a:gd name="T63" fmla="*/ 390 h 1546"/>
                  <a:gd name="T64" fmla="*/ 860 w 1521"/>
                  <a:gd name="T65" fmla="*/ 319 h 1546"/>
                  <a:gd name="T66" fmla="*/ 756 w 1521"/>
                  <a:gd name="T67" fmla="*/ 311 h 1546"/>
                  <a:gd name="T68" fmla="*/ 756 w 1521"/>
                  <a:gd name="T69" fmla="*/ 271 h 1546"/>
                  <a:gd name="T70" fmla="*/ 820 w 1521"/>
                  <a:gd name="T71" fmla="*/ 295 h 1546"/>
                  <a:gd name="T72" fmla="*/ 900 w 1521"/>
                  <a:gd name="T73" fmla="*/ 223 h 1546"/>
                  <a:gd name="T74" fmla="*/ 916 w 1521"/>
                  <a:gd name="T75" fmla="*/ 199 h 1546"/>
                  <a:gd name="T76" fmla="*/ 995 w 1521"/>
                  <a:gd name="T77" fmla="*/ 151 h 1546"/>
                  <a:gd name="T78" fmla="*/ 1075 w 1521"/>
                  <a:gd name="T79" fmla="*/ 127 h 1546"/>
                  <a:gd name="T80" fmla="*/ 1107 w 1521"/>
                  <a:gd name="T81" fmla="*/ 143 h 1546"/>
                  <a:gd name="T82" fmla="*/ 1194 w 1521"/>
                  <a:gd name="T83" fmla="*/ 64 h 1546"/>
                  <a:gd name="T84" fmla="*/ 1234 w 1521"/>
                  <a:gd name="T85" fmla="*/ 40 h 1546"/>
                  <a:gd name="T86" fmla="*/ 1258 w 1521"/>
                  <a:gd name="T87" fmla="*/ 80 h 1546"/>
                  <a:gd name="T88" fmla="*/ 1330 w 1521"/>
                  <a:gd name="T89" fmla="*/ 48 h 1546"/>
                  <a:gd name="T90" fmla="*/ 1369 w 1521"/>
                  <a:gd name="T91" fmla="*/ 24 h 1546"/>
                  <a:gd name="T92" fmla="*/ 1385 w 1521"/>
                  <a:gd name="T93" fmla="*/ 24 h 1546"/>
                  <a:gd name="T94" fmla="*/ 1465 w 1521"/>
                  <a:gd name="T95" fmla="*/ 112 h 1546"/>
                  <a:gd name="T96" fmla="*/ 1513 w 1521"/>
                  <a:gd name="T97" fmla="*/ 183 h 1546"/>
                  <a:gd name="T98" fmla="*/ 1417 w 1521"/>
                  <a:gd name="T99" fmla="*/ 247 h 15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21" h="1546">
                    <a:moveTo>
                      <a:pt x="1417" y="247"/>
                    </a:moveTo>
                    <a:lnTo>
                      <a:pt x="1417" y="215"/>
                    </a:lnTo>
                    <a:lnTo>
                      <a:pt x="1433" y="207"/>
                    </a:lnTo>
                    <a:lnTo>
                      <a:pt x="1433" y="167"/>
                    </a:lnTo>
                    <a:lnTo>
                      <a:pt x="1409" y="151"/>
                    </a:lnTo>
                    <a:lnTo>
                      <a:pt x="1385" y="151"/>
                    </a:lnTo>
                    <a:lnTo>
                      <a:pt x="1369" y="127"/>
                    </a:lnTo>
                    <a:lnTo>
                      <a:pt x="1353" y="127"/>
                    </a:lnTo>
                    <a:lnTo>
                      <a:pt x="1353" y="135"/>
                    </a:lnTo>
                    <a:lnTo>
                      <a:pt x="1298" y="143"/>
                    </a:lnTo>
                    <a:lnTo>
                      <a:pt x="1266" y="175"/>
                    </a:lnTo>
                    <a:lnTo>
                      <a:pt x="1266" y="271"/>
                    </a:lnTo>
                    <a:lnTo>
                      <a:pt x="1234" y="295"/>
                    </a:lnTo>
                    <a:lnTo>
                      <a:pt x="1234" y="319"/>
                    </a:lnTo>
                    <a:lnTo>
                      <a:pt x="1202" y="311"/>
                    </a:lnTo>
                    <a:lnTo>
                      <a:pt x="1194" y="295"/>
                    </a:lnTo>
                    <a:lnTo>
                      <a:pt x="1170" y="295"/>
                    </a:lnTo>
                    <a:lnTo>
                      <a:pt x="1162" y="303"/>
                    </a:lnTo>
                    <a:lnTo>
                      <a:pt x="1107" y="303"/>
                    </a:lnTo>
                    <a:lnTo>
                      <a:pt x="1107" y="287"/>
                    </a:lnTo>
                    <a:lnTo>
                      <a:pt x="1067" y="239"/>
                    </a:lnTo>
                    <a:lnTo>
                      <a:pt x="1027" y="255"/>
                    </a:lnTo>
                    <a:lnTo>
                      <a:pt x="1027" y="271"/>
                    </a:lnTo>
                    <a:lnTo>
                      <a:pt x="1011" y="263"/>
                    </a:lnTo>
                    <a:lnTo>
                      <a:pt x="979" y="263"/>
                    </a:lnTo>
                    <a:lnTo>
                      <a:pt x="995" y="327"/>
                    </a:lnTo>
                    <a:lnTo>
                      <a:pt x="971" y="335"/>
                    </a:lnTo>
                    <a:lnTo>
                      <a:pt x="916" y="319"/>
                    </a:lnTo>
                    <a:lnTo>
                      <a:pt x="900" y="335"/>
                    </a:lnTo>
                    <a:lnTo>
                      <a:pt x="900" y="367"/>
                    </a:lnTo>
                    <a:lnTo>
                      <a:pt x="884" y="390"/>
                    </a:lnTo>
                    <a:lnTo>
                      <a:pt x="868" y="375"/>
                    </a:lnTo>
                    <a:lnTo>
                      <a:pt x="828" y="375"/>
                    </a:lnTo>
                    <a:lnTo>
                      <a:pt x="788" y="454"/>
                    </a:lnTo>
                    <a:lnTo>
                      <a:pt x="788" y="510"/>
                    </a:lnTo>
                    <a:lnTo>
                      <a:pt x="772" y="526"/>
                    </a:lnTo>
                    <a:lnTo>
                      <a:pt x="740" y="566"/>
                    </a:lnTo>
                    <a:lnTo>
                      <a:pt x="748" y="598"/>
                    </a:lnTo>
                    <a:lnTo>
                      <a:pt x="685" y="606"/>
                    </a:lnTo>
                    <a:lnTo>
                      <a:pt x="693" y="669"/>
                    </a:lnTo>
                    <a:lnTo>
                      <a:pt x="621" y="765"/>
                    </a:lnTo>
                    <a:lnTo>
                      <a:pt x="621" y="789"/>
                    </a:lnTo>
                    <a:lnTo>
                      <a:pt x="653" y="813"/>
                    </a:lnTo>
                    <a:lnTo>
                      <a:pt x="653" y="845"/>
                    </a:lnTo>
                    <a:lnTo>
                      <a:pt x="629" y="869"/>
                    </a:lnTo>
                    <a:lnTo>
                      <a:pt x="581" y="853"/>
                    </a:lnTo>
                    <a:lnTo>
                      <a:pt x="518" y="900"/>
                    </a:lnTo>
                    <a:lnTo>
                      <a:pt x="510" y="1084"/>
                    </a:lnTo>
                    <a:lnTo>
                      <a:pt x="486" y="1124"/>
                    </a:lnTo>
                    <a:lnTo>
                      <a:pt x="486" y="1139"/>
                    </a:lnTo>
                    <a:lnTo>
                      <a:pt x="533" y="1187"/>
                    </a:lnTo>
                    <a:lnTo>
                      <a:pt x="502" y="1219"/>
                    </a:lnTo>
                    <a:lnTo>
                      <a:pt x="478" y="1219"/>
                    </a:lnTo>
                    <a:lnTo>
                      <a:pt x="486" y="1291"/>
                    </a:lnTo>
                    <a:lnTo>
                      <a:pt x="470" y="1363"/>
                    </a:lnTo>
                    <a:lnTo>
                      <a:pt x="446" y="1363"/>
                    </a:lnTo>
                    <a:lnTo>
                      <a:pt x="438" y="1402"/>
                    </a:lnTo>
                    <a:lnTo>
                      <a:pt x="414" y="1410"/>
                    </a:lnTo>
                    <a:lnTo>
                      <a:pt x="414" y="1458"/>
                    </a:lnTo>
                    <a:lnTo>
                      <a:pt x="390" y="1498"/>
                    </a:lnTo>
                    <a:lnTo>
                      <a:pt x="390" y="1458"/>
                    </a:lnTo>
                    <a:lnTo>
                      <a:pt x="366" y="1442"/>
                    </a:lnTo>
                    <a:lnTo>
                      <a:pt x="342" y="1410"/>
                    </a:lnTo>
                    <a:lnTo>
                      <a:pt x="350" y="1363"/>
                    </a:lnTo>
                    <a:lnTo>
                      <a:pt x="342" y="1371"/>
                    </a:lnTo>
                    <a:lnTo>
                      <a:pt x="311" y="1442"/>
                    </a:lnTo>
                    <a:lnTo>
                      <a:pt x="255" y="1442"/>
                    </a:lnTo>
                    <a:lnTo>
                      <a:pt x="239" y="1490"/>
                    </a:lnTo>
                    <a:lnTo>
                      <a:pt x="159" y="1514"/>
                    </a:lnTo>
                    <a:lnTo>
                      <a:pt x="151" y="1538"/>
                    </a:lnTo>
                    <a:lnTo>
                      <a:pt x="127" y="1546"/>
                    </a:lnTo>
                    <a:lnTo>
                      <a:pt x="64" y="1530"/>
                    </a:lnTo>
                    <a:lnTo>
                      <a:pt x="64" y="1514"/>
                    </a:lnTo>
                    <a:lnTo>
                      <a:pt x="0" y="1434"/>
                    </a:lnTo>
                    <a:lnTo>
                      <a:pt x="16" y="1394"/>
                    </a:lnTo>
                    <a:lnTo>
                      <a:pt x="48" y="1410"/>
                    </a:lnTo>
                    <a:lnTo>
                      <a:pt x="64" y="1379"/>
                    </a:lnTo>
                    <a:lnTo>
                      <a:pt x="40" y="1347"/>
                    </a:lnTo>
                    <a:lnTo>
                      <a:pt x="8" y="1347"/>
                    </a:lnTo>
                    <a:lnTo>
                      <a:pt x="8" y="1323"/>
                    </a:lnTo>
                    <a:lnTo>
                      <a:pt x="48" y="1307"/>
                    </a:lnTo>
                    <a:lnTo>
                      <a:pt x="32" y="1235"/>
                    </a:lnTo>
                    <a:lnTo>
                      <a:pt x="48" y="1219"/>
                    </a:lnTo>
                    <a:lnTo>
                      <a:pt x="32" y="1147"/>
                    </a:lnTo>
                    <a:lnTo>
                      <a:pt x="48" y="1116"/>
                    </a:lnTo>
                    <a:lnTo>
                      <a:pt x="32" y="1100"/>
                    </a:lnTo>
                    <a:lnTo>
                      <a:pt x="64" y="1100"/>
                    </a:lnTo>
                    <a:lnTo>
                      <a:pt x="64" y="1020"/>
                    </a:lnTo>
                    <a:lnTo>
                      <a:pt x="80" y="1004"/>
                    </a:lnTo>
                    <a:lnTo>
                      <a:pt x="167" y="988"/>
                    </a:lnTo>
                    <a:lnTo>
                      <a:pt x="143" y="964"/>
                    </a:lnTo>
                    <a:lnTo>
                      <a:pt x="215" y="964"/>
                    </a:lnTo>
                    <a:lnTo>
                      <a:pt x="215" y="940"/>
                    </a:lnTo>
                    <a:lnTo>
                      <a:pt x="191" y="940"/>
                    </a:lnTo>
                    <a:lnTo>
                      <a:pt x="191" y="924"/>
                    </a:lnTo>
                    <a:lnTo>
                      <a:pt x="231" y="932"/>
                    </a:lnTo>
                    <a:lnTo>
                      <a:pt x="239" y="940"/>
                    </a:lnTo>
                    <a:lnTo>
                      <a:pt x="287" y="940"/>
                    </a:lnTo>
                    <a:lnTo>
                      <a:pt x="287" y="908"/>
                    </a:lnTo>
                    <a:lnTo>
                      <a:pt x="311" y="892"/>
                    </a:lnTo>
                    <a:lnTo>
                      <a:pt x="342" y="892"/>
                    </a:lnTo>
                    <a:lnTo>
                      <a:pt x="358" y="877"/>
                    </a:lnTo>
                    <a:lnTo>
                      <a:pt x="374" y="892"/>
                    </a:lnTo>
                    <a:lnTo>
                      <a:pt x="374" y="908"/>
                    </a:lnTo>
                    <a:lnTo>
                      <a:pt x="414" y="908"/>
                    </a:lnTo>
                    <a:lnTo>
                      <a:pt x="430" y="892"/>
                    </a:lnTo>
                    <a:lnTo>
                      <a:pt x="430" y="885"/>
                    </a:lnTo>
                    <a:lnTo>
                      <a:pt x="406" y="885"/>
                    </a:lnTo>
                    <a:lnTo>
                      <a:pt x="390" y="892"/>
                    </a:lnTo>
                    <a:lnTo>
                      <a:pt x="382" y="861"/>
                    </a:lnTo>
                    <a:lnTo>
                      <a:pt x="390" y="821"/>
                    </a:lnTo>
                    <a:lnTo>
                      <a:pt x="462" y="773"/>
                    </a:lnTo>
                    <a:lnTo>
                      <a:pt x="486" y="789"/>
                    </a:lnTo>
                    <a:lnTo>
                      <a:pt x="510" y="757"/>
                    </a:lnTo>
                    <a:lnTo>
                      <a:pt x="486" y="749"/>
                    </a:lnTo>
                    <a:lnTo>
                      <a:pt x="565" y="677"/>
                    </a:lnTo>
                    <a:lnTo>
                      <a:pt x="565" y="645"/>
                    </a:lnTo>
                    <a:lnTo>
                      <a:pt x="589" y="622"/>
                    </a:lnTo>
                    <a:lnTo>
                      <a:pt x="589" y="598"/>
                    </a:lnTo>
                    <a:lnTo>
                      <a:pt x="645" y="526"/>
                    </a:lnTo>
                    <a:lnTo>
                      <a:pt x="637" y="494"/>
                    </a:lnTo>
                    <a:lnTo>
                      <a:pt x="740" y="462"/>
                    </a:lnTo>
                    <a:lnTo>
                      <a:pt x="717" y="446"/>
                    </a:lnTo>
                    <a:lnTo>
                      <a:pt x="732" y="438"/>
                    </a:lnTo>
                    <a:lnTo>
                      <a:pt x="756" y="438"/>
                    </a:lnTo>
                    <a:lnTo>
                      <a:pt x="740" y="406"/>
                    </a:lnTo>
                    <a:lnTo>
                      <a:pt x="756" y="406"/>
                    </a:lnTo>
                    <a:lnTo>
                      <a:pt x="732" y="390"/>
                    </a:lnTo>
                    <a:lnTo>
                      <a:pt x="756" y="382"/>
                    </a:lnTo>
                    <a:lnTo>
                      <a:pt x="804" y="390"/>
                    </a:lnTo>
                    <a:lnTo>
                      <a:pt x="804" y="335"/>
                    </a:lnTo>
                    <a:lnTo>
                      <a:pt x="860" y="319"/>
                    </a:lnTo>
                    <a:lnTo>
                      <a:pt x="804" y="303"/>
                    </a:lnTo>
                    <a:lnTo>
                      <a:pt x="764" y="335"/>
                    </a:lnTo>
                    <a:lnTo>
                      <a:pt x="748" y="319"/>
                    </a:lnTo>
                    <a:lnTo>
                      <a:pt x="756" y="311"/>
                    </a:lnTo>
                    <a:lnTo>
                      <a:pt x="748" y="287"/>
                    </a:lnTo>
                    <a:lnTo>
                      <a:pt x="725" y="271"/>
                    </a:lnTo>
                    <a:lnTo>
                      <a:pt x="756" y="255"/>
                    </a:lnTo>
                    <a:lnTo>
                      <a:pt x="756" y="271"/>
                    </a:lnTo>
                    <a:lnTo>
                      <a:pt x="788" y="263"/>
                    </a:lnTo>
                    <a:lnTo>
                      <a:pt x="796" y="287"/>
                    </a:lnTo>
                    <a:lnTo>
                      <a:pt x="820" y="271"/>
                    </a:lnTo>
                    <a:lnTo>
                      <a:pt x="820" y="295"/>
                    </a:lnTo>
                    <a:lnTo>
                      <a:pt x="876" y="287"/>
                    </a:lnTo>
                    <a:lnTo>
                      <a:pt x="876" y="239"/>
                    </a:lnTo>
                    <a:lnTo>
                      <a:pt x="908" y="231"/>
                    </a:lnTo>
                    <a:lnTo>
                      <a:pt x="900" y="223"/>
                    </a:lnTo>
                    <a:lnTo>
                      <a:pt x="908" y="215"/>
                    </a:lnTo>
                    <a:lnTo>
                      <a:pt x="916" y="231"/>
                    </a:lnTo>
                    <a:lnTo>
                      <a:pt x="932" y="223"/>
                    </a:lnTo>
                    <a:lnTo>
                      <a:pt x="916" y="199"/>
                    </a:lnTo>
                    <a:lnTo>
                      <a:pt x="939" y="207"/>
                    </a:lnTo>
                    <a:lnTo>
                      <a:pt x="955" y="175"/>
                    </a:lnTo>
                    <a:lnTo>
                      <a:pt x="979" y="175"/>
                    </a:lnTo>
                    <a:lnTo>
                      <a:pt x="995" y="151"/>
                    </a:lnTo>
                    <a:lnTo>
                      <a:pt x="1003" y="207"/>
                    </a:lnTo>
                    <a:lnTo>
                      <a:pt x="1035" y="143"/>
                    </a:lnTo>
                    <a:lnTo>
                      <a:pt x="1075" y="143"/>
                    </a:lnTo>
                    <a:lnTo>
                      <a:pt x="1075" y="127"/>
                    </a:lnTo>
                    <a:lnTo>
                      <a:pt x="1051" y="112"/>
                    </a:lnTo>
                    <a:lnTo>
                      <a:pt x="1067" y="112"/>
                    </a:lnTo>
                    <a:lnTo>
                      <a:pt x="1131" y="120"/>
                    </a:lnTo>
                    <a:lnTo>
                      <a:pt x="1107" y="143"/>
                    </a:lnTo>
                    <a:lnTo>
                      <a:pt x="1139" y="151"/>
                    </a:lnTo>
                    <a:lnTo>
                      <a:pt x="1154" y="135"/>
                    </a:lnTo>
                    <a:lnTo>
                      <a:pt x="1146" y="104"/>
                    </a:lnTo>
                    <a:lnTo>
                      <a:pt x="1194" y="64"/>
                    </a:lnTo>
                    <a:lnTo>
                      <a:pt x="1194" y="40"/>
                    </a:lnTo>
                    <a:lnTo>
                      <a:pt x="1202" y="24"/>
                    </a:lnTo>
                    <a:lnTo>
                      <a:pt x="1218" y="24"/>
                    </a:lnTo>
                    <a:lnTo>
                      <a:pt x="1234" y="40"/>
                    </a:lnTo>
                    <a:lnTo>
                      <a:pt x="1258" y="32"/>
                    </a:lnTo>
                    <a:lnTo>
                      <a:pt x="1226" y="72"/>
                    </a:lnTo>
                    <a:lnTo>
                      <a:pt x="1218" y="120"/>
                    </a:lnTo>
                    <a:lnTo>
                      <a:pt x="1258" y="80"/>
                    </a:lnTo>
                    <a:lnTo>
                      <a:pt x="1266" y="48"/>
                    </a:lnTo>
                    <a:lnTo>
                      <a:pt x="1298" y="24"/>
                    </a:lnTo>
                    <a:lnTo>
                      <a:pt x="1282" y="80"/>
                    </a:lnTo>
                    <a:lnTo>
                      <a:pt x="1330" y="48"/>
                    </a:lnTo>
                    <a:lnTo>
                      <a:pt x="1314" y="8"/>
                    </a:lnTo>
                    <a:lnTo>
                      <a:pt x="1353" y="0"/>
                    </a:lnTo>
                    <a:lnTo>
                      <a:pt x="1369" y="8"/>
                    </a:lnTo>
                    <a:lnTo>
                      <a:pt x="1369" y="24"/>
                    </a:lnTo>
                    <a:lnTo>
                      <a:pt x="1353" y="48"/>
                    </a:lnTo>
                    <a:lnTo>
                      <a:pt x="1353" y="64"/>
                    </a:lnTo>
                    <a:lnTo>
                      <a:pt x="1377" y="80"/>
                    </a:lnTo>
                    <a:lnTo>
                      <a:pt x="1385" y="24"/>
                    </a:lnTo>
                    <a:lnTo>
                      <a:pt x="1409" y="24"/>
                    </a:lnTo>
                    <a:lnTo>
                      <a:pt x="1417" y="40"/>
                    </a:lnTo>
                    <a:lnTo>
                      <a:pt x="1513" y="64"/>
                    </a:lnTo>
                    <a:lnTo>
                      <a:pt x="1465" y="112"/>
                    </a:lnTo>
                    <a:lnTo>
                      <a:pt x="1409" y="112"/>
                    </a:lnTo>
                    <a:lnTo>
                      <a:pt x="1401" y="127"/>
                    </a:lnTo>
                    <a:lnTo>
                      <a:pt x="1521" y="151"/>
                    </a:lnTo>
                    <a:lnTo>
                      <a:pt x="1513" y="183"/>
                    </a:lnTo>
                    <a:lnTo>
                      <a:pt x="1473" y="167"/>
                    </a:lnTo>
                    <a:lnTo>
                      <a:pt x="1465" y="207"/>
                    </a:lnTo>
                    <a:lnTo>
                      <a:pt x="1433" y="247"/>
                    </a:lnTo>
                    <a:lnTo>
                      <a:pt x="1417" y="247"/>
                    </a:lnTo>
                    <a:close/>
                  </a:path>
                </a:pathLst>
              </a:custGeom>
              <a:solidFill>
                <a:schemeClr val="bg2"/>
              </a:solidFill>
              <a:ln w="28575">
                <a:solidFill>
                  <a:schemeClr val="bg2"/>
                </a:solidFill>
                <a:round/>
                <a:headEnd/>
                <a:tailEnd/>
              </a:ln>
            </p:spPr>
            <p:txBody>
              <a:bodyPr/>
              <a:lstStyle/>
              <a:p>
                <a:pPr algn="ctr" fontAlgn="base">
                  <a:spcBef>
                    <a:spcPct val="0"/>
                  </a:spcBef>
                  <a:spcAft>
                    <a:spcPct val="0"/>
                  </a:spcAft>
                </a:pPr>
                <a:endParaRPr lang="en-US" sz="1600">
                  <a:solidFill>
                    <a:srgbClr val="000000"/>
                  </a:solidFill>
                </a:endParaRPr>
              </a:p>
            </p:txBody>
          </p:sp>
          <p:sp>
            <p:nvSpPr>
              <p:cNvPr id="12" name="Freeform 16">
                <a:extLst>
                  <a:ext uri="{FF2B5EF4-FFF2-40B4-BE49-F238E27FC236}">
                    <a16:creationId xmlns:a16="http://schemas.microsoft.com/office/drawing/2014/main" id="{068FEF8D-E6EE-4D36-9CA7-1CC940639EDF}"/>
                  </a:ext>
                </a:extLst>
              </p:cNvPr>
              <p:cNvSpPr>
                <a:spLocks/>
              </p:cNvSpPr>
              <p:nvPr/>
            </p:nvSpPr>
            <p:spPr bwMode="auto">
              <a:xfrm>
                <a:off x="2567" y="2489"/>
                <a:ext cx="63" cy="24"/>
              </a:xfrm>
              <a:custGeom>
                <a:avLst/>
                <a:gdLst>
                  <a:gd name="T0" fmla="*/ 63 w 63"/>
                  <a:gd name="T1" fmla="*/ 16 h 24"/>
                  <a:gd name="T2" fmla="*/ 55 w 63"/>
                  <a:gd name="T3" fmla="*/ 24 h 24"/>
                  <a:gd name="T4" fmla="*/ 0 w 63"/>
                  <a:gd name="T5" fmla="*/ 24 h 24"/>
                  <a:gd name="T6" fmla="*/ 8 w 63"/>
                  <a:gd name="T7" fmla="*/ 0 h 24"/>
                  <a:gd name="T8" fmla="*/ 47 w 63"/>
                  <a:gd name="T9" fmla="*/ 0 h 24"/>
                  <a:gd name="T10" fmla="*/ 63 w 63"/>
                  <a:gd name="T11" fmla="*/ 16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24">
                    <a:moveTo>
                      <a:pt x="63" y="16"/>
                    </a:moveTo>
                    <a:lnTo>
                      <a:pt x="55" y="24"/>
                    </a:lnTo>
                    <a:lnTo>
                      <a:pt x="0" y="24"/>
                    </a:lnTo>
                    <a:lnTo>
                      <a:pt x="8" y="0"/>
                    </a:lnTo>
                    <a:lnTo>
                      <a:pt x="47" y="0"/>
                    </a:lnTo>
                    <a:lnTo>
                      <a:pt x="63" y="16"/>
                    </a:lnTo>
                    <a:close/>
                  </a:path>
                </a:pathLst>
              </a:custGeom>
              <a:grpFill/>
              <a:ln w="28575">
                <a:noFill/>
                <a:round/>
                <a:headEnd/>
                <a:tailEnd/>
              </a:ln>
            </p:spPr>
            <p:txBody>
              <a:bodyPr/>
              <a:lstStyle/>
              <a:p>
                <a:pPr algn="ctr" fontAlgn="base">
                  <a:spcBef>
                    <a:spcPct val="0"/>
                  </a:spcBef>
                  <a:spcAft>
                    <a:spcPct val="0"/>
                  </a:spcAft>
                </a:pPr>
                <a:endParaRPr lang="en-US" sz="1600">
                  <a:solidFill>
                    <a:srgbClr val="000000"/>
                  </a:solidFill>
                </a:endParaRPr>
              </a:p>
            </p:txBody>
          </p:sp>
          <p:sp>
            <p:nvSpPr>
              <p:cNvPr id="13" name="Freeform 17">
                <a:extLst>
                  <a:ext uri="{FF2B5EF4-FFF2-40B4-BE49-F238E27FC236}">
                    <a16:creationId xmlns:a16="http://schemas.microsoft.com/office/drawing/2014/main" id="{AEAFD569-529F-4A6D-A34C-BC274D80F63C}"/>
                  </a:ext>
                </a:extLst>
              </p:cNvPr>
              <p:cNvSpPr>
                <a:spLocks/>
              </p:cNvSpPr>
              <p:nvPr/>
            </p:nvSpPr>
            <p:spPr bwMode="auto">
              <a:xfrm>
                <a:off x="2567" y="2489"/>
                <a:ext cx="63" cy="24"/>
              </a:xfrm>
              <a:custGeom>
                <a:avLst/>
                <a:gdLst>
                  <a:gd name="T0" fmla="*/ 63 w 63"/>
                  <a:gd name="T1" fmla="*/ 16 h 24"/>
                  <a:gd name="T2" fmla="*/ 55 w 63"/>
                  <a:gd name="T3" fmla="*/ 24 h 24"/>
                  <a:gd name="T4" fmla="*/ 0 w 63"/>
                  <a:gd name="T5" fmla="*/ 24 h 24"/>
                  <a:gd name="T6" fmla="*/ 8 w 63"/>
                  <a:gd name="T7" fmla="*/ 0 h 24"/>
                  <a:gd name="T8" fmla="*/ 47 w 63"/>
                  <a:gd name="T9" fmla="*/ 0 h 24"/>
                  <a:gd name="T10" fmla="*/ 63 w 63"/>
                  <a:gd name="T11" fmla="*/ 16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24">
                    <a:moveTo>
                      <a:pt x="63" y="16"/>
                    </a:moveTo>
                    <a:lnTo>
                      <a:pt x="55" y="24"/>
                    </a:lnTo>
                    <a:lnTo>
                      <a:pt x="0" y="24"/>
                    </a:lnTo>
                    <a:lnTo>
                      <a:pt x="8" y="0"/>
                    </a:lnTo>
                    <a:lnTo>
                      <a:pt x="47" y="0"/>
                    </a:lnTo>
                    <a:lnTo>
                      <a:pt x="63" y="16"/>
                    </a:lnTo>
                  </a:path>
                </a:pathLst>
              </a:custGeom>
              <a:solidFill>
                <a:schemeClr val="bg2"/>
              </a:solidFill>
              <a:ln w="28575">
                <a:noFill/>
                <a:prstDash val="solid"/>
                <a:round/>
                <a:headEnd/>
                <a:tailEnd/>
              </a:ln>
            </p:spPr>
            <p:txBody>
              <a:bodyPr/>
              <a:lstStyle/>
              <a:p>
                <a:pPr algn="ctr" fontAlgn="base">
                  <a:spcBef>
                    <a:spcPct val="0"/>
                  </a:spcBef>
                  <a:spcAft>
                    <a:spcPct val="0"/>
                  </a:spcAft>
                </a:pPr>
                <a:endParaRPr lang="en-US" sz="1600">
                  <a:solidFill>
                    <a:srgbClr val="000000"/>
                  </a:solidFill>
                </a:endParaRPr>
              </a:p>
            </p:txBody>
          </p:sp>
          <p:sp>
            <p:nvSpPr>
              <p:cNvPr id="15" name="Freeform 19">
                <a:extLst>
                  <a:ext uri="{FF2B5EF4-FFF2-40B4-BE49-F238E27FC236}">
                    <a16:creationId xmlns:a16="http://schemas.microsoft.com/office/drawing/2014/main" id="{0FE77521-7AC2-4056-8668-48F02A603B6F}"/>
                  </a:ext>
                </a:extLst>
              </p:cNvPr>
              <p:cNvSpPr>
                <a:spLocks/>
              </p:cNvSpPr>
              <p:nvPr/>
            </p:nvSpPr>
            <p:spPr bwMode="auto">
              <a:xfrm>
                <a:off x="2941" y="1947"/>
                <a:ext cx="40" cy="32"/>
              </a:xfrm>
              <a:custGeom>
                <a:avLst/>
                <a:gdLst>
                  <a:gd name="T0" fmla="*/ 40 w 40"/>
                  <a:gd name="T1" fmla="*/ 0 h 32"/>
                  <a:gd name="T2" fmla="*/ 24 w 40"/>
                  <a:gd name="T3" fmla="*/ 0 h 32"/>
                  <a:gd name="T4" fmla="*/ 0 w 40"/>
                  <a:gd name="T5" fmla="*/ 32 h 32"/>
                  <a:gd name="T6" fmla="*/ 16 w 40"/>
                  <a:gd name="T7" fmla="*/ 32 h 32"/>
                  <a:gd name="T8" fmla="*/ 40 w 40"/>
                  <a:gd name="T9" fmla="*/ 16 h 32"/>
                  <a:gd name="T10" fmla="*/ 40 w 40"/>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32">
                    <a:moveTo>
                      <a:pt x="40" y="0"/>
                    </a:moveTo>
                    <a:lnTo>
                      <a:pt x="24" y="0"/>
                    </a:lnTo>
                    <a:lnTo>
                      <a:pt x="0" y="32"/>
                    </a:lnTo>
                    <a:lnTo>
                      <a:pt x="16" y="32"/>
                    </a:lnTo>
                    <a:lnTo>
                      <a:pt x="40" y="16"/>
                    </a:lnTo>
                    <a:lnTo>
                      <a:pt x="40" y="0"/>
                    </a:lnTo>
                  </a:path>
                </a:pathLst>
              </a:custGeom>
              <a:solidFill>
                <a:schemeClr val="bg2"/>
              </a:solidFill>
              <a:ln w="28575">
                <a:noFill/>
                <a:prstDash val="solid"/>
                <a:round/>
                <a:headEnd/>
                <a:tailEnd/>
              </a:ln>
            </p:spPr>
            <p:txBody>
              <a:bodyPr/>
              <a:lstStyle/>
              <a:p>
                <a:pPr algn="ctr" fontAlgn="base">
                  <a:spcBef>
                    <a:spcPct val="0"/>
                  </a:spcBef>
                  <a:spcAft>
                    <a:spcPct val="0"/>
                  </a:spcAft>
                </a:pPr>
                <a:endParaRPr lang="en-US" sz="1600">
                  <a:solidFill>
                    <a:srgbClr val="000000"/>
                  </a:solidFill>
                </a:endParaRPr>
              </a:p>
            </p:txBody>
          </p:sp>
          <p:sp>
            <p:nvSpPr>
              <p:cNvPr id="17" name="Freeform 21">
                <a:extLst>
                  <a:ext uri="{FF2B5EF4-FFF2-40B4-BE49-F238E27FC236}">
                    <a16:creationId xmlns:a16="http://schemas.microsoft.com/office/drawing/2014/main" id="{9A6DB97A-C4CB-4704-AF9D-84DB81B50C2E}"/>
                  </a:ext>
                </a:extLst>
              </p:cNvPr>
              <p:cNvSpPr>
                <a:spLocks/>
              </p:cNvSpPr>
              <p:nvPr/>
            </p:nvSpPr>
            <p:spPr bwMode="auto">
              <a:xfrm>
                <a:off x="2989" y="1947"/>
                <a:ext cx="31" cy="16"/>
              </a:xfrm>
              <a:custGeom>
                <a:avLst/>
                <a:gdLst>
                  <a:gd name="T0" fmla="*/ 24 w 31"/>
                  <a:gd name="T1" fmla="*/ 0 h 16"/>
                  <a:gd name="T2" fmla="*/ 0 w 31"/>
                  <a:gd name="T3" fmla="*/ 16 h 16"/>
                  <a:gd name="T4" fmla="*/ 16 w 31"/>
                  <a:gd name="T5" fmla="*/ 16 h 16"/>
                  <a:gd name="T6" fmla="*/ 31 w 31"/>
                  <a:gd name="T7" fmla="*/ 0 h 16"/>
                  <a:gd name="T8" fmla="*/ 24 w 31"/>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6">
                    <a:moveTo>
                      <a:pt x="24" y="0"/>
                    </a:moveTo>
                    <a:lnTo>
                      <a:pt x="0" y="16"/>
                    </a:lnTo>
                    <a:lnTo>
                      <a:pt x="16" y="16"/>
                    </a:lnTo>
                    <a:lnTo>
                      <a:pt x="31" y="0"/>
                    </a:lnTo>
                    <a:lnTo>
                      <a:pt x="24" y="0"/>
                    </a:lnTo>
                  </a:path>
                </a:pathLst>
              </a:custGeom>
              <a:solidFill>
                <a:schemeClr val="bg2"/>
              </a:solidFill>
              <a:ln w="28575">
                <a:noFill/>
                <a:prstDash val="solid"/>
                <a:round/>
                <a:headEnd/>
                <a:tailEnd/>
              </a:ln>
            </p:spPr>
            <p:txBody>
              <a:bodyPr/>
              <a:lstStyle/>
              <a:p>
                <a:pPr algn="ctr" fontAlgn="base">
                  <a:spcBef>
                    <a:spcPct val="0"/>
                  </a:spcBef>
                  <a:spcAft>
                    <a:spcPct val="0"/>
                  </a:spcAft>
                </a:pPr>
                <a:endParaRPr lang="en-US" sz="1600">
                  <a:solidFill>
                    <a:srgbClr val="000000"/>
                  </a:solidFill>
                </a:endParaRPr>
              </a:p>
            </p:txBody>
          </p:sp>
          <p:sp>
            <p:nvSpPr>
              <p:cNvPr id="18" name="Freeform 22">
                <a:extLst>
                  <a:ext uri="{FF2B5EF4-FFF2-40B4-BE49-F238E27FC236}">
                    <a16:creationId xmlns:a16="http://schemas.microsoft.com/office/drawing/2014/main" id="{E4EEAF69-3C77-4528-BEE1-3761139A208F}"/>
                  </a:ext>
                </a:extLst>
              </p:cNvPr>
              <p:cNvSpPr>
                <a:spLocks/>
              </p:cNvSpPr>
              <p:nvPr/>
            </p:nvSpPr>
            <p:spPr bwMode="auto">
              <a:xfrm>
                <a:off x="3060" y="1843"/>
                <a:ext cx="32" cy="32"/>
              </a:xfrm>
              <a:custGeom>
                <a:avLst/>
                <a:gdLst>
                  <a:gd name="T0" fmla="*/ 16 w 32"/>
                  <a:gd name="T1" fmla="*/ 0 h 32"/>
                  <a:gd name="T2" fmla="*/ 0 w 32"/>
                  <a:gd name="T3" fmla="*/ 32 h 32"/>
                  <a:gd name="T4" fmla="*/ 8 w 32"/>
                  <a:gd name="T5" fmla="*/ 32 h 32"/>
                  <a:gd name="T6" fmla="*/ 32 w 32"/>
                  <a:gd name="T7" fmla="*/ 16 h 32"/>
                  <a:gd name="T8" fmla="*/ 32 w 32"/>
                  <a:gd name="T9" fmla="*/ 0 h 32"/>
                  <a:gd name="T10" fmla="*/ 16 w 32"/>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2">
                    <a:moveTo>
                      <a:pt x="16" y="0"/>
                    </a:moveTo>
                    <a:lnTo>
                      <a:pt x="0" y="32"/>
                    </a:lnTo>
                    <a:lnTo>
                      <a:pt x="8" y="32"/>
                    </a:lnTo>
                    <a:lnTo>
                      <a:pt x="32" y="16"/>
                    </a:lnTo>
                    <a:lnTo>
                      <a:pt x="32" y="0"/>
                    </a:lnTo>
                    <a:lnTo>
                      <a:pt x="16" y="0"/>
                    </a:lnTo>
                    <a:close/>
                  </a:path>
                </a:pathLst>
              </a:custGeom>
              <a:solidFill>
                <a:schemeClr val="bg2"/>
              </a:solidFill>
              <a:ln w="28575">
                <a:noFill/>
                <a:round/>
                <a:headEnd/>
                <a:tailEnd/>
              </a:ln>
            </p:spPr>
            <p:txBody>
              <a:bodyPr/>
              <a:lstStyle/>
              <a:p>
                <a:pPr algn="ctr" fontAlgn="base">
                  <a:spcBef>
                    <a:spcPct val="0"/>
                  </a:spcBef>
                  <a:spcAft>
                    <a:spcPct val="0"/>
                  </a:spcAft>
                </a:pPr>
                <a:endParaRPr lang="en-US" sz="1600">
                  <a:solidFill>
                    <a:srgbClr val="000000"/>
                  </a:solidFill>
                </a:endParaRPr>
              </a:p>
            </p:txBody>
          </p:sp>
          <p:sp>
            <p:nvSpPr>
              <p:cNvPr id="20" name="Freeform 24">
                <a:extLst>
                  <a:ext uri="{FF2B5EF4-FFF2-40B4-BE49-F238E27FC236}">
                    <a16:creationId xmlns:a16="http://schemas.microsoft.com/office/drawing/2014/main" id="{F1F56E48-87E7-4585-B0B9-A765F4BBFA91}"/>
                  </a:ext>
                </a:extLst>
              </p:cNvPr>
              <p:cNvSpPr>
                <a:spLocks/>
              </p:cNvSpPr>
              <p:nvPr/>
            </p:nvSpPr>
            <p:spPr bwMode="auto">
              <a:xfrm>
                <a:off x="3124" y="1819"/>
                <a:ext cx="48" cy="56"/>
              </a:xfrm>
              <a:custGeom>
                <a:avLst/>
                <a:gdLst>
                  <a:gd name="T0" fmla="*/ 8 w 48"/>
                  <a:gd name="T1" fmla="*/ 16 h 56"/>
                  <a:gd name="T2" fmla="*/ 8 w 48"/>
                  <a:gd name="T3" fmla="*/ 24 h 56"/>
                  <a:gd name="T4" fmla="*/ 8 w 48"/>
                  <a:gd name="T5" fmla="*/ 40 h 56"/>
                  <a:gd name="T6" fmla="*/ 0 w 48"/>
                  <a:gd name="T7" fmla="*/ 56 h 56"/>
                  <a:gd name="T8" fmla="*/ 24 w 48"/>
                  <a:gd name="T9" fmla="*/ 56 h 56"/>
                  <a:gd name="T10" fmla="*/ 24 w 48"/>
                  <a:gd name="T11" fmla="*/ 40 h 56"/>
                  <a:gd name="T12" fmla="*/ 48 w 48"/>
                  <a:gd name="T13" fmla="*/ 40 h 56"/>
                  <a:gd name="T14" fmla="*/ 48 w 48"/>
                  <a:gd name="T15" fmla="*/ 16 h 56"/>
                  <a:gd name="T16" fmla="*/ 48 w 48"/>
                  <a:gd name="T17" fmla="*/ 0 h 56"/>
                  <a:gd name="T18" fmla="*/ 40 w 48"/>
                  <a:gd name="T19" fmla="*/ 0 h 56"/>
                  <a:gd name="T20" fmla="*/ 32 w 48"/>
                  <a:gd name="T21" fmla="*/ 8 h 56"/>
                  <a:gd name="T22" fmla="*/ 8 w 48"/>
                  <a:gd name="T23" fmla="*/ 16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8" h="56">
                    <a:moveTo>
                      <a:pt x="8" y="16"/>
                    </a:moveTo>
                    <a:lnTo>
                      <a:pt x="8" y="24"/>
                    </a:lnTo>
                    <a:lnTo>
                      <a:pt x="8" y="40"/>
                    </a:lnTo>
                    <a:lnTo>
                      <a:pt x="0" y="56"/>
                    </a:lnTo>
                    <a:lnTo>
                      <a:pt x="24" y="56"/>
                    </a:lnTo>
                    <a:lnTo>
                      <a:pt x="24" y="40"/>
                    </a:lnTo>
                    <a:lnTo>
                      <a:pt x="48" y="40"/>
                    </a:lnTo>
                    <a:lnTo>
                      <a:pt x="48" y="16"/>
                    </a:lnTo>
                    <a:lnTo>
                      <a:pt x="48" y="0"/>
                    </a:lnTo>
                    <a:lnTo>
                      <a:pt x="40" y="0"/>
                    </a:lnTo>
                    <a:lnTo>
                      <a:pt x="32" y="8"/>
                    </a:lnTo>
                    <a:lnTo>
                      <a:pt x="8" y="16"/>
                    </a:lnTo>
                    <a:close/>
                  </a:path>
                </a:pathLst>
              </a:custGeom>
              <a:solidFill>
                <a:schemeClr val="bg2"/>
              </a:solidFill>
              <a:ln w="28575">
                <a:noFill/>
                <a:round/>
                <a:headEnd/>
                <a:tailEnd/>
              </a:ln>
            </p:spPr>
            <p:txBody>
              <a:bodyPr/>
              <a:lstStyle/>
              <a:p>
                <a:pPr algn="ctr" fontAlgn="base">
                  <a:spcBef>
                    <a:spcPct val="0"/>
                  </a:spcBef>
                  <a:spcAft>
                    <a:spcPct val="0"/>
                  </a:spcAft>
                </a:pPr>
                <a:endParaRPr lang="en-US" sz="1600">
                  <a:solidFill>
                    <a:srgbClr val="000000"/>
                  </a:solidFill>
                </a:endParaRPr>
              </a:p>
            </p:txBody>
          </p:sp>
          <p:sp>
            <p:nvSpPr>
              <p:cNvPr id="22" name="Freeform 26">
                <a:extLst>
                  <a:ext uri="{FF2B5EF4-FFF2-40B4-BE49-F238E27FC236}">
                    <a16:creationId xmlns:a16="http://schemas.microsoft.com/office/drawing/2014/main" id="{5ECF79B3-576E-497F-A4B2-745F98626829}"/>
                  </a:ext>
                </a:extLst>
              </p:cNvPr>
              <p:cNvSpPr>
                <a:spLocks/>
              </p:cNvSpPr>
              <p:nvPr/>
            </p:nvSpPr>
            <p:spPr bwMode="auto">
              <a:xfrm>
                <a:off x="3196" y="1795"/>
                <a:ext cx="31" cy="16"/>
              </a:xfrm>
              <a:custGeom>
                <a:avLst/>
                <a:gdLst>
                  <a:gd name="T0" fmla="*/ 31 w 31"/>
                  <a:gd name="T1" fmla="*/ 0 h 16"/>
                  <a:gd name="T2" fmla="*/ 0 w 31"/>
                  <a:gd name="T3" fmla="*/ 16 h 16"/>
                  <a:gd name="T4" fmla="*/ 16 w 31"/>
                  <a:gd name="T5" fmla="*/ 16 h 16"/>
                  <a:gd name="T6" fmla="*/ 31 w 31"/>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6">
                    <a:moveTo>
                      <a:pt x="31" y="0"/>
                    </a:moveTo>
                    <a:lnTo>
                      <a:pt x="0" y="16"/>
                    </a:lnTo>
                    <a:lnTo>
                      <a:pt x="16" y="16"/>
                    </a:lnTo>
                    <a:lnTo>
                      <a:pt x="31" y="0"/>
                    </a:lnTo>
                    <a:close/>
                  </a:path>
                </a:pathLst>
              </a:custGeom>
              <a:solidFill>
                <a:schemeClr val="bg2"/>
              </a:solidFill>
              <a:ln w="28575">
                <a:noFill/>
                <a:round/>
                <a:headEnd/>
                <a:tailEnd/>
              </a:ln>
            </p:spPr>
            <p:txBody>
              <a:bodyPr/>
              <a:lstStyle/>
              <a:p>
                <a:pPr algn="ctr" fontAlgn="base">
                  <a:spcBef>
                    <a:spcPct val="0"/>
                  </a:spcBef>
                  <a:spcAft>
                    <a:spcPct val="0"/>
                  </a:spcAft>
                </a:pPr>
                <a:endParaRPr lang="en-US" sz="1600">
                  <a:solidFill>
                    <a:srgbClr val="000000"/>
                  </a:solidFill>
                </a:endParaRPr>
              </a:p>
            </p:txBody>
          </p:sp>
          <p:sp>
            <p:nvSpPr>
              <p:cNvPr id="23" name="Freeform 27">
                <a:extLst>
                  <a:ext uri="{FF2B5EF4-FFF2-40B4-BE49-F238E27FC236}">
                    <a16:creationId xmlns:a16="http://schemas.microsoft.com/office/drawing/2014/main" id="{F3EEDDBF-0AD1-4382-9E52-A94849210628}"/>
                  </a:ext>
                </a:extLst>
              </p:cNvPr>
              <p:cNvSpPr>
                <a:spLocks/>
              </p:cNvSpPr>
              <p:nvPr/>
            </p:nvSpPr>
            <p:spPr bwMode="auto">
              <a:xfrm>
                <a:off x="3196" y="1795"/>
                <a:ext cx="31" cy="16"/>
              </a:xfrm>
              <a:custGeom>
                <a:avLst/>
                <a:gdLst>
                  <a:gd name="T0" fmla="*/ 31 w 31"/>
                  <a:gd name="T1" fmla="*/ 0 h 16"/>
                  <a:gd name="T2" fmla="*/ 0 w 31"/>
                  <a:gd name="T3" fmla="*/ 16 h 16"/>
                  <a:gd name="T4" fmla="*/ 16 w 31"/>
                  <a:gd name="T5" fmla="*/ 16 h 16"/>
                  <a:gd name="T6" fmla="*/ 31 w 31"/>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6">
                    <a:moveTo>
                      <a:pt x="31" y="0"/>
                    </a:moveTo>
                    <a:lnTo>
                      <a:pt x="0" y="16"/>
                    </a:lnTo>
                    <a:lnTo>
                      <a:pt x="16" y="16"/>
                    </a:lnTo>
                    <a:lnTo>
                      <a:pt x="31" y="0"/>
                    </a:lnTo>
                  </a:path>
                </a:pathLst>
              </a:custGeom>
              <a:solidFill>
                <a:schemeClr val="bg2"/>
              </a:solidFill>
              <a:ln w="28575">
                <a:noFill/>
                <a:prstDash val="solid"/>
                <a:round/>
                <a:headEnd/>
                <a:tailEnd/>
              </a:ln>
            </p:spPr>
            <p:txBody>
              <a:bodyPr/>
              <a:lstStyle/>
              <a:p>
                <a:pPr algn="ctr" fontAlgn="base">
                  <a:spcBef>
                    <a:spcPct val="0"/>
                  </a:spcBef>
                  <a:spcAft>
                    <a:spcPct val="0"/>
                  </a:spcAft>
                </a:pPr>
                <a:endParaRPr lang="en-US" sz="1600">
                  <a:solidFill>
                    <a:srgbClr val="000000"/>
                  </a:solidFill>
                </a:endParaRPr>
              </a:p>
            </p:txBody>
          </p:sp>
          <p:sp>
            <p:nvSpPr>
              <p:cNvPr id="25" name="Freeform 29">
                <a:extLst>
                  <a:ext uri="{FF2B5EF4-FFF2-40B4-BE49-F238E27FC236}">
                    <a16:creationId xmlns:a16="http://schemas.microsoft.com/office/drawing/2014/main" id="{8DB1B676-562D-4E55-8441-E3D7B3030163}"/>
                  </a:ext>
                </a:extLst>
              </p:cNvPr>
              <p:cNvSpPr>
                <a:spLocks/>
              </p:cNvSpPr>
              <p:nvPr/>
            </p:nvSpPr>
            <p:spPr bwMode="auto">
              <a:xfrm>
                <a:off x="3227" y="1755"/>
                <a:ext cx="32" cy="32"/>
              </a:xfrm>
              <a:custGeom>
                <a:avLst/>
                <a:gdLst>
                  <a:gd name="T0" fmla="*/ 24 w 32"/>
                  <a:gd name="T1" fmla="*/ 0 h 32"/>
                  <a:gd name="T2" fmla="*/ 16 w 32"/>
                  <a:gd name="T3" fmla="*/ 0 h 32"/>
                  <a:gd name="T4" fmla="*/ 0 w 32"/>
                  <a:gd name="T5" fmla="*/ 8 h 32"/>
                  <a:gd name="T6" fmla="*/ 16 w 32"/>
                  <a:gd name="T7" fmla="*/ 32 h 32"/>
                  <a:gd name="T8" fmla="*/ 32 w 32"/>
                  <a:gd name="T9" fmla="*/ 24 h 32"/>
                  <a:gd name="T10" fmla="*/ 32 w 32"/>
                  <a:gd name="T11" fmla="*/ 8 h 32"/>
                  <a:gd name="T12" fmla="*/ 24 w 3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24" y="0"/>
                    </a:moveTo>
                    <a:lnTo>
                      <a:pt x="16" y="0"/>
                    </a:lnTo>
                    <a:lnTo>
                      <a:pt x="0" y="8"/>
                    </a:lnTo>
                    <a:lnTo>
                      <a:pt x="16" y="32"/>
                    </a:lnTo>
                    <a:lnTo>
                      <a:pt x="32" y="24"/>
                    </a:lnTo>
                    <a:lnTo>
                      <a:pt x="32" y="8"/>
                    </a:lnTo>
                    <a:lnTo>
                      <a:pt x="24" y="0"/>
                    </a:lnTo>
                  </a:path>
                </a:pathLst>
              </a:custGeom>
              <a:solidFill>
                <a:schemeClr val="bg2"/>
              </a:solidFill>
              <a:ln w="28575">
                <a:noFill/>
                <a:prstDash val="solid"/>
                <a:round/>
                <a:headEnd/>
                <a:tailEnd/>
              </a:ln>
            </p:spPr>
            <p:txBody>
              <a:bodyPr/>
              <a:lstStyle/>
              <a:p>
                <a:pPr algn="ctr" fontAlgn="base">
                  <a:spcBef>
                    <a:spcPct val="0"/>
                  </a:spcBef>
                  <a:spcAft>
                    <a:spcPct val="0"/>
                  </a:spcAft>
                </a:pPr>
                <a:endParaRPr lang="en-US" sz="1600">
                  <a:solidFill>
                    <a:srgbClr val="000000"/>
                  </a:solidFill>
                </a:endParaRPr>
              </a:p>
            </p:txBody>
          </p:sp>
          <p:sp>
            <p:nvSpPr>
              <p:cNvPr id="26" name="Freeform 30">
                <a:extLst>
                  <a:ext uri="{FF2B5EF4-FFF2-40B4-BE49-F238E27FC236}">
                    <a16:creationId xmlns:a16="http://schemas.microsoft.com/office/drawing/2014/main" id="{1A15E6EA-B53E-4D88-BF4F-28B8F8707F52}"/>
                  </a:ext>
                </a:extLst>
              </p:cNvPr>
              <p:cNvSpPr>
                <a:spLocks/>
              </p:cNvSpPr>
              <p:nvPr/>
            </p:nvSpPr>
            <p:spPr bwMode="auto">
              <a:xfrm>
                <a:off x="3259" y="1732"/>
                <a:ext cx="16" cy="23"/>
              </a:xfrm>
              <a:custGeom>
                <a:avLst/>
                <a:gdLst>
                  <a:gd name="T0" fmla="*/ 0 w 16"/>
                  <a:gd name="T1" fmla="*/ 8 h 23"/>
                  <a:gd name="T2" fmla="*/ 8 w 16"/>
                  <a:gd name="T3" fmla="*/ 23 h 23"/>
                  <a:gd name="T4" fmla="*/ 16 w 16"/>
                  <a:gd name="T5" fmla="*/ 23 h 23"/>
                  <a:gd name="T6" fmla="*/ 16 w 16"/>
                  <a:gd name="T7" fmla="*/ 0 h 23"/>
                  <a:gd name="T8" fmla="*/ 8 w 16"/>
                  <a:gd name="T9" fmla="*/ 0 h 23"/>
                  <a:gd name="T10" fmla="*/ 0 w 16"/>
                  <a:gd name="T11" fmla="*/ 8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23">
                    <a:moveTo>
                      <a:pt x="0" y="8"/>
                    </a:moveTo>
                    <a:lnTo>
                      <a:pt x="8" y="23"/>
                    </a:lnTo>
                    <a:lnTo>
                      <a:pt x="16" y="23"/>
                    </a:lnTo>
                    <a:lnTo>
                      <a:pt x="16" y="0"/>
                    </a:lnTo>
                    <a:lnTo>
                      <a:pt x="8" y="0"/>
                    </a:lnTo>
                    <a:lnTo>
                      <a:pt x="0" y="8"/>
                    </a:lnTo>
                    <a:close/>
                  </a:path>
                </a:pathLst>
              </a:custGeom>
              <a:solidFill>
                <a:schemeClr val="bg2"/>
              </a:solidFill>
              <a:ln w="28575">
                <a:noFill/>
                <a:round/>
                <a:headEnd/>
                <a:tailEnd/>
              </a:ln>
            </p:spPr>
            <p:txBody>
              <a:bodyPr/>
              <a:lstStyle/>
              <a:p>
                <a:pPr algn="ctr" fontAlgn="base">
                  <a:spcBef>
                    <a:spcPct val="0"/>
                  </a:spcBef>
                  <a:spcAft>
                    <a:spcPct val="0"/>
                  </a:spcAft>
                </a:pPr>
                <a:endParaRPr lang="en-US" sz="1600">
                  <a:solidFill>
                    <a:srgbClr val="000000"/>
                  </a:solidFill>
                </a:endParaRPr>
              </a:p>
            </p:txBody>
          </p:sp>
          <p:sp>
            <p:nvSpPr>
              <p:cNvPr id="29" name="Freeform 33">
                <a:extLst>
                  <a:ext uri="{FF2B5EF4-FFF2-40B4-BE49-F238E27FC236}">
                    <a16:creationId xmlns:a16="http://schemas.microsoft.com/office/drawing/2014/main" id="{8C939900-88CD-41AF-B8D0-2EBD59D8FA19}"/>
                  </a:ext>
                </a:extLst>
              </p:cNvPr>
              <p:cNvSpPr>
                <a:spLocks/>
              </p:cNvSpPr>
              <p:nvPr/>
            </p:nvSpPr>
            <p:spPr bwMode="auto">
              <a:xfrm>
                <a:off x="3291" y="1740"/>
                <a:ext cx="32" cy="23"/>
              </a:xfrm>
              <a:custGeom>
                <a:avLst/>
                <a:gdLst>
                  <a:gd name="T0" fmla="*/ 0 w 32"/>
                  <a:gd name="T1" fmla="*/ 15 h 23"/>
                  <a:gd name="T2" fmla="*/ 24 w 32"/>
                  <a:gd name="T3" fmla="*/ 23 h 23"/>
                  <a:gd name="T4" fmla="*/ 32 w 32"/>
                  <a:gd name="T5" fmla="*/ 15 h 23"/>
                  <a:gd name="T6" fmla="*/ 8 w 32"/>
                  <a:gd name="T7" fmla="*/ 0 h 23"/>
                  <a:gd name="T8" fmla="*/ 0 w 32"/>
                  <a:gd name="T9" fmla="*/ 15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23">
                    <a:moveTo>
                      <a:pt x="0" y="15"/>
                    </a:moveTo>
                    <a:lnTo>
                      <a:pt x="24" y="23"/>
                    </a:lnTo>
                    <a:lnTo>
                      <a:pt x="32" y="15"/>
                    </a:lnTo>
                    <a:lnTo>
                      <a:pt x="8" y="0"/>
                    </a:lnTo>
                    <a:lnTo>
                      <a:pt x="0" y="15"/>
                    </a:lnTo>
                  </a:path>
                </a:pathLst>
              </a:custGeom>
              <a:solidFill>
                <a:schemeClr val="bg2"/>
              </a:solidFill>
              <a:ln w="28575">
                <a:noFill/>
                <a:prstDash val="solid"/>
                <a:round/>
                <a:headEnd/>
                <a:tailEnd/>
              </a:ln>
            </p:spPr>
            <p:txBody>
              <a:bodyPr/>
              <a:lstStyle/>
              <a:p>
                <a:pPr algn="ctr" fontAlgn="base">
                  <a:spcBef>
                    <a:spcPct val="0"/>
                  </a:spcBef>
                  <a:spcAft>
                    <a:spcPct val="0"/>
                  </a:spcAft>
                </a:pPr>
                <a:endParaRPr lang="en-US" sz="1600">
                  <a:solidFill>
                    <a:srgbClr val="000000"/>
                  </a:solidFill>
                </a:endParaRPr>
              </a:p>
            </p:txBody>
          </p:sp>
          <p:sp>
            <p:nvSpPr>
              <p:cNvPr id="31" name="Freeform 35">
                <a:extLst>
                  <a:ext uri="{FF2B5EF4-FFF2-40B4-BE49-F238E27FC236}">
                    <a16:creationId xmlns:a16="http://schemas.microsoft.com/office/drawing/2014/main" id="{132CA336-826F-47C9-8FDF-3B67C8541079}"/>
                  </a:ext>
                </a:extLst>
              </p:cNvPr>
              <p:cNvSpPr>
                <a:spLocks/>
              </p:cNvSpPr>
              <p:nvPr/>
            </p:nvSpPr>
            <p:spPr bwMode="auto">
              <a:xfrm>
                <a:off x="3371" y="1668"/>
                <a:ext cx="63" cy="40"/>
              </a:xfrm>
              <a:custGeom>
                <a:avLst/>
                <a:gdLst>
                  <a:gd name="T0" fmla="*/ 48 w 63"/>
                  <a:gd name="T1" fmla="*/ 0 h 40"/>
                  <a:gd name="T2" fmla="*/ 40 w 63"/>
                  <a:gd name="T3" fmla="*/ 24 h 40"/>
                  <a:gd name="T4" fmla="*/ 8 w 63"/>
                  <a:gd name="T5" fmla="*/ 24 h 40"/>
                  <a:gd name="T6" fmla="*/ 0 w 63"/>
                  <a:gd name="T7" fmla="*/ 40 h 40"/>
                  <a:gd name="T8" fmla="*/ 48 w 63"/>
                  <a:gd name="T9" fmla="*/ 40 h 40"/>
                  <a:gd name="T10" fmla="*/ 63 w 63"/>
                  <a:gd name="T11" fmla="*/ 16 h 40"/>
                  <a:gd name="T12" fmla="*/ 63 w 63"/>
                  <a:gd name="T13" fmla="*/ 0 h 40"/>
                  <a:gd name="T14" fmla="*/ 48 w 63"/>
                  <a:gd name="T15" fmla="*/ 0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3" h="40">
                    <a:moveTo>
                      <a:pt x="48" y="0"/>
                    </a:moveTo>
                    <a:lnTo>
                      <a:pt x="40" y="24"/>
                    </a:lnTo>
                    <a:lnTo>
                      <a:pt x="8" y="24"/>
                    </a:lnTo>
                    <a:lnTo>
                      <a:pt x="0" y="40"/>
                    </a:lnTo>
                    <a:lnTo>
                      <a:pt x="48" y="40"/>
                    </a:lnTo>
                    <a:lnTo>
                      <a:pt x="63" y="16"/>
                    </a:lnTo>
                    <a:lnTo>
                      <a:pt x="63" y="0"/>
                    </a:lnTo>
                    <a:lnTo>
                      <a:pt x="48" y="0"/>
                    </a:lnTo>
                  </a:path>
                </a:pathLst>
              </a:custGeom>
              <a:solidFill>
                <a:schemeClr val="bg2"/>
              </a:solidFill>
              <a:ln w="28575">
                <a:noFill/>
                <a:prstDash val="solid"/>
                <a:round/>
                <a:headEnd/>
                <a:tailEnd/>
              </a:ln>
            </p:spPr>
            <p:txBody>
              <a:bodyPr/>
              <a:lstStyle/>
              <a:p>
                <a:pPr algn="ctr" fontAlgn="base">
                  <a:spcBef>
                    <a:spcPct val="0"/>
                  </a:spcBef>
                  <a:spcAft>
                    <a:spcPct val="0"/>
                  </a:spcAft>
                </a:pPr>
                <a:endParaRPr lang="en-US" sz="1600">
                  <a:solidFill>
                    <a:srgbClr val="000000"/>
                  </a:solidFill>
                </a:endParaRPr>
              </a:p>
            </p:txBody>
          </p:sp>
          <p:sp>
            <p:nvSpPr>
              <p:cNvPr id="33" name="Freeform 37">
                <a:extLst>
                  <a:ext uri="{FF2B5EF4-FFF2-40B4-BE49-F238E27FC236}">
                    <a16:creationId xmlns:a16="http://schemas.microsoft.com/office/drawing/2014/main" id="{32390992-1ECA-41C3-9244-5CDC0C11FC9C}"/>
                  </a:ext>
                </a:extLst>
              </p:cNvPr>
              <p:cNvSpPr>
                <a:spLocks/>
              </p:cNvSpPr>
              <p:nvPr/>
            </p:nvSpPr>
            <p:spPr bwMode="auto">
              <a:xfrm>
                <a:off x="3395" y="1724"/>
                <a:ext cx="24" cy="8"/>
              </a:xfrm>
              <a:custGeom>
                <a:avLst/>
                <a:gdLst>
                  <a:gd name="T0" fmla="*/ 24 w 24"/>
                  <a:gd name="T1" fmla="*/ 0 h 8"/>
                  <a:gd name="T2" fmla="*/ 0 w 24"/>
                  <a:gd name="T3" fmla="*/ 0 h 8"/>
                  <a:gd name="T4" fmla="*/ 24 w 24"/>
                  <a:gd name="T5" fmla="*/ 8 h 8"/>
                  <a:gd name="T6" fmla="*/ 24 w 24"/>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8">
                    <a:moveTo>
                      <a:pt x="24" y="0"/>
                    </a:moveTo>
                    <a:lnTo>
                      <a:pt x="0" y="0"/>
                    </a:lnTo>
                    <a:lnTo>
                      <a:pt x="24" y="8"/>
                    </a:lnTo>
                    <a:lnTo>
                      <a:pt x="24" y="0"/>
                    </a:lnTo>
                  </a:path>
                </a:pathLst>
              </a:custGeom>
              <a:solidFill>
                <a:schemeClr val="bg2"/>
              </a:solidFill>
              <a:ln w="28575">
                <a:noFill/>
                <a:prstDash val="solid"/>
                <a:round/>
                <a:headEnd/>
                <a:tailEnd/>
              </a:ln>
            </p:spPr>
            <p:txBody>
              <a:bodyPr/>
              <a:lstStyle/>
              <a:p>
                <a:pPr algn="ctr" fontAlgn="base">
                  <a:spcBef>
                    <a:spcPct val="0"/>
                  </a:spcBef>
                  <a:spcAft>
                    <a:spcPct val="0"/>
                  </a:spcAft>
                </a:pPr>
                <a:endParaRPr lang="en-US" sz="1600">
                  <a:solidFill>
                    <a:srgbClr val="000000"/>
                  </a:solidFill>
                </a:endParaRPr>
              </a:p>
            </p:txBody>
          </p:sp>
          <p:sp>
            <p:nvSpPr>
              <p:cNvPr id="34" name="Freeform 38">
                <a:extLst>
                  <a:ext uri="{FF2B5EF4-FFF2-40B4-BE49-F238E27FC236}">
                    <a16:creationId xmlns:a16="http://schemas.microsoft.com/office/drawing/2014/main" id="{816B1407-145A-48C4-95F3-1930E11290D2}"/>
                  </a:ext>
                </a:extLst>
              </p:cNvPr>
              <p:cNvSpPr>
                <a:spLocks/>
              </p:cNvSpPr>
              <p:nvPr/>
            </p:nvSpPr>
            <p:spPr bwMode="auto">
              <a:xfrm>
                <a:off x="3419" y="1708"/>
                <a:ext cx="23" cy="16"/>
              </a:xfrm>
              <a:custGeom>
                <a:avLst/>
                <a:gdLst>
                  <a:gd name="T0" fmla="*/ 23 w 23"/>
                  <a:gd name="T1" fmla="*/ 8 h 16"/>
                  <a:gd name="T2" fmla="*/ 8 w 23"/>
                  <a:gd name="T3" fmla="*/ 0 h 16"/>
                  <a:gd name="T4" fmla="*/ 0 w 23"/>
                  <a:gd name="T5" fmla="*/ 8 h 16"/>
                  <a:gd name="T6" fmla="*/ 8 w 23"/>
                  <a:gd name="T7" fmla="*/ 16 h 16"/>
                  <a:gd name="T8" fmla="*/ 23 w 23"/>
                  <a:gd name="T9" fmla="*/ 8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6">
                    <a:moveTo>
                      <a:pt x="23" y="8"/>
                    </a:moveTo>
                    <a:lnTo>
                      <a:pt x="8" y="0"/>
                    </a:lnTo>
                    <a:lnTo>
                      <a:pt x="0" y="8"/>
                    </a:lnTo>
                    <a:lnTo>
                      <a:pt x="8" y="16"/>
                    </a:lnTo>
                    <a:lnTo>
                      <a:pt x="23" y="8"/>
                    </a:lnTo>
                    <a:close/>
                  </a:path>
                </a:pathLst>
              </a:custGeom>
              <a:solidFill>
                <a:schemeClr val="bg2"/>
              </a:solidFill>
              <a:ln w="28575">
                <a:noFill/>
                <a:round/>
                <a:headEnd/>
                <a:tailEnd/>
              </a:ln>
            </p:spPr>
            <p:txBody>
              <a:bodyPr/>
              <a:lstStyle/>
              <a:p>
                <a:pPr algn="ctr" fontAlgn="base">
                  <a:spcBef>
                    <a:spcPct val="0"/>
                  </a:spcBef>
                  <a:spcAft>
                    <a:spcPct val="0"/>
                  </a:spcAft>
                </a:pPr>
                <a:endParaRPr lang="en-US" sz="1600">
                  <a:solidFill>
                    <a:srgbClr val="000000"/>
                  </a:solidFill>
                </a:endParaRPr>
              </a:p>
            </p:txBody>
          </p:sp>
          <p:sp>
            <p:nvSpPr>
              <p:cNvPr id="37" name="Freeform 41">
                <a:extLst>
                  <a:ext uri="{FF2B5EF4-FFF2-40B4-BE49-F238E27FC236}">
                    <a16:creationId xmlns:a16="http://schemas.microsoft.com/office/drawing/2014/main" id="{47F7FB15-D3DC-4E68-8571-869F3CD4C2FA}"/>
                  </a:ext>
                </a:extLst>
              </p:cNvPr>
              <p:cNvSpPr>
                <a:spLocks/>
              </p:cNvSpPr>
              <p:nvPr/>
            </p:nvSpPr>
            <p:spPr bwMode="auto">
              <a:xfrm>
                <a:off x="3442" y="1684"/>
                <a:ext cx="24" cy="24"/>
              </a:xfrm>
              <a:custGeom>
                <a:avLst/>
                <a:gdLst>
                  <a:gd name="T0" fmla="*/ 16 w 24"/>
                  <a:gd name="T1" fmla="*/ 8 h 24"/>
                  <a:gd name="T2" fmla="*/ 24 w 24"/>
                  <a:gd name="T3" fmla="*/ 8 h 24"/>
                  <a:gd name="T4" fmla="*/ 8 w 24"/>
                  <a:gd name="T5" fmla="*/ 0 h 24"/>
                  <a:gd name="T6" fmla="*/ 0 w 24"/>
                  <a:gd name="T7" fmla="*/ 8 h 24"/>
                  <a:gd name="T8" fmla="*/ 0 w 24"/>
                  <a:gd name="T9" fmla="*/ 24 h 24"/>
                  <a:gd name="T10" fmla="*/ 16 w 24"/>
                  <a:gd name="T11" fmla="*/ 8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4">
                    <a:moveTo>
                      <a:pt x="16" y="8"/>
                    </a:moveTo>
                    <a:lnTo>
                      <a:pt x="24" y="8"/>
                    </a:lnTo>
                    <a:lnTo>
                      <a:pt x="8" y="0"/>
                    </a:lnTo>
                    <a:lnTo>
                      <a:pt x="0" y="8"/>
                    </a:lnTo>
                    <a:lnTo>
                      <a:pt x="0" y="24"/>
                    </a:lnTo>
                    <a:lnTo>
                      <a:pt x="16" y="8"/>
                    </a:lnTo>
                  </a:path>
                </a:pathLst>
              </a:custGeom>
              <a:solidFill>
                <a:schemeClr val="bg2"/>
              </a:solidFill>
              <a:ln w="28575">
                <a:noFill/>
                <a:prstDash val="solid"/>
                <a:round/>
                <a:headEnd/>
                <a:tailEnd/>
              </a:ln>
            </p:spPr>
            <p:txBody>
              <a:bodyPr/>
              <a:lstStyle/>
              <a:p>
                <a:pPr algn="ctr" fontAlgn="base">
                  <a:spcBef>
                    <a:spcPct val="0"/>
                  </a:spcBef>
                  <a:spcAft>
                    <a:spcPct val="0"/>
                  </a:spcAft>
                </a:pPr>
                <a:endParaRPr lang="en-US" sz="1600">
                  <a:solidFill>
                    <a:srgbClr val="000000"/>
                  </a:solidFill>
                </a:endParaRPr>
              </a:p>
            </p:txBody>
          </p:sp>
          <p:sp>
            <p:nvSpPr>
              <p:cNvPr id="39" name="Freeform 43">
                <a:extLst>
                  <a:ext uri="{FF2B5EF4-FFF2-40B4-BE49-F238E27FC236}">
                    <a16:creationId xmlns:a16="http://schemas.microsoft.com/office/drawing/2014/main" id="{A358840E-DE65-4500-ACF2-F480B80F4E75}"/>
                  </a:ext>
                </a:extLst>
              </p:cNvPr>
              <p:cNvSpPr>
                <a:spLocks/>
              </p:cNvSpPr>
              <p:nvPr/>
            </p:nvSpPr>
            <p:spPr bwMode="auto">
              <a:xfrm>
                <a:off x="3522" y="1636"/>
                <a:ext cx="32" cy="8"/>
              </a:xfrm>
              <a:custGeom>
                <a:avLst/>
                <a:gdLst>
                  <a:gd name="T0" fmla="*/ 8 w 32"/>
                  <a:gd name="T1" fmla="*/ 0 h 8"/>
                  <a:gd name="T2" fmla="*/ 32 w 32"/>
                  <a:gd name="T3" fmla="*/ 0 h 8"/>
                  <a:gd name="T4" fmla="*/ 32 w 32"/>
                  <a:gd name="T5" fmla="*/ 8 h 8"/>
                  <a:gd name="T6" fmla="*/ 16 w 32"/>
                  <a:gd name="T7" fmla="*/ 8 h 8"/>
                  <a:gd name="T8" fmla="*/ 0 w 32"/>
                  <a:gd name="T9" fmla="*/ 8 h 8"/>
                  <a:gd name="T10" fmla="*/ 8 w 32"/>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8">
                    <a:moveTo>
                      <a:pt x="8" y="0"/>
                    </a:moveTo>
                    <a:lnTo>
                      <a:pt x="32" y="0"/>
                    </a:lnTo>
                    <a:lnTo>
                      <a:pt x="32" y="8"/>
                    </a:lnTo>
                    <a:lnTo>
                      <a:pt x="16" y="8"/>
                    </a:lnTo>
                    <a:lnTo>
                      <a:pt x="0" y="8"/>
                    </a:lnTo>
                    <a:lnTo>
                      <a:pt x="8" y="0"/>
                    </a:lnTo>
                  </a:path>
                </a:pathLst>
              </a:custGeom>
              <a:solidFill>
                <a:schemeClr val="bg2"/>
              </a:solidFill>
              <a:ln w="28575">
                <a:noFill/>
                <a:prstDash val="solid"/>
                <a:round/>
                <a:headEnd/>
                <a:tailEnd/>
              </a:ln>
            </p:spPr>
            <p:txBody>
              <a:bodyPr/>
              <a:lstStyle/>
              <a:p>
                <a:pPr algn="ctr" fontAlgn="base">
                  <a:spcBef>
                    <a:spcPct val="0"/>
                  </a:spcBef>
                  <a:spcAft>
                    <a:spcPct val="0"/>
                  </a:spcAft>
                </a:pPr>
                <a:endParaRPr lang="en-US" sz="1600">
                  <a:solidFill>
                    <a:srgbClr val="000000"/>
                  </a:solidFill>
                </a:endParaRPr>
              </a:p>
            </p:txBody>
          </p:sp>
        </p:grpSp>
        <p:grpSp>
          <p:nvGrpSpPr>
            <p:cNvPr id="54" name="Gruppe 53"/>
            <p:cNvGrpSpPr/>
            <p:nvPr/>
          </p:nvGrpSpPr>
          <p:grpSpPr>
            <a:xfrm>
              <a:off x="8708164" y="2728453"/>
              <a:ext cx="283464" cy="491930"/>
              <a:chOff x="923544" y="2315340"/>
              <a:chExt cx="1214244" cy="2107229"/>
            </a:xfrm>
          </p:grpSpPr>
          <p:sp>
            <p:nvSpPr>
              <p:cNvPr id="52" name="Ellipse 51"/>
              <p:cNvSpPr/>
              <p:nvPr/>
            </p:nvSpPr>
            <p:spPr>
              <a:xfrm>
                <a:off x="923544" y="2315340"/>
                <a:ext cx="1214244" cy="12142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B</a:t>
                </a:r>
              </a:p>
            </p:txBody>
          </p:sp>
          <p:sp>
            <p:nvSpPr>
              <p:cNvPr id="53" name="Likebent trekant 52"/>
              <p:cNvSpPr/>
              <p:nvPr/>
            </p:nvSpPr>
            <p:spPr>
              <a:xfrm rot="10800000">
                <a:off x="1160334" y="3411414"/>
                <a:ext cx="740664" cy="101115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uppe 54"/>
            <p:cNvGrpSpPr/>
            <p:nvPr/>
          </p:nvGrpSpPr>
          <p:grpSpPr>
            <a:xfrm>
              <a:off x="8708163" y="4791949"/>
              <a:ext cx="283464" cy="491930"/>
              <a:chOff x="923544" y="2315340"/>
              <a:chExt cx="1214244" cy="2107229"/>
            </a:xfrm>
          </p:grpSpPr>
          <p:sp>
            <p:nvSpPr>
              <p:cNvPr id="56" name="Ellipse 55"/>
              <p:cNvSpPr/>
              <p:nvPr/>
            </p:nvSpPr>
            <p:spPr>
              <a:xfrm>
                <a:off x="923544" y="2315340"/>
                <a:ext cx="1214244" cy="12142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O</a:t>
                </a:r>
              </a:p>
            </p:txBody>
          </p:sp>
          <p:sp>
            <p:nvSpPr>
              <p:cNvPr id="57" name="Likebent trekant 56"/>
              <p:cNvSpPr/>
              <p:nvPr/>
            </p:nvSpPr>
            <p:spPr>
              <a:xfrm rot="10800000">
                <a:off x="1160334" y="3411414"/>
                <a:ext cx="740664" cy="101115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uppe 57"/>
            <p:cNvGrpSpPr/>
            <p:nvPr/>
          </p:nvGrpSpPr>
          <p:grpSpPr>
            <a:xfrm>
              <a:off x="9161846" y="1633942"/>
              <a:ext cx="283464" cy="491930"/>
              <a:chOff x="923544" y="2315340"/>
              <a:chExt cx="1214244" cy="2107229"/>
            </a:xfrm>
          </p:grpSpPr>
          <p:sp>
            <p:nvSpPr>
              <p:cNvPr id="59" name="Ellipse 58"/>
              <p:cNvSpPr/>
              <p:nvPr/>
            </p:nvSpPr>
            <p:spPr>
              <a:xfrm>
                <a:off x="923544" y="2315340"/>
                <a:ext cx="1214244" cy="12142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N</a:t>
                </a:r>
              </a:p>
            </p:txBody>
          </p:sp>
          <p:sp>
            <p:nvSpPr>
              <p:cNvPr id="60" name="Likebent trekant 59"/>
              <p:cNvSpPr/>
              <p:nvPr/>
            </p:nvSpPr>
            <p:spPr>
              <a:xfrm rot="10800000">
                <a:off x="1160334" y="3411414"/>
                <a:ext cx="740664" cy="101115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 name="Plassholder for tekst 6"/>
          <p:cNvSpPr txBox="1">
            <a:spLocks/>
          </p:cNvSpPr>
          <p:nvPr/>
        </p:nvSpPr>
        <p:spPr>
          <a:xfrm>
            <a:off x="8215530" y="2528372"/>
            <a:ext cx="3777906" cy="1624881"/>
          </a:xfrm>
          <a:prstGeom prst="rect">
            <a:avLst/>
          </a:prstGeom>
        </p:spPr>
        <p:txBody>
          <a:bodyPr lIns="91419" tIns="45709" rIns="91419" bIns="45709" anchor="t"/>
          <a:lstStyle>
            <a:lvl1pPr marL="179388" indent="-179388" algn="l" defTabSz="912813" rtl="0" eaLnBrk="0" fontAlgn="base" hangingPunct="0">
              <a:spcBef>
                <a:spcPts val="1000"/>
              </a:spcBef>
              <a:spcAft>
                <a:spcPts val="1000"/>
              </a:spcAft>
              <a:buFont typeface="Arial" panose="020B0604020202020204" pitchFamily="34" charset="0"/>
              <a:buChar char="•"/>
              <a:defRPr sz="1700" kern="1200">
                <a:solidFill>
                  <a:schemeClr val="tx1"/>
                </a:solidFill>
                <a:latin typeface="+mn-lt"/>
                <a:ea typeface="+mn-ea"/>
                <a:cs typeface="+mn-cs"/>
              </a:defRPr>
            </a:lvl1pPr>
            <a:lvl2pPr marL="449263" indent="-179388" algn="l" defTabSz="912813" rtl="0" eaLnBrk="0" fontAlgn="base" hangingPunct="0">
              <a:spcBef>
                <a:spcPct val="0"/>
              </a:spcBef>
              <a:spcAft>
                <a:spcPts val="250"/>
              </a:spcAft>
              <a:buFont typeface="Arial" panose="020B0604020202020204" pitchFamily="34" charset="0"/>
              <a:buChar char="−"/>
              <a:defRPr sz="1600" kern="1200">
                <a:solidFill>
                  <a:schemeClr val="tx1"/>
                </a:solidFill>
                <a:latin typeface="+mn-lt"/>
                <a:ea typeface="+mn-ea"/>
                <a:cs typeface="+mn-cs"/>
              </a:defRPr>
            </a:lvl2pPr>
            <a:lvl3pPr marL="719138" indent="-179388" algn="l" defTabSz="912813" rtl="0" eaLnBrk="0" fontAlgn="base" hangingPunct="0">
              <a:spcBef>
                <a:spcPct val="0"/>
              </a:spcBef>
              <a:spcAft>
                <a:spcPts val="250"/>
              </a:spcAft>
              <a:buFont typeface="Arial" panose="020B0604020202020204" pitchFamily="34" charset="0"/>
              <a:buChar char="−"/>
              <a:defRPr sz="1600" kern="1200">
                <a:solidFill>
                  <a:schemeClr val="tx1"/>
                </a:solidFill>
                <a:latin typeface="+mn-lt"/>
                <a:ea typeface="+mn-ea"/>
                <a:cs typeface="+mn-cs"/>
              </a:defRPr>
            </a:lvl3pPr>
            <a:lvl4pPr marL="989013" indent="-179388" algn="l" defTabSz="912813" rtl="0" eaLnBrk="0" fontAlgn="base" hangingPunct="0">
              <a:spcBef>
                <a:spcPct val="0"/>
              </a:spcBef>
              <a:spcAft>
                <a:spcPts val="250"/>
              </a:spcAft>
              <a:buFont typeface="Arial" panose="020B0604020202020204" pitchFamily="34" charset="0"/>
              <a:buChar char="−"/>
              <a:defRPr sz="1600" kern="1200">
                <a:solidFill>
                  <a:schemeClr val="tx1"/>
                </a:solidFill>
                <a:latin typeface="+mn-lt"/>
                <a:ea typeface="+mn-ea"/>
                <a:cs typeface="+mn-cs"/>
              </a:defRPr>
            </a:lvl4pPr>
            <a:lvl5pPr marL="1258888" indent="-179388" algn="l" defTabSz="912813" rtl="0" eaLnBrk="0" fontAlgn="base" hangingPunct="0">
              <a:spcBef>
                <a:spcPct val="0"/>
              </a:spcBef>
              <a:spcAft>
                <a:spcPts val="250"/>
              </a:spcAft>
              <a:buFont typeface="Arial" panose="020B0604020202020204" pitchFamily="34" charset="0"/>
              <a:buChar char="−"/>
              <a:defRPr sz="160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4799"/>
              </a:spcAft>
              <a:buNone/>
            </a:pPr>
            <a:r>
              <a:rPr lang="en-US" sz="1600">
                <a:latin typeface="Red Hat Display" pitchFamily="2" charset="0"/>
                <a:ea typeface="Red Hat Display" pitchFamily="2" charset="0"/>
                <a:cs typeface="Red Hat Display" pitchFamily="2" charset="0"/>
              </a:rPr>
              <a:t>We are nearly 460 co-workers, most located in </a:t>
            </a:r>
            <a:r>
              <a:rPr lang="en-US" sz="1600" err="1">
                <a:latin typeface="Red Hat Display" pitchFamily="2" charset="0"/>
                <a:ea typeface="Red Hat Display" pitchFamily="2" charset="0"/>
                <a:cs typeface="Red Hat Display" pitchFamily="2" charset="0"/>
              </a:rPr>
              <a:t>Brønnøysund</a:t>
            </a:r>
            <a:r>
              <a:rPr lang="en-US" sz="1600">
                <a:latin typeface="Red Hat Display" pitchFamily="2" charset="0"/>
                <a:ea typeface="Red Hat Display" pitchFamily="2" charset="0"/>
                <a:cs typeface="Red Hat Display" pitchFamily="2" charset="0"/>
              </a:rPr>
              <a:t> </a:t>
            </a:r>
          </a:p>
          <a:p>
            <a:pPr marL="0" indent="0">
              <a:spcBef>
                <a:spcPts val="0"/>
              </a:spcBef>
              <a:spcAft>
                <a:spcPts val="4799"/>
              </a:spcAft>
              <a:buNone/>
            </a:pPr>
            <a:r>
              <a:rPr lang="en-US" sz="1600">
                <a:latin typeface="Red Hat Display" pitchFamily="2" charset="0"/>
                <a:ea typeface="Red Hat Display" pitchFamily="2" charset="0"/>
                <a:cs typeface="Red Hat Display" pitchFamily="2" charset="0"/>
              </a:rPr>
              <a:t>Our presence includes regional offices in </a:t>
            </a:r>
            <a:r>
              <a:rPr lang="en-US" sz="1600" err="1">
                <a:latin typeface="Red Hat Display" pitchFamily="2" charset="0"/>
                <a:ea typeface="Red Hat Display" pitchFamily="2" charset="0"/>
                <a:cs typeface="Red Hat Display" pitchFamily="2" charset="0"/>
              </a:rPr>
              <a:t>Narvik</a:t>
            </a:r>
            <a:r>
              <a:rPr lang="en-US" sz="1600">
                <a:latin typeface="Red Hat Display" pitchFamily="2" charset="0"/>
                <a:ea typeface="Red Hat Display" pitchFamily="2" charset="0"/>
                <a:cs typeface="Red Hat Display" pitchFamily="2" charset="0"/>
              </a:rPr>
              <a:t> and Oslo as well</a:t>
            </a:r>
          </a:p>
        </p:txBody>
      </p:sp>
      <p:pic>
        <p:nvPicPr>
          <p:cNvPr id="183" name="Bilde 182">
            <a:extLst>
              <a:ext uri="{FF2B5EF4-FFF2-40B4-BE49-F238E27FC236}">
                <a16:creationId xmlns:a16="http://schemas.microsoft.com/office/drawing/2014/main" id="{872FB760-E834-2741-95F8-9C1309F7DC0C}"/>
              </a:ext>
            </a:extLst>
          </p:cNvPr>
          <p:cNvPicPr>
            <a:picLocks noChangeAspect="1"/>
          </p:cNvPicPr>
          <p:nvPr/>
        </p:nvPicPr>
        <p:blipFill>
          <a:blip r:embed="rId3"/>
          <a:stretch>
            <a:fillRect/>
          </a:stretch>
        </p:blipFill>
        <p:spPr>
          <a:xfrm>
            <a:off x="7431960" y="3550392"/>
            <a:ext cx="548724" cy="584065"/>
          </a:xfrm>
          <a:prstGeom prst="rect">
            <a:avLst/>
          </a:prstGeom>
        </p:spPr>
      </p:pic>
      <p:pic>
        <p:nvPicPr>
          <p:cNvPr id="42" name="Bilde 41">
            <a:extLst>
              <a:ext uri="{FF2B5EF4-FFF2-40B4-BE49-F238E27FC236}">
                <a16:creationId xmlns:a16="http://schemas.microsoft.com/office/drawing/2014/main" id="{4E5E3323-3689-B442-BAC8-0F31D096F4B4}"/>
              </a:ext>
            </a:extLst>
          </p:cNvPr>
          <p:cNvPicPr>
            <a:picLocks noChangeAspect="1"/>
          </p:cNvPicPr>
          <p:nvPr/>
        </p:nvPicPr>
        <p:blipFill>
          <a:blip r:embed="rId4"/>
          <a:stretch>
            <a:fillRect/>
          </a:stretch>
        </p:blipFill>
        <p:spPr>
          <a:xfrm>
            <a:off x="7431960" y="2491949"/>
            <a:ext cx="548724" cy="520579"/>
          </a:xfrm>
          <a:prstGeom prst="rect">
            <a:avLst/>
          </a:prstGeom>
        </p:spPr>
      </p:pic>
      <p:sp>
        <p:nvSpPr>
          <p:cNvPr id="40" name="Tittel 1">
            <a:extLst>
              <a:ext uri="{FF2B5EF4-FFF2-40B4-BE49-F238E27FC236}">
                <a16:creationId xmlns:a16="http://schemas.microsoft.com/office/drawing/2014/main" id="{F4067CAE-3DF7-1345-B1DD-2D713027DB76}"/>
              </a:ext>
            </a:extLst>
          </p:cNvPr>
          <p:cNvSpPr>
            <a:spLocks noGrp="1"/>
          </p:cNvSpPr>
          <p:nvPr>
            <p:ph type="title"/>
          </p:nvPr>
        </p:nvSpPr>
        <p:spPr>
          <a:xfrm>
            <a:off x="278377" y="74746"/>
            <a:ext cx="9781275" cy="922181"/>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99" b="1" u="none" strike="noStrike" kern="1200" cap="none" spc="0" normalizeH="0" baseline="0">
                <a:ln>
                  <a:noFill/>
                </a:ln>
                <a:solidFill>
                  <a:srgbClr val="191C1C"/>
                </a:solidFill>
                <a:effectLst/>
                <a:uLnTx/>
                <a:uFillTx/>
                <a:latin typeface="Red Hat Display" pitchFamily="2" charset="0"/>
                <a:ea typeface="Red Hat Display" pitchFamily="2" charset="0"/>
                <a:cs typeface="Red Hat Display" pitchFamily="2" charset="0"/>
              </a:rPr>
              <a:t>The </a:t>
            </a:r>
            <a:r>
              <a:rPr kumimoji="0" lang="en-US" sz="3499" b="1" u="none" strike="noStrike" kern="1200" cap="none" spc="0" normalizeH="0" baseline="0" err="1">
                <a:ln>
                  <a:noFill/>
                </a:ln>
                <a:solidFill>
                  <a:srgbClr val="191C1C"/>
                </a:solidFill>
                <a:effectLst/>
                <a:uLnTx/>
                <a:uFillTx/>
                <a:latin typeface="Red Hat Display" pitchFamily="2" charset="0"/>
                <a:ea typeface="Red Hat Display" pitchFamily="2" charset="0"/>
                <a:cs typeface="Red Hat Display" pitchFamily="2" charset="0"/>
              </a:rPr>
              <a:t>Brønnøysund</a:t>
            </a:r>
            <a:r>
              <a:rPr kumimoji="0" lang="en-US" sz="3499" b="1" u="none" strike="noStrike" kern="1200" cap="none" spc="0" normalizeH="0" baseline="0">
                <a:ln>
                  <a:noFill/>
                </a:ln>
                <a:solidFill>
                  <a:srgbClr val="191C1C"/>
                </a:solidFill>
                <a:effectLst/>
                <a:uLnTx/>
                <a:uFillTx/>
                <a:latin typeface="Red Hat Display" pitchFamily="2" charset="0"/>
                <a:ea typeface="Red Hat Display" pitchFamily="2" charset="0"/>
                <a:cs typeface="Red Hat Display" pitchFamily="2" charset="0"/>
              </a:rPr>
              <a:t> Register Centre</a:t>
            </a:r>
          </a:p>
        </p:txBody>
      </p:sp>
      <p:sp>
        <p:nvSpPr>
          <p:cNvPr id="4" name="TekstSylinder 3">
            <a:extLst>
              <a:ext uri="{FF2B5EF4-FFF2-40B4-BE49-F238E27FC236}">
                <a16:creationId xmlns:a16="http://schemas.microsoft.com/office/drawing/2014/main" id="{38D2C4F6-1598-71B6-87A5-E654C1F53AF2}"/>
              </a:ext>
            </a:extLst>
          </p:cNvPr>
          <p:cNvSpPr txBox="1"/>
          <p:nvPr/>
        </p:nvSpPr>
        <p:spPr>
          <a:xfrm>
            <a:off x="741361" y="1576841"/>
            <a:ext cx="6094268" cy="2585323"/>
          </a:xfrm>
          <a:prstGeom prst="rect">
            <a:avLst/>
          </a:prstGeom>
          <a:noFill/>
        </p:spPr>
        <p:txBody>
          <a:bodyPr wrap="square">
            <a:spAutoFit/>
          </a:bodyPr>
          <a:lstStyle/>
          <a:p>
            <a:pPr indent="-187254"/>
            <a:r>
              <a:rPr lang="en-US" b="1">
                <a:latin typeface="Red Hat Display" pitchFamily="2" charset="0"/>
                <a:ea typeface="Red Hat Display" pitchFamily="2" charset="0"/>
                <a:cs typeface="Red Hat Display" pitchFamily="2" charset="0"/>
              </a:rPr>
              <a:t>Government Agency under the Ministry of Trade, Industry and Fisheries</a:t>
            </a:r>
          </a:p>
          <a:p>
            <a:pPr indent="-187254"/>
            <a:endParaRPr lang="en-US" b="1">
              <a:latin typeface="Red Hat Display" pitchFamily="2" charset="0"/>
              <a:ea typeface="Red Hat Display" pitchFamily="2" charset="0"/>
              <a:cs typeface="Red Hat Display" pitchFamily="2" charset="0"/>
            </a:endParaRPr>
          </a:p>
          <a:p>
            <a:pPr indent="-187254"/>
            <a:r>
              <a:rPr lang="en-US" b="1">
                <a:latin typeface="Red Hat Display" pitchFamily="2" charset="0"/>
                <a:ea typeface="Red Hat Display" pitchFamily="2" charset="0"/>
                <a:cs typeface="Red Hat Display" pitchFamily="2" charset="0"/>
              </a:rPr>
              <a:t>Provides 17 national registers/services such as:</a:t>
            </a:r>
          </a:p>
          <a:p>
            <a:pPr marL="261691" lvl="1" indent="-179070">
              <a:buFont typeface="Courier New" panose="020B0604020202020204" pitchFamily="34" charset="0"/>
              <a:buChar char="o"/>
            </a:pPr>
            <a:r>
              <a:rPr lang="en-US">
                <a:latin typeface="Red Hat Display" pitchFamily="2" charset="0"/>
                <a:ea typeface="Red Hat Display" pitchFamily="2" charset="0"/>
                <a:cs typeface="Red Hat Display" pitchFamily="2" charset="0"/>
              </a:rPr>
              <a:t>The Central Coordinating Register for Legal Entities</a:t>
            </a:r>
          </a:p>
          <a:p>
            <a:pPr marL="261691" lvl="1" indent="-179070">
              <a:buFont typeface="Courier New" panose="020B0604020202020204" pitchFamily="34" charset="0"/>
              <a:buChar char="o"/>
            </a:pPr>
            <a:r>
              <a:rPr lang="en-US">
                <a:latin typeface="Red Hat Display" pitchFamily="2" charset="0"/>
                <a:ea typeface="Red Hat Display" pitchFamily="2" charset="0"/>
                <a:cs typeface="Red Hat Display" pitchFamily="2" charset="0"/>
              </a:rPr>
              <a:t>The Register of Business Enterprises</a:t>
            </a:r>
          </a:p>
          <a:p>
            <a:pPr marL="261691" lvl="1" indent="-179070">
              <a:buFont typeface="Courier New" panose="020B0604020202020204" pitchFamily="34" charset="0"/>
              <a:buChar char="o"/>
            </a:pPr>
            <a:r>
              <a:rPr lang="en-US">
                <a:latin typeface="Red Hat Display" pitchFamily="2" charset="0"/>
                <a:ea typeface="Red Hat Display" pitchFamily="2" charset="0"/>
                <a:cs typeface="Red Hat Display" pitchFamily="2" charset="0"/>
              </a:rPr>
              <a:t>The Register of Bankruptcies</a:t>
            </a:r>
          </a:p>
          <a:p>
            <a:pPr marL="261691" lvl="1" indent="-179070">
              <a:buFont typeface="Courier New" panose="020B0604020202020204" pitchFamily="34" charset="0"/>
              <a:buChar char="o"/>
            </a:pPr>
            <a:r>
              <a:rPr lang="en-US">
                <a:latin typeface="Red Hat Display" pitchFamily="2" charset="0"/>
                <a:ea typeface="Red Hat Display" pitchFamily="2" charset="0"/>
                <a:cs typeface="Red Hat Display" pitchFamily="2" charset="0"/>
              </a:rPr>
              <a:t>The Register of Movable Property</a:t>
            </a:r>
            <a:br>
              <a:rPr lang="en-US">
                <a:latin typeface="Red Hat Display" pitchFamily="2" charset="0"/>
                <a:ea typeface="Red Hat Display" pitchFamily="2" charset="0"/>
                <a:cs typeface="Red Hat Display" pitchFamily="2" charset="0"/>
              </a:rPr>
            </a:br>
            <a:endParaRPr lang="en-US">
              <a:latin typeface="Red Hat Display" pitchFamily="2" charset="0"/>
              <a:ea typeface="Red Hat Display" pitchFamily="2" charset="0"/>
              <a:cs typeface="Red Hat Display" pitchFamily="2" charset="0"/>
            </a:endParaRPr>
          </a:p>
        </p:txBody>
      </p:sp>
    </p:spTree>
    <p:extLst>
      <p:ext uri="{BB962C8B-B14F-4D97-AF65-F5344CB8AC3E}">
        <p14:creationId xmlns:p14="http://schemas.microsoft.com/office/powerpoint/2010/main" val="3299488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F011C-4CD0-5DA1-DBF1-5DD51B2AD4F1}"/>
            </a:ext>
          </a:extLst>
        </p:cNvPr>
        <p:cNvGrpSpPr/>
        <p:nvPr/>
      </p:nvGrpSpPr>
      <p:grpSpPr>
        <a:xfrm>
          <a:off x="0" y="0"/>
          <a:ext cx="0" cy="0"/>
          <a:chOff x="0" y="0"/>
          <a:chExt cx="0" cy="0"/>
        </a:xfrm>
      </p:grpSpPr>
      <p:sp>
        <p:nvSpPr>
          <p:cNvPr id="6" name="Tittel 1">
            <a:extLst>
              <a:ext uri="{FF2B5EF4-FFF2-40B4-BE49-F238E27FC236}">
                <a16:creationId xmlns:a16="http://schemas.microsoft.com/office/drawing/2014/main" id="{4BC9369D-966F-3203-3FA3-4F61059A0529}"/>
              </a:ext>
            </a:extLst>
          </p:cNvPr>
          <p:cNvSpPr txBox="1">
            <a:spLocks/>
          </p:cNvSpPr>
          <p:nvPr/>
        </p:nvSpPr>
        <p:spPr>
          <a:xfrm>
            <a:off x="-1200" y="6210000"/>
            <a:ext cx="12193200"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r>
              <a:rPr lang="en-US" sz="1600" b="1">
                <a:solidFill>
                  <a:schemeClr val="bg1"/>
                </a:solidFill>
                <a:latin typeface="Red Hat Display SemiBold" pitchFamily="2" charset="0"/>
                <a:ea typeface="Red Hat Display SemiBold" pitchFamily="2" charset="0"/>
                <a:cs typeface="Red Hat Display SemiBold" pitchFamily="2" charset="0"/>
              </a:rPr>
              <a:t>AI</a:t>
            </a:r>
          </a:p>
        </p:txBody>
      </p:sp>
      <p:sp>
        <p:nvSpPr>
          <p:cNvPr id="2" name="Tittel 1">
            <a:extLst>
              <a:ext uri="{FF2B5EF4-FFF2-40B4-BE49-F238E27FC236}">
                <a16:creationId xmlns:a16="http://schemas.microsoft.com/office/drawing/2014/main" id="{A9E3451C-6DE6-FCD2-FA0E-4174CFD685AE}"/>
              </a:ext>
            </a:extLst>
          </p:cNvPr>
          <p:cNvSpPr txBox="1">
            <a:spLocks/>
          </p:cNvSpPr>
          <p:nvPr/>
        </p:nvSpPr>
        <p:spPr>
          <a:xfrm rot="16200000">
            <a:off x="-2780999" y="2780999"/>
            <a:ext cx="6210001"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r>
              <a:rPr lang="en-US" sz="1600" b="1">
                <a:solidFill>
                  <a:schemeClr val="bg1"/>
                </a:solidFill>
                <a:latin typeface="Red Hat Display" pitchFamily="2" charset="0"/>
                <a:ea typeface="Red Hat Display" pitchFamily="2" charset="0"/>
                <a:cs typeface="Red Hat Display" pitchFamily="2" charset="0"/>
              </a:rPr>
              <a:t>What’s next</a:t>
            </a:r>
          </a:p>
        </p:txBody>
      </p:sp>
      <p:sp>
        <p:nvSpPr>
          <p:cNvPr id="5" name="Plassholder for innhold 2">
            <a:extLst>
              <a:ext uri="{FF2B5EF4-FFF2-40B4-BE49-F238E27FC236}">
                <a16:creationId xmlns:a16="http://schemas.microsoft.com/office/drawing/2014/main" id="{E05CA112-E168-3E87-52B5-6449FCE4C038}"/>
              </a:ext>
            </a:extLst>
          </p:cNvPr>
          <p:cNvSpPr txBox="1">
            <a:spLocks/>
          </p:cNvSpPr>
          <p:nvPr/>
        </p:nvSpPr>
        <p:spPr>
          <a:xfrm>
            <a:off x="648003" y="0"/>
            <a:ext cx="10570330" cy="5930280"/>
          </a:xfrm>
          <a:prstGeom prst="rect">
            <a:avLst/>
          </a:prstGeom>
          <a:solidFill>
            <a:schemeClr val="bg1"/>
          </a:solidFill>
        </p:spPr>
        <p:txBody>
          <a:bodyPr vert="horz" lIns="0" tIns="0" rIns="0" bIns="0" numCol="2" rtlCol="0">
            <a:normAutofit/>
          </a:bodyPr>
          <a:lstStyle>
            <a:lvl1pPr marL="179964" indent="-179964" algn="l" defTabSz="914172" rtl="0" eaLnBrk="1" latinLnBrk="0" hangingPunct="1">
              <a:lnSpc>
                <a:spcPct val="100000"/>
              </a:lnSpc>
              <a:spcBef>
                <a:spcPts val="1000"/>
              </a:spcBef>
              <a:spcAft>
                <a:spcPts val="1000"/>
              </a:spcAft>
              <a:buClr>
                <a:schemeClr val="accent4"/>
              </a:buClr>
              <a:buFont typeface="Arial" panose="020B0604020202020204" pitchFamily="34" charset="0"/>
              <a:buChar char="•"/>
              <a:defRPr sz="1400" b="0" kern="1200">
                <a:solidFill>
                  <a:schemeClr val="tx1"/>
                </a:solidFill>
                <a:latin typeface="+mn-lt"/>
                <a:ea typeface="+mn-ea"/>
                <a:cs typeface="+mn-cs"/>
              </a:defRPr>
            </a:lvl1pPr>
            <a:lvl2pPr marL="449910"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2pPr>
            <a:lvl3pPr marL="719856"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3pPr>
            <a:lvl4pPr marL="989802"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4pPr>
            <a:lvl5pPr marL="1259748" indent="-179964" algn="l" defTabSz="914172" rtl="0" eaLnBrk="1" latinLnBrk="0" hangingPunct="1">
              <a:lnSpc>
                <a:spcPct val="100000"/>
              </a:lnSpc>
              <a:spcBef>
                <a:spcPts val="0"/>
              </a:spcBef>
              <a:spcAft>
                <a:spcPts val="250"/>
              </a:spcAft>
              <a:buClr>
                <a:schemeClr val="accent4"/>
              </a:buClr>
              <a:buFont typeface="Arial" panose="020B0604020202020204" pitchFamily="34" charset="0"/>
              <a:buChar char="•"/>
              <a:defRPr sz="14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8"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946" lvl="1" indent="0">
              <a:buNone/>
            </a:pPr>
            <a:endParaRPr lang="en-US" sz="1800" b="1" dirty="0">
              <a:latin typeface="Red Hat Display" pitchFamily="2" charset="0"/>
              <a:ea typeface="Red Hat Display" pitchFamily="2" charset="0"/>
              <a:cs typeface="Red Hat Display" pitchFamily="2" charset="0"/>
            </a:endParaRPr>
          </a:p>
          <a:p>
            <a:pPr marL="269946" lvl="1" indent="0">
              <a:buNone/>
            </a:pPr>
            <a:endParaRPr lang="en-US" sz="1800" b="1" dirty="0">
              <a:latin typeface="Red Hat Display" pitchFamily="2" charset="0"/>
              <a:ea typeface="Red Hat Display" pitchFamily="2" charset="0"/>
              <a:cs typeface="Red Hat Display" pitchFamily="2" charset="0"/>
            </a:endParaRPr>
          </a:p>
          <a:p>
            <a:pPr lvl="1"/>
            <a:r>
              <a:rPr lang="en-US" sz="1800" b="1" dirty="0">
                <a:latin typeface="Red Hat Display" pitchFamily="2" charset="0"/>
                <a:ea typeface="Red Hat Display" pitchFamily="2" charset="0"/>
                <a:cs typeface="Red Hat Display" pitchFamily="2" charset="0"/>
              </a:rPr>
              <a:t>Adapt AI into the platform</a:t>
            </a:r>
          </a:p>
          <a:p>
            <a:pPr lvl="1"/>
            <a:endParaRPr lang="en-US" sz="1800" b="1" dirty="0">
              <a:latin typeface="Red Hat Display" pitchFamily="2" charset="0"/>
              <a:ea typeface="Red Hat Display" pitchFamily="2" charset="0"/>
              <a:cs typeface="Red Hat Display" pitchFamily="2" charset="0"/>
            </a:endParaRPr>
          </a:p>
          <a:p>
            <a:pPr lvl="1"/>
            <a:r>
              <a:rPr lang="en-US" sz="1800" b="1" dirty="0">
                <a:latin typeface="Red Hat Display" pitchFamily="2" charset="0"/>
                <a:ea typeface="Red Hat Display" pitchFamily="2" charset="0"/>
                <a:cs typeface="Red Hat Display" pitchFamily="2" charset="0"/>
              </a:rPr>
              <a:t>Explore the use of local LLMs</a:t>
            </a:r>
          </a:p>
          <a:p>
            <a:pPr lvl="1"/>
            <a:endParaRPr lang="en-US" sz="1800" b="1" dirty="0">
              <a:latin typeface="Red Hat Display" pitchFamily="2" charset="0"/>
              <a:ea typeface="Red Hat Display" pitchFamily="2" charset="0"/>
              <a:cs typeface="Red Hat Display" pitchFamily="2" charset="0"/>
            </a:endParaRPr>
          </a:p>
          <a:p>
            <a:pPr lvl="1"/>
            <a:r>
              <a:rPr lang="en-US" sz="1800" b="1" dirty="0">
                <a:latin typeface="Red Hat Display" pitchFamily="2" charset="0"/>
                <a:ea typeface="Red Hat Display" pitchFamily="2" charset="0"/>
                <a:cs typeface="Red Hat Display" pitchFamily="2" charset="0"/>
              </a:rPr>
              <a:t>Enhance developer productivity</a:t>
            </a:r>
          </a:p>
          <a:p>
            <a:pPr lvl="2"/>
            <a:r>
              <a:rPr lang="en-US" sz="1600" dirty="0">
                <a:latin typeface="Red Hat Display" pitchFamily="2" charset="0"/>
                <a:ea typeface="Red Hat Display" pitchFamily="2" charset="0"/>
                <a:cs typeface="Red Hat Display" pitchFamily="2" charset="0"/>
              </a:rPr>
              <a:t>Safely embed AI into the development process</a:t>
            </a:r>
          </a:p>
          <a:p>
            <a:pPr lvl="2"/>
            <a:r>
              <a:rPr lang="en-US" sz="1600" dirty="0">
                <a:latin typeface="Red Hat Display" pitchFamily="2" charset="0"/>
                <a:ea typeface="Red Hat Display" pitchFamily="2" charset="0"/>
                <a:cs typeface="Red Hat Display" pitchFamily="2" charset="0"/>
              </a:rPr>
              <a:t>Leverage locally trained LLMs</a:t>
            </a:r>
          </a:p>
          <a:p>
            <a:pPr lvl="2"/>
            <a:r>
              <a:rPr lang="en-US" sz="1600" dirty="0">
                <a:latin typeface="Red Hat Display" pitchFamily="2" charset="0"/>
                <a:ea typeface="Red Hat Display" pitchFamily="2" charset="0"/>
                <a:cs typeface="Red Hat Display" pitchFamily="2" charset="0"/>
              </a:rPr>
              <a:t>Use Bitbucket &amp; Confluence data for context</a:t>
            </a:r>
          </a:p>
          <a:p>
            <a:pPr lvl="2"/>
            <a:r>
              <a:rPr lang="en-US" sz="1600" dirty="0">
                <a:latin typeface="Red Hat Display" pitchFamily="2" charset="0"/>
                <a:ea typeface="Red Hat Display" pitchFamily="2" charset="0"/>
                <a:cs typeface="Red Hat Display" pitchFamily="2" charset="0"/>
              </a:rPr>
              <a:t>Provide intelligent, contextual code assistance</a:t>
            </a:r>
          </a:p>
          <a:p>
            <a:pPr lvl="1"/>
            <a:endParaRPr lang="en-US" sz="1800" b="1" dirty="0"/>
          </a:p>
          <a:p>
            <a:pPr lvl="1"/>
            <a:r>
              <a:rPr lang="en-US" sz="1800" b="1" dirty="0"/>
              <a:t>Investigate generative AI agents</a:t>
            </a:r>
          </a:p>
          <a:p>
            <a:pPr lvl="2"/>
            <a:r>
              <a:rPr lang="en-US" sz="1600" dirty="0"/>
              <a:t>Explore solutions like Lightspeed</a:t>
            </a:r>
          </a:p>
          <a:p>
            <a:pPr lvl="3"/>
            <a:r>
              <a:rPr lang="en-US" sz="1600" dirty="0"/>
              <a:t>Enhance development, operations &amp; troubleshooting</a:t>
            </a:r>
          </a:p>
          <a:p>
            <a:pPr lvl="2"/>
            <a:r>
              <a:rPr lang="en-US" sz="1600" dirty="0"/>
              <a:t>Apply in context: OpenShift, RHEL, AAP</a:t>
            </a:r>
          </a:p>
          <a:p>
            <a:pPr lvl="1"/>
            <a:endParaRPr lang="en-US" sz="1800" b="1" dirty="0">
              <a:latin typeface="Red Hat Display" pitchFamily="2" charset="0"/>
              <a:ea typeface="Red Hat Display" pitchFamily="2" charset="0"/>
              <a:cs typeface="Red Hat Display" pitchFamily="2" charset="0"/>
            </a:endParaRPr>
          </a:p>
          <a:p>
            <a:pPr lvl="1"/>
            <a:endParaRPr lang="en-US" sz="1800" b="1" dirty="0">
              <a:latin typeface="Red Hat Display" pitchFamily="2" charset="0"/>
              <a:ea typeface="Red Hat Display" pitchFamily="2" charset="0"/>
              <a:cs typeface="Red Hat Display" pitchFamily="2" charset="0"/>
            </a:endParaRPr>
          </a:p>
          <a:p>
            <a:pPr lvl="1"/>
            <a:endParaRPr lang="en-US" sz="1800" b="1" dirty="0">
              <a:latin typeface="Red Hat Display" pitchFamily="2" charset="0"/>
              <a:ea typeface="Red Hat Display" pitchFamily="2" charset="0"/>
              <a:cs typeface="Red Hat Display" pitchFamily="2" charset="0"/>
            </a:endParaRPr>
          </a:p>
          <a:p>
            <a:pPr lvl="1"/>
            <a:endParaRPr lang="en-US" sz="1800" b="1" dirty="0">
              <a:latin typeface="Red Hat Display" pitchFamily="2" charset="0"/>
              <a:ea typeface="Red Hat Display" pitchFamily="2" charset="0"/>
              <a:cs typeface="Red Hat Display" pitchFamily="2" charset="0"/>
            </a:endParaRPr>
          </a:p>
          <a:p>
            <a:pPr lvl="1"/>
            <a:endParaRPr lang="en-US" sz="1800" b="1" dirty="0">
              <a:latin typeface="Red Hat Display" pitchFamily="2" charset="0"/>
              <a:ea typeface="Red Hat Display" pitchFamily="2" charset="0"/>
              <a:cs typeface="Red Hat Display" pitchFamily="2" charset="0"/>
            </a:endParaRPr>
          </a:p>
          <a:p>
            <a:pPr lvl="1"/>
            <a:r>
              <a:rPr lang="en-US" sz="1800" b="1" dirty="0">
                <a:latin typeface="Red Hat Display" pitchFamily="2" charset="0"/>
                <a:ea typeface="Red Hat Display" pitchFamily="2" charset="0"/>
                <a:cs typeface="Red Hat Display" pitchFamily="2" charset="0"/>
              </a:rPr>
              <a:t>Explore the use of AI in a case handling context</a:t>
            </a:r>
          </a:p>
          <a:p>
            <a:pPr lvl="1"/>
            <a:endParaRPr lang="en-US" sz="1800" dirty="0">
              <a:latin typeface="Red Hat Display" pitchFamily="2" charset="0"/>
              <a:ea typeface="Red Hat Display" pitchFamily="2" charset="0"/>
              <a:cs typeface="Red Hat Display" pitchFamily="2" charset="0"/>
            </a:endParaRPr>
          </a:p>
          <a:p>
            <a:pPr lvl="1"/>
            <a:r>
              <a:rPr lang="en-US" sz="1800" b="1" dirty="0">
                <a:latin typeface="Red Hat Display" pitchFamily="2" charset="0"/>
                <a:ea typeface="Red Hat Display" pitchFamily="2" charset="0"/>
                <a:cs typeface="Red Hat Display" pitchFamily="2" charset="0"/>
              </a:rPr>
              <a:t>Explore the potential of </a:t>
            </a:r>
            <a:r>
              <a:rPr lang="en-US" sz="1800" b="1" dirty="0" err="1">
                <a:latin typeface="Red Hat Display" pitchFamily="2" charset="0"/>
                <a:ea typeface="Red Hat Display" pitchFamily="2" charset="0"/>
                <a:cs typeface="Red Hat Display" pitchFamily="2" charset="0"/>
              </a:rPr>
              <a:t>Ceph</a:t>
            </a:r>
            <a:r>
              <a:rPr lang="en-US" sz="1800" b="1" dirty="0">
                <a:latin typeface="Red Hat Display" pitchFamily="2" charset="0"/>
                <a:ea typeface="Red Hat Display" pitchFamily="2" charset="0"/>
                <a:cs typeface="Red Hat Display" pitchFamily="2" charset="0"/>
              </a:rPr>
              <a:t> in a </a:t>
            </a:r>
            <a:r>
              <a:rPr lang="en-US" sz="1800" b="1" dirty="0" err="1">
                <a:latin typeface="Red Hat Display" pitchFamily="2" charset="0"/>
                <a:ea typeface="Red Hat Display" pitchFamily="2" charset="0"/>
                <a:cs typeface="Red Hat Display" pitchFamily="2" charset="0"/>
              </a:rPr>
              <a:t>datalake</a:t>
            </a:r>
            <a:r>
              <a:rPr lang="en-US" sz="1800" b="1" dirty="0">
                <a:latin typeface="Red Hat Display" pitchFamily="2" charset="0"/>
                <a:ea typeface="Red Hat Display" pitchFamily="2" charset="0"/>
                <a:cs typeface="Red Hat Display" pitchFamily="2" charset="0"/>
              </a:rPr>
              <a:t> context</a:t>
            </a:r>
          </a:p>
          <a:p>
            <a:pPr lvl="2"/>
            <a:r>
              <a:rPr lang="en-US" sz="1800" dirty="0">
                <a:latin typeface="Red Hat Display" pitchFamily="2" charset="0"/>
                <a:ea typeface="Red Hat Display" pitchFamily="2" charset="0"/>
                <a:cs typeface="Red Hat Display" pitchFamily="2" charset="0"/>
              </a:rPr>
              <a:t>enabling organizations to unify, scale, and optimize data storage </a:t>
            </a:r>
          </a:p>
          <a:p>
            <a:pPr lvl="2"/>
            <a:r>
              <a:rPr lang="en-US" sz="1800" dirty="0">
                <a:latin typeface="Red Hat Display" pitchFamily="2" charset="0"/>
                <a:ea typeface="Red Hat Display" pitchFamily="2" charset="0"/>
                <a:cs typeface="Red Hat Display" pitchFamily="2" charset="0"/>
              </a:rPr>
              <a:t>supporting advanced analytics and AI workloads</a:t>
            </a:r>
          </a:p>
          <a:p>
            <a:pPr marL="539892" lvl="2" indent="0">
              <a:buNone/>
            </a:pPr>
            <a:endParaRPr lang="en-US" sz="1800" dirty="0">
              <a:latin typeface="Red Hat Display" pitchFamily="2" charset="0"/>
              <a:ea typeface="Red Hat Display" pitchFamily="2" charset="0"/>
              <a:cs typeface="Red Hat Display" pitchFamily="2" charset="0"/>
            </a:endParaRPr>
          </a:p>
          <a:p>
            <a:pPr lvl="1"/>
            <a:endParaRPr lang="en-US" sz="1800" b="1" dirty="0">
              <a:latin typeface="Red Hat Display" pitchFamily="2" charset="0"/>
              <a:ea typeface="Red Hat Display" pitchFamily="2" charset="0"/>
              <a:cs typeface="Red Hat Display" pitchFamily="2" charset="0"/>
            </a:endParaRPr>
          </a:p>
        </p:txBody>
      </p:sp>
    </p:spTree>
    <p:extLst>
      <p:ext uri="{BB962C8B-B14F-4D97-AF65-F5344CB8AC3E}">
        <p14:creationId xmlns:p14="http://schemas.microsoft.com/office/powerpoint/2010/main" val="4011260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FCD55-0D54-AD48-0A85-EF3054E26EF0}"/>
            </a:ext>
          </a:extLst>
        </p:cNvPr>
        <p:cNvGrpSpPr/>
        <p:nvPr/>
      </p:nvGrpSpPr>
      <p:grpSpPr>
        <a:xfrm>
          <a:off x="0" y="0"/>
          <a:ext cx="0" cy="0"/>
          <a:chOff x="0" y="0"/>
          <a:chExt cx="0" cy="0"/>
        </a:xfrm>
      </p:grpSpPr>
      <p:sp>
        <p:nvSpPr>
          <p:cNvPr id="6" name="Tittel 1">
            <a:extLst>
              <a:ext uri="{FF2B5EF4-FFF2-40B4-BE49-F238E27FC236}">
                <a16:creationId xmlns:a16="http://schemas.microsoft.com/office/drawing/2014/main" id="{219BE4E2-2522-C1D4-42DD-49DB0D8DADBD}"/>
              </a:ext>
            </a:extLst>
          </p:cNvPr>
          <p:cNvSpPr txBox="1">
            <a:spLocks/>
          </p:cNvSpPr>
          <p:nvPr/>
        </p:nvSpPr>
        <p:spPr>
          <a:xfrm>
            <a:off x="-1200" y="6210000"/>
            <a:ext cx="12193200"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endParaRPr lang="en-US" sz="1600" b="1">
              <a:latin typeface="Red Hat Display SemiBold" pitchFamily="2" charset="0"/>
              <a:ea typeface="Red Hat Display SemiBold" pitchFamily="2" charset="0"/>
              <a:cs typeface="Red Hat Display SemiBold" pitchFamily="2" charset="0"/>
            </a:endParaRPr>
          </a:p>
        </p:txBody>
      </p:sp>
      <p:sp>
        <p:nvSpPr>
          <p:cNvPr id="2" name="Tittel 1">
            <a:extLst>
              <a:ext uri="{FF2B5EF4-FFF2-40B4-BE49-F238E27FC236}">
                <a16:creationId xmlns:a16="http://schemas.microsoft.com/office/drawing/2014/main" id="{0F37BD2D-BBAF-3B0C-0D2E-C2256EE58110}"/>
              </a:ext>
            </a:extLst>
          </p:cNvPr>
          <p:cNvSpPr txBox="1">
            <a:spLocks/>
          </p:cNvSpPr>
          <p:nvPr/>
        </p:nvSpPr>
        <p:spPr>
          <a:xfrm rot="16200000">
            <a:off x="-2781000" y="2781000"/>
            <a:ext cx="6210003" cy="648000"/>
          </a:xfrm>
          <a:prstGeom prst="rect">
            <a:avLst/>
          </a:prstGeom>
          <a:solidFill>
            <a:srgbClr val="123249"/>
          </a:solidFill>
        </p:spPr>
        <p:txBody>
          <a:bodyPr vert="horz" lIns="0" tIns="0" rIns="0" bIns="0" rtlCol="0" anchor="ctr" anchorCtr="0">
            <a:normAutofit/>
          </a:bodyPr>
          <a:lstStyle>
            <a:lvl1pPr algn="l" defTabSz="914172" rtl="0" eaLnBrk="1" latinLnBrk="0" hangingPunct="1">
              <a:lnSpc>
                <a:spcPct val="90000"/>
              </a:lnSpc>
              <a:spcBef>
                <a:spcPct val="0"/>
              </a:spcBef>
              <a:buNone/>
              <a:defRPr sz="3499" kern="1200">
                <a:solidFill>
                  <a:schemeClr val="tx1"/>
                </a:solidFill>
                <a:latin typeface="+mj-lt"/>
                <a:ea typeface="+mj-ea"/>
                <a:cs typeface="+mj-cs"/>
              </a:defRPr>
            </a:lvl1pPr>
          </a:lstStyle>
          <a:p>
            <a:pPr algn="ctr"/>
            <a:endParaRPr lang="en-US" sz="1600" b="1">
              <a:solidFill>
                <a:schemeClr val="bg1"/>
              </a:solidFill>
              <a:latin typeface="Red Hat Display SemiBold" pitchFamily="2" charset="0"/>
              <a:ea typeface="Red Hat Display SemiBold" pitchFamily="2" charset="0"/>
              <a:cs typeface="Red Hat Display SemiBold" pitchFamily="2" charset="0"/>
            </a:endParaRPr>
          </a:p>
        </p:txBody>
      </p:sp>
      <p:pic>
        <p:nvPicPr>
          <p:cNvPr id="11" name="Bilde 10">
            <a:extLst>
              <a:ext uri="{FF2B5EF4-FFF2-40B4-BE49-F238E27FC236}">
                <a16:creationId xmlns:a16="http://schemas.microsoft.com/office/drawing/2014/main" id="{E24C4CCE-11B0-E416-65A9-B185B087D82A}"/>
              </a:ext>
            </a:extLst>
          </p:cNvPr>
          <p:cNvPicPr>
            <a:picLocks noChangeAspect="1"/>
          </p:cNvPicPr>
          <p:nvPr/>
        </p:nvPicPr>
        <p:blipFill>
          <a:blip r:embed="rId3"/>
          <a:stretch>
            <a:fillRect/>
          </a:stretch>
        </p:blipFill>
        <p:spPr>
          <a:xfrm>
            <a:off x="648002" y="0"/>
            <a:ext cx="11543997" cy="6210000"/>
          </a:xfrm>
          <a:prstGeom prst="rect">
            <a:avLst/>
          </a:prstGeom>
        </p:spPr>
      </p:pic>
    </p:spTree>
    <p:extLst>
      <p:ext uri="{BB962C8B-B14F-4D97-AF65-F5344CB8AC3E}">
        <p14:creationId xmlns:p14="http://schemas.microsoft.com/office/powerpoint/2010/main" val="1568828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C56E73-04B6-802D-0F2F-FE96CB5592F1}"/>
              </a:ext>
            </a:extLst>
          </p:cNvPr>
          <p:cNvSpPr>
            <a:spLocks noGrp="1"/>
          </p:cNvSpPr>
          <p:nvPr>
            <p:ph type="title"/>
          </p:nvPr>
        </p:nvSpPr>
        <p:spPr>
          <a:xfrm>
            <a:off x="3299556" y="2188790"/>
            <a:ext cx="5592888" cy="1542269"/>
          </a:xfrm>
        </p:spPr>
        <p:txBody>
          <a:bodyPr>
            <a:normAutofit/>
          </a:bodyPr>
          <a:lstStyle/>
          <a:p>
            <a:pPr algn="ctr"/>
            <a:r>
              <a:rPr lang="en-US" b="1" dirty="0">
                <a:latin typeface="Red Hat Display" pitchFamily="2" charset="0"/>
                <a:ea typeface="Red Hat Display" pitchFamily="2" charset="0"/>
                <a:cs typeface="Red Hat Display" pitchFamily="2" charset="0"/>
              </a:rPr>
              <a:t>Thanks for letting me </a:t>
            </a:r>
            <a:br>
              <a:rPr lang="en-US" b="1" dirty="0">
                <a:latin typeface="Red Hat Display" pitchFamily="2" charset="0"/>
                <a:ea typeface="Red Hat Display" pitchFamily="2" charset="0"/>
                <a:cs typeface="Red Hat Display" pitchFamily="2" charset="0"/>
              </a:rPr>
            </a:br>
            <a:r>
              <a:rPr lang="en-US" b="1" dirty="0">
                <a:latin typeface="Red Hat Display" pitchFamily="2" charset="0"/>
                <a:ea typeface="Red Hat Display" pitchFamily="2" charset="0"/>
                <a:cs typeface="Red Hat Display" pitchFamily="2" charset="0"/>
              </a:rPr>
              <a:t>share our journey</a:t>
            </a:r>
          </a:p>
        </p:txBody>
      </p:sp>
      <p:grpSp>
        <p:nvGrpSpPr>
          <p:cNvPr id="13" name="Gruppe 12">
            <a:extLst>
              <a:ext uri="{FF2B5EF4-FFF2-40B4-BE49-F238E27FC236}">
                <a16:creationId xmlns:a16="http://schemas.microsoft.com/office/drawing/2014/main" id="{4B8EF377-30C7-F0B6-E5DB-2348D2952480}"/>
              </a:ext>
            </a:extLst>
          </p:cNvPr>
          <p:cNvGrpSpPr/>
          <p:nvPr/>
        </p:nvGrpSpPr>
        <p:grpSpPr>
          <a:xfrm>
            <a:off x="10622838" y="91530"/>
            <a:ext cx="1475961" cy="1920100"/>
            <a:chOff x="633803" y="3922643"/>
            <a:chExt cx="1475961" cy="1920100"/>
          </a:xfrm>
        </p:grpSpPr>
        <p:pic>
          <p:nvPicPr>
            <p:cNvPr id="4" name="Bilde 3" descr="Et bilde som inneholder mønster, maske&#10;&#10;KI-generert innhold kan være feil.">
              <a:hlinkClick r:id="rId3"/>
              <a:extLst>
                <a:ext uri="{FF2B5EF4-FFF2-40B4-BE49-F238E27FC236}">
                  <a16:creationId xmlns:a16="http://schemas.microsoft.com/office/drawing/2014/main" id="{F3A19C60-EB99-6DFC-D42A-BEDFBA326B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03" y="3922643"/>
              <a:ext cx="1475961" cy="1475961"/>
            </a:xfrm>
            <a:prstGeom prst="rect">
              <a:avLst/>
            </a:prstGeom>
          </p:spPr>
        </p:pic>
        <p:sp>
          <p:nvSpPr>
            <p:cNvPr id="5" name="TekstSylinder 4">
              <a:extLst>
                <a:ext uri="{FF2B5EF4-FFF2-40B4-BE49-F238E27FC236}">
                  <a16:creationId xmlns:a16="http://schemas.microsoft.com/office/drawing/2014/main" id="{EEDCAC35-D9E5-B3D9-3C0E-87907D4EE2C0}"/>
                </a:ext>
              </a:extLst>
            </p:cNvPr>
            <p:cNvSpPr txBox="1"/>
            <p:nvPr/>
          </p:nvSpPr>
          <p:spPr>
            <a:xfrm>
              <a:off x="633803" y="5411856"/>
              <a:ext cx="1475961" cy="430887"/>
            </a:xfrm>
            <a:prstGeom prst="rect">
              <a:avLst/>
            </a:prstGeom>
            <a:noFill/>
          </p:spPr>
          <p:txBody>
            <a:bodyPr wrap="square" rtlCol="0">
              <a:spAutoFit/>
            </a:bodyPr>
            <a:lstStyle/>
            <a:p>
              <a:pPr algn="ctr"/>
              <a:r>
                <a:rPr lang="en-US" sz="1100" b="1"/>
                <a:t>Børre Nordbakken LinkedIn</a:t>
              </a:r>
            </a:p>
          </p:txBody>
        </p:sp>
      </p:grpSp>
      <p:pic>
        <p:nvPicPr>
          <p:cNvPr id="12" name="Picture 4">
            <a:hlinkClick r:id="rId5"/>
            <a:extLst>
              <a:ext uri="{FF2B5EF4-FFF2-40B4-BE49-F238E27FC236}">
                <a16:creationId xmlns:a16="http://schemas.microsoft.com/office/drawing/2014/main" id="{0DBBD58B-16FD-9F3C-0B62-8A48F0DBE81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 b="38490"/>
          <a:stretch>
            <a:fillRect/>
          </a:stretch>
        </p:blipFill>
        <p:spPr bwMode="auto">
          <a:xfrm>
            <a:off x="4109107" y="4819267"/>
            <a:ext cx="3973786" cy="523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174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6169F6C-0917-6B17-0C6A-93F43EA2DC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96000" y="185696"/>
            <a:ext cx="5847940" cy="3890891"/>
          </a:xfrm>
          <a:prstGeom prst="rect">
            <a:avLst/>
          </a:prstGeom>
        </p:spPr>
      </p:pic>
      <p:pic>
        <p:nvPicPr>
          <p:cNvPr id="6" name="Bilde 5">
            <a:extLst>
              <a:ext uri="{FF2B5EF4-FFF2-40B4-BE49-F238E27FC236}">
                <a16:creationId xmlns:a16="http://schemas.microsoft.com/office/drawing/2014/main" id="{889FC1B1-94CF-1CAD-102A-445D75B854C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05581" y="1120853"/>
            <a:ext cx="5690419" cy="3706641"/>
          </a:xfrm>
          <a:prstGeom prst="rect">
            <a:avLst/>
          </a:prstGeom>
        </p:spPr>
      </p:pic>
      <p:pic>
        <p:nvPicPr>
          <p:cNvPr id="7" name="Bilde 6">
            <a:extLst>
              <a:ext uri="{FF2B5EF4-FFF2-40B4-BE49-F238E27FC236}">
                <a16:creationId xmlns:a16="http://schemas.microsoft.com/office/drawing/2014/main" id="{E510D9AF-2B29-C6D6-A255-508E43347A0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387053" y="3209860"/>
            <a:ext cx="5341374" cy="3558309"/>
          </a:xfrm>
          <a:prstGeom prst="rect">
            <a:avLst/>
          </a:prstGeom>
        </p:spPr>
      </p:pic>
    </p:spTree>
    <p:extLst>
      <p:ext uri="{BB962C8B-B14F-4D97-AF65-F5344CB8AC3E}">
        <p14:creationId xmlns:p14="http://schemas.microsoft.com/office/powerpoint/2010/main" val="2007726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10951-651B-675C-483E-BCEF2B24421B}"/>
            </a:ext>
          </a:extLst>
        </p:cNvPr>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09EE17B0-C0EB-DEE4-2DCB-FA796368859C}"/>
              </a:ext>
            </a:extLst>
          </p:cNvPr>
          <p:cNvSpPr>
            <a:spLocks noGrp="1"/>
          </p:cNvSpPr>
          <p:nvPr>
            <p:ph type="pic" sz="quarter" idx="13"/>
          </p:nvPr>
        </p:nvSpPr>
        <p:spPr/>
        <p:txBody>
          <a:bodyPr/>
          <a:lstStyle/>
          <a:p>
            <a:endParaRPr lang="en-US" b="1">
              <a:latin typeface="Red Hat Display SemiBold" pitchFamily="2" charset="0"/>
              <a:ea typeface="Red Hat Display SemiBold" pitchFamily="2" charset="0"/>
              <a:cs typeface="Red Hat Display SemiBold" pitchFamily="2" charset="0"/>
            </a:endParaRPr>
          </a:p>
        </p:txBody>
      </p:sp>
      <p:sp>
        <p:nvSpPr>
          <p:cNvPr id="3" name="Plassholder for innhold 2">
            <a:extLst>
              <a:ext uri="{FF2B5EF4-FFF2-40B4-BE49-F238E27FC236}">
                <a16:creationId xmlns:a16="http://schemas.microsoft.com/office/drawing/2014/main" id="{9663155D-440A-7025-6D1B-15886C127F82}"/>
              </a:ext>
            </a:extLst>
          </p:cNvPr>
          <p:cNvSpPr>
            <a:spLocks noGrp="1"/>
          </p:cNvSpPr>
          <p:nvPr>
            <p:ph type="body" sz="quarter" idx="14"/>
          </p:nvPr>
        </p:nvSpPr>
        <p:spPr>
          <a:xfrm>
            <a:off x="0" y="0"/>
            <a:ext cx="5974932" cy="6281928"/>
          </a:xfrm>
        </p:spPr>
        <p:txBody>
          <a:bodyPr>
            <a:normAutofit/>
          </a:bodyPr>
          <a:lstStyle/>
          <a:p>
            <a:pPr marL="539892" lvl="2" indent="0">
              <a:buNone/>
            </a:pPr>
            <a:endParaRPr lang="en-US" sz="3600" b="1">
              <a:latin typeface="Red Hat Display" pitchFamily="2" charset="0"/>
              <a:ea typeface="Red Hat Display" pitchFamily="2" charset="0"/>
              <a:cs typeface="Red Hat Display" pitchFamily="2" charset="0"/>
            </a:endParaRPr>
          </a:p>
          <a:p>
            <a:pPr marL="539892" lvl="2" indent="0">
              <a:buNone/>
            </a:pPr>
            <a:r>
              <a:rPr lang="en-US" sz="3600" b="1">
                <a:latin typeface="Red Hat Display" pitchFamily="2" charset="0"/>
                <a:ea typeface="Red Hat Display" pitchFamily="2" charset="0"/>
                <a:cs typeface="Red Hat Display" pitchFamily="2" charset="0"/>
              </a:rPr>
              <a:t>IT Department</a:t>
            </a:r>
          </a:p>
          <a:p>
            <a:pPr marL="809838" lvl="3" indent="0">
              <a:buNone/>
            </a:pPr>
            <a:endParaRPr lang="en-US">
              <a:latin typeface="Red Hat Display" pitchFamily="2" charset="0"/>
              <a:ea typeface="Red Hat Display" pitchFamily="2" charset="0"/>
              <a:cs typeface="Red Hat Display" pitchFamily="2" charset="0"/>
            </a:endParaRPr>
          </a:p>
          <a:p>
            <a:pPr marL="539892" lvl="2" indent="0">
              <a:buNone/>
            </a:pPr>
            <a:r>
              <a:rPr lang="en-US">
                <a:latin typeface="Red Hat Mono Medium" pitchFamily="49" charset="0"/>
                <a:ea typeface="Red Hat Mono Medium" pitchFamily="49" charset="0"/>
                <a:cs typeface="Red Hat Mono Medium" pitchFamily="49" charset="0"/>
              </a:rPr>
              <a:t>140+ employees</a:t>
            </a:r>
            <a:br>
              <a:rPr lang="en-US">
                <a:latin typeface="Red Hat Mono Medium" pitchFamily="49" charset="0"/>
                <a:ea typeface="Red Hat Mono Medium" pitchFamily="49" charset="0"/>
                <a:cs typeface="Red Hat Mono Medium" pitchFamily="49" charset="0"/>
              </a:rPr>
            </a:br>
            <a:endParaRPr lang="en-US">
              <a:latin typeface="Red Hat Mono Medium" pitchFamily="49" charset="0"/>
              <a:ea typeface="Red Hat Mono Medium" pitchFamily="49" charset="0"/>
              <a:cs typeface="Red Hat Mono Medium" pitchFamily="49" charset="0"/>
            </a:endParaRPr>
          </a:p>
          <a:p>
            <a:pPr marL="539892" lvl="2" indent="0">
              <a:buNone/>
            </a:pPr>
            <a:r>
              <a:rPr lang="en-US">
                <a:latin typeface="Red Hat Mono Medium" pitchFamily="49" charset="0"/>
                <a:ea typeface="Red Hat Mono Medium" pitchFamily="49" charset="0"/>
                <a:cs typeface="Red Hat Mono Medium" pitchFamily="49" charset="0"/>
              </a:rPr>
              <a:t>4 x Development sections</a:t>
            </a:r>
          </a:p>
          <a:p>
            <a:pPr marL="539892" lvl="2" indent="0">
              <a:buNone/>
            </a:pPr>
            <a:r>
              <a:rPr lang="en-US">
                <a:latin typeface="Red Hat Mono Medium" pitchFamily="49" charset="0"/>
                <a:ea typeface="Red Hat Mono Medium" pitchFamily="49" charset="0"/>
                <a:cs typeface="Red Hat Mono Medium" pitchFamily="49" charset="0"/>
              </a:rPr>
              <a:t>1 x Operations and Security section</a:t>
            </a:r>
          </a:p>
          <a:p>
            <a:pPr marL="539892" lvl="2" indent="0">
              <a:buNone/>
            </a:pPr>
            <a:r>
              <a:rPr lang="en-US">
                <a:latin typeface="Red Hat Mono Medium" pitchFamily="49" charset="0"/>
                <a:ea typeface="Red Hat Mono Medium" pitchFamily="49" charset="0"/>
                <a:cs typeface="Red Hat Mono Medium" pitchFamily="49" charset="0"/>
              </a:rPr>
              <a:t>1 x Management and Governance section</a:t>
            </a:r>
          </a:p>
          <a:p>
            <a:pPr marL="539892" lvl="2" indent="0">
              <a:buNone/>
            </a:pPr>
            <a:endParaRPr lang="en-US">
              <a:latin typeface="Red Hat Mono Medium" pitchFamily="49" charset="0"/>
              <a:ea typeface="Red Hat Mono Medium" pitchFamily="49" charset="0"/>
              <a:cs typeface="Red Hat Mono Medium" pitchFamily="49" charset="0"/>
            </a:endParaRPr>
          </a:p>
          <a:p>
            <a:pPr marL="539892" lvl="2" indent="0">
              <a:buNone/>
            </a:pPr>
            <a:r>
              <a:rPr lang="en-US">
                <a:latin typeface="Red Hat Mono Medium" pitchFamily="49" charset="0"/>
                <a:ea typeface="Red Hat Mono Medium" pitchFamily="49" charset="0"/>
                <a:cs typeface="Red Hat Mono Medium" pitchFamily="49" charset="0"/>
              </a:rPr>
              <a:t>A Platform team with 12+ platform developers</a:t>
            </a:r>
          </a:p>
          <a:p>
            <a:pPr marL="539892" lvl="2" indent="-71">
              <a:buNone/>
            </a:pPr>
            <a:endParaRPr lang="en-US">
              <a:latin typeface="Red Hat Display" pitchFamily="2" charset="0"/>
              <a:ea typeface="Red Hat Display" pitchFamily="2" charset="0"/>
              <a:cs typeface="Red Hat Display" pitchFamily="2" charset="0"/>
            </a:endParaRPr>
          </a:p>
        </p:txBody>
      </p:sp>
      <p:sp>
        <p:nvSpPr>
          <p:cNvPr id="4" name="Plassholder for dato 3">
            <a:extLst>
              <a:ext uri="{FF2B5EF4-FFF2-40B4-BE49-F238E27FC236}">
                <a16:creationId xmlns:a16="http://schemas.microsoft.com/office/drawing/2014/main" id="{80D23A75-518F-6BC4-708F-9C84B3CF61BB}"/>
              </a:ext>
            </a:extLst>
          </p:cNvPr>
          <p:cNvSpPr>
            <a:spLocks noGrp="1"/>
          </p:cNvSpPr>
          <p:nvPr>
            <p:ph type="dt" sz="half" idx="4294967295"/>
          </p:nvPr>
        </p:nvSpPr>
        <p:spPr>
          <a:xfrm>
            <a:off x="11345863" y="6426200"/>
            <a:ext cx="846137" cy="149225"/>
          </a:xfrm>
        </p:spPr>
        <p:txBody>
          <a:bodyPr/>
          <a:lstStyle/>
          <a:p>
            <a:fld id="{F1CA5D52-9364-6540-8A07-4C136BF8B2B4}" type="datetime1">
              <a:rPr lang="en-US" b="1" smtClean="0">
                <a:latin typeface="Red Hat Display SemiBold" pitchFamily="2" charset="0"/>
                <a:ea typeface="Red Hat Display SemiBold" pitchFamily="2" charset="0"/>
                <a:cs typeface="Red Hat Display SemiBold" pitchFamily="2" charset="0"/>
              </a:rPr>
              <a:pPr/>
              <a:t>10/6/25</a:t>
            </a:fld>
            <a:endParaRPr lang="en-US" b="1">
              <a:latin typeface="Red Hat Display SemiBold" pitchFamily="2" charset="0"/>
              <a:ea typeface="Red Hat Display SemiBold" pitchFamily="2" charset="0"/>
              <a:cs typeface="Red Hat Display SemiBold" pitchFamily="2" charset="0"/>
            </a:endParaRPr>
          </a:p>
        </p:txBody>
      </p:sp>
      <p:pic>
        <p:nvPicPr>
          <p:cNvPr id="6" name="Picture 2">
            <a:extLst>
              <a:ext uri="{FF2B5EF4-FFF2-40B4-BE49-F238E27FC236}">
                <a16:creationId xmlns:a16="http://schemas.microsoft.com/office/drawing/2014/main" id="{87BFDD45-C9D2-456F-76AB-D88872E0DB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3182" b="13182"/>
          <a:stretch/>
        </p:blipFill>
        <p:spPr bwMode="auto">
          <a:xfrm>
            <a:off x="5977178" y="0"/>
            <a:ext cx="621261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93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4B1BF-C52B-8C90-5A9E-0789AAFDD19A}"/>
            </a:ext>
          </a:extLst>
        </p:cNvPr>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D0FC2C6-22E1-E658-EE92-535D24F0BCBB}"/>
              </a:ext>
            </a:extLst>
          </p:cNvPr>
          <p:cNvSpPr>
            <a:spLocks noGrp="1"/>
          </p:cNvSpPr>
          <p:nvPr>
            <p:ph type="body" sz="quarter" idx="14"/>
          </p:nvPr>
        </p:nvSpPr>
        <p:spPr>
          <a:xfrm>
            <a:off x="0" y="0"/>
            <a:ext cx="5908010" cy="6287403"/>
          </a:xfrm>
        </p:spPr>
        <p:txBody>
          <a:bodyPr>
            <a:normAutofit/>
          </a:bodyPr>
          <a:lstStyle/>
          <a:p>
            <a:pPr marL="539892" lvl="2" indent="0">
              <a:buNone/>
            </a:pPr>
            <a:endParaRPr lang="en-US" sz="3600">
              <a:latin typeface="Red Hat Display" pitchFamily="2" charset="0"/>
              <a:ea typeface="Red Hat Display" pitchFamily="2" charset="0"/>
              <a:cs typeface="Red Hat Display" pitchFamily="2" charset="0"/>
            </a:endParaRPr>
          </a:p>
          <a:p>
            <a:pPr marL="539892" lvl="2" indent="0">
              <a:buNone/>
            </a:pPr>
            <a:r>
              <a:rPr lang="en-US" sz="3600" b="1">
                <a:latin typeface="Red Hat Display" pitchFamily="2" charset="0"/>
                <a:ea typeface="Red Hat Display" pitchFamily="2" charset="0"/>
                <a:cs typeface="Red Hat Display" pitchFamily="2" charset="0"/>
              </a:rPr>
              <a:t>Our mission</a:t>
            </a:r>
          </a:p>
          <a:p>
            <a:pPr marL="539892" lvl="2" indent="0">
              <a:buNone/>
            </a:pPr>
            <a:endParaRPr lang="en-US">
              <a:latin typeface="Red Hat Display" pitchFamily="2" charset="0"/>
              <a:ea typeface="Red Hat Display" pitchFamily="2" charset="0"/>
              <a:cs typeface="Red Hat Display" pitchFamily="2" charset="0"/>
            </a:endParaRPr>
          </a:p>
          <a:p>
            <a:pPr marL="539892" lvl="2" indent="0">
              <a:buNone/>
            </a:pPr>
            <a:r>
              <a:rPr lang="en-US" b="1">
                <a:latin typeface="Red Hat Display" pitchFamily="2" charset="0"/>
                <a:ea typeface="Red Hat Display" pitchFamily="2" charset="0"/>
                <a:cs typeface="Red Hat Display" pitchFamily="2" charset="0"/>
              </a:rPr>
              <a:t>We build and run our own registers and services</a:t>
            </a:r>
          </a:p>
          <a:p>
            <a:pPr lvl="3"/>
            <a:r>
              <a:rPr lang="en-US">
                <a:latin typeface="Red Hat Display" pitchFamily="2" charset="0"/>
                <a:ea typeface="Red Hat Display" pitchFamily="2" charset="0"/>
                <a:cs typeface="Red Hat Display" pitchFamily="2" charset="0"/>
              </a:rPr>
              <a:t>3.2 million cases processed in 2024</a:t>
            </a:r>
          </a:p>
          <a:p>
            <a:pPr lvl="3"/>
            <a:r>
              <a:rPr lang="en-US">
                <a:latin typeface="Red Hat Display" pitchFamily="2" charset="0"/>
                <a:ea typeface="Red Hat Display" pitchFamily="2" charset="0"/>
                <a:cs typeface="Red Hat Display" pitchFamily="2" charset="0"/>
              </a:rPr>
              <a:t>74% of them fully automated</a:t>
            </a:r>
          </a:p>
          <a:p>
            <a:pPr marL="539892" lvl="2" indent="0">
              <a:buNone/>
            </a:pPr>
            <a:endParaRPr lang="en-US">
              <a:latin typeface="Red Hat Display" pitchFamily="2" charset="0"/>
              <a:ea typeface="Red Hat Display" pitchFamily="2" charset="0"/>
              <a:cs typeface="Red Hat Display" pitchFamily="2" charset="0"/>
            </a:endParaRPr>
          </a:p>
          <a:p>
            <a:pPr marL="539892" lvl="2" indent="0">
              <a:buNone/>
            </a:pPr>
            <a:r>
              <a:rPr lang="en-US" b="1">
                <a:latin typeface="Red Hat Display" pitchFamily="2" charset="0"/>
                <a:ea typeface="Red Hat Display" pitchFamily="2" charset="0"/>
                <a:cs typeface="Red Hat Display" pitchFamily="2" charset="0"/>
              </a:rPr>
              <a:t>Our most popular public service “Open data”</a:t>
            </a:r>
          </a:p>
          <a:p>
            <a:pPr lvl="3"/>
            <a:r>
              <a:rPr lang="en-US">
                <a:latin typeface="Red Hat Display" pitchFamily="2" charset="0"/>
                <a:ea typeface="Red Hat Display" pitchFamily="2" charset="0"/>
                <a:cs typeface="Red Hat Display" pitchFamily="2" charset="0"/>
              </a:rPr>
              <a:t>served more then 7 billion request last year</a:t>
            </a:r>
            <a:br>
              <a:rPr lang="en-US">
                <a:latin typeface="Red Hat Display" pitchFamily="2" charset="0"/>
                <a:ea typeface="Red Hat Display" pitchFamily="2" charset="0"/>
                <a:cs typeface="Red Hat Display" pitchFamily="2" charset="0"/>
              </a:rPr>
            </a:br>
            <a:r>
              <a:rPr lang="en-US">
                <a:latin typeface="Red Hat Display" pitchFamily="2" charset="0"/>
                <a:ea typeface="Red Hat Display" pitchFamily="2" charset="0"/>
                <a:cs typeface="Red Hat Display" pitchFamily="2" charset="0"/>
              </a:rPr>
              <a:t>  -&gt; ~ 220 request/s (24x7x365)</a:t>
            </a:r>
          </a:p>
          <a:p>
            <a:pPr marL="539892" lvl="2" indent="0">
              <a:buNone/>
            </a:pPr>
            <a:endParaRPr lang="en-US">
              <a:latin typeface="Red Hat Display" pitchFamily="2" charset="0"/>
              <a:ea typeface="Red Hat Display" pitchFamily="2" charset="0"/>
              <a:cs typeface="Red Hat Display" pitchFamily="2" charset="0"/>
            </a:endParaRPr>
          </a:p>
          <a:p>
            <a:pPr marL="539892" lvl="2" indent="0">
              <a:buNone/>
            </a:pPr>
            <a:r>
              <a:rPr lang="en-US" b="1">
                <a:latin typeface="Red Hat Display" pitchFamily="2" charset="0"/>
                <a:ea typeface="Red Hat Display" pitchFamily="2" charset="0"/>
                <a:cs typeface="Red Hat Display" pitchFamily="2" charset="0"/>
              </a:rPr>
              <a:t>Most used programming languages and frameworks:</a:t>
            </a:r>
          </a:p>
          <a:p>
            <a:pPr lvl="3"/>
            <a:r>
              <a:rPr lang="en-US">
                <a:latin typeface="Red Hat Display" pitchFamily="2" charset="0"/>
                <a:ea typeface="Red Hat Display" pitchFamily="2" charset="0"/>
                <a:cs typeface="Red Hat Display" pitchFamily="2" charset="0"/>
              </a:rPr>
              <a:t>Java</a:t>
            </a:r>
          </a:p>
          <a:p>
            <a:pPr lvl="3"/>
            <a:r>
              <a:rPr lang="en-US">
                <a:latin typeface="Red Hat Display" pitchFamily="2" charset="0"/>
                <a:ea typeface="Red Hat Display" pitchFamily="2" charset="0"/>
                <a:cs typeface="Red Hat Display" pitchFamily="2" charset="0"/>
              </a:rPr>
              <a:t>Spring Boot</a:t>
            </a:r>
          </a:p>
          <a:p>
            <a:pPr lvl="3"/>
            <a:r>
              <a:rPr lang="en-US">
                <a:latin typeface="Red Hat Display" pitchFamily="2" charset="0"/>
                <a:ea typeface="Red Hat Display" pitchFamily="2" charset="0"/>
                <a:cs typeface="Red Hat Display" pitchFamily="2" charset="0"/>
              </a:rPr>
              <a:t>JavaScript </a:t>
            </a:r>
          </a:p>
          <a:p>
            <a:pPr lvl="3"/>
            <a:r>
              <a:rPr lang="en-US">
                <a:latin typeface="Red Hat Display" pitchFamily="2" charset="0"/>
                <a:ea typeface="Red Hat Display" pitchFamily="2" charset="0"/>
                <a:cs typeface="Red Hat Display" pitchFamily="2" charset="0"/>
              </a:rPr>
              <a:t>React</a:t>
            </a:r>
          </a:p>
          <a:p>
            <a:pPr marL="0" indent="0">
              <a:buNone/>
            </a:pPr>
            <a:endParaRPr lang="en-US">
              <a:latin typeface="Red Hat Display" pitchFamily="2" charset="0"/>
              <a:ea typeface="Red Hat Display" pitchFamily="2" charset="0"/>
              <a:cs typeface="Red Hat Display" pitchFamily="2" charset="0"/>
            </a:endParaRPr>
          </a:p>
        </p:txBody>
      </p:sp>
      <p:sp>
        <p:nvSpPr>
          <p:cNvPr id="4" name="Plassholder for dato 3">
            <a:extLst>
              <a:ext uri="{FF2B5EF4-FFF2-40B4-BE49-F238E27FC236}">
                <a16:creationId xmlns:a16="http://schemas.microsoft.com/office/drawing/2014/main" id="{F3A2D225-ADC6-717B-FCCF-DF76ACFF6C07}"/>
              </a:ext>
            </a:extLst>
          </p:cNvPr>
          <p:cNvSpPr>
            <a:spLocks noGrp="1"/>
          </p:cNvSpPr>
          <p:nvPr>
            <p:ph type="dt" sz="half" idx="4294967295"/>
          </p:nvPr>
        </p:nvSpPr>
        <p:spPr>
          <a:xfrm>
            <a:off x="11345863" y="6426200"/>
            <a:ext cx="846137" cy="149225"/>
          </a:xfrm>
        </p:spPr>
        <p:txBody>
          <a:bodyPr/>
          <a:lstStyle/>
          <a:p>
            <a:fld id="{F1CA5D52-9364-6540-8A07-4C136BF8B2B4}" type="datetime1">
              <a:rPr lang="en-US" b="1" smtClean="0">
                <a:latin typeface="Red Hat Display SemiBold" pitchFamily="2" charset="0"/>
                <a:ea typeface="Red Hat Display SemiBold" pitchFamily="2" charset="0"/>
                <a:cs typeface="Red Hat Display SemiBold" pitchFamily="2" charset="0"/>
              </a:rPr>
              <a:pPr/>
              <a:t>10/6/25</a:t>
            </a:fld>
            <a:endParaRPr lang="en-US" b="1">
              <a:latin typeface="Red Hat Display SemiBold" pitchFamily="2" charset="0"/>
              <a:ea typeface="Red Hat Display SemiBold" pitchFamily="2" charset="0"/>
              <a:cs typeface="Red Hat Display SemiBold" pitchFamily="2" charset="0"/>
            </a:endParaRPr>
          </a:p>
        </p:txBody>
      </p:sp>
      <p:pic>
        <p:nvPicPr>
          <p:cNvPr id="20" name="Plassholder for bilde 19" descr="Et bilde som inneholder person, hjul, innendørs&#10;&#10;KI-generert innhold kan være feil.">
            <a:extLst>
              <a:ext uri="{FF2B5EF4-FFF2-40B4-BE49-F238E27FC236}">
                <a16:creationId xmlns:a16="http://schemas.microsoft.com/office/drawing/2014/main" id="{6417AFA6-69BB-08A8-12E1-A4FC9DA79B8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4251" r="25299"/>
          <a:stretch>
            <a:fillRect/>
          </a:stretch>
        </p:blipFill>
        <p:spPr>
          <a:xfrm>
            <a:off x="5977137" y="0"/>
            <a:ext cx="6214864" cy="6858000"/>
          </a:xfrm>
        </p:spPr>
      </p:pic>
    </p:spTree>
    <p:extLst>
      <p:ext uri="{BB962C8B-B14F-4D97-AF65-F5344CB8AC3E}">
        <p14:creationId xmlns:p14="http://schemas.microsoft.com/office/powerpoint/2010/main" val="3030309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9F322DA1-CB7A-2BDA-5B7F-3890ACBD6F91}"/>
              </a:ext>
            </a:extLst>
          </p:cNvPr>
          <p:cNvSpPr>
            <a:spLocks noGrp="1"/>
          </p:cNvSpPr>
          <p:nvPr>
            <p:ph type="body" sz="quarter" idx="14"/>
          </p:nvPr>
        </p:nvSpPr>
        <p:spPr>
          <a:xfrm>
            <a:off x="0" y="0"/>
            <a:ext cx="5806104" cy="6858000"/>
          </a:xfrm>
        </p:spPr>
        <p:txBody>
          <a:bodyPr>
            <a:normAutofit/>
          </a:bodyPr>
          <a:lstStyle/>
          <a:p>
            <a:pPr marL="539892" lvl="2" indent="0">
              <a:buNone/>
            </a:pPr>
            <a:endParaRPr lang="en-US" sz="3600" b="1">
              <a:latin typeface="Red Hat Display" pitchFamily="2" charset="0"/>
              <a:ea typeface="Red Hat Display" pitchFamily="2" charset="0"/>
              <a:cs typeface="Red Hat Display" pitchFamily="2" charset="0"/>
            </a:endParaRPr>
          </a:p>
          <a:p>
            <a:pPr marL="539892" lvl="2" indent="0">
              <a:buNone/>
            </a:pPr>
            <a:r>
              <a:rPr lang="en-US" sz="3600" b="1">
                <a:latin typeface="Red Hat Display" pitchFamily="2" charset="0"/>
                <a:ea typeface="Red Hat Display" pitchFamily="2" charset="0"/>
                <a:cs typeface="Red Hat Display" pitchFamily="2" charset="0"/>
              </a:rPr>
              <a:t>IT </a:t>
            </a:r>
            <a:r>
              <a:rPr lang="en-US" sz="3600" b="1" dirty="0">
                <a:latin typeface="Red Hat Display" pitchFamily="2" charset="0"/>
                <a:ea typeface="Red Hat Display" pitchFamily="2" charset="0"/>
                <a:cs typeface="Red Hat Display" pitchFamily="2" charset="0"/>
              </a:rPr>
              <a:t>E</a:t>
            </a:r>
            <a:r>
              <a:rPr lang="en-US" sz="3600" b="1" err="1">
                <a:latin typeface="Red Hat Display" pitchFamily="2" charset="0"/>
                <a:ea typeface="Red Hat Display" pitchFamily="2" charset="0"/>
                <a:cs typeface="Red Hat Display" pitchFamily="2" charset="0"/>
              </a:rPr>
              <a:t>nvironment</a:t>
            </a:r>
            <a:endParaRPr lang="en-US" sz="3600" b="1">
              <a:latin typeface="Red Hat Display" pitchFamily="2" charset="0"/>
              <a:ea typeface="Red Hat Display" pitchFamily="2" charset="0"/>
              <a:cs typeface="Red Hat Display" pitchFamily="2" charset="0"/>
            </a:endParaRPr>
          </a:p>
          <a:p>
            <a:pPr marL="809838" lvl="3" indent="0">
              <a:buNone/>
            </a:pPr>
            <a:endParaRPr lang="en-US">
              <a:latin typeface="Red Hat Display" pitchFamily="2" charset="0"/>
              <a:ea typeface="Red Hat Display" pitchFamily="2" charset="0"/>
              <a:cs typeface="Red Hat Display" pitchFamily="2" charset="0"/>
            </a:endParaRPr>
          </a:p>
          <a:p>
            <a:pPr marL="539892" lvl="2" indent="0">
              <a:buNone/>
            </a:pPr>
            <a:r>
              <a:rPr lang="en-US" b="1">
                <a:latin typeface="Red Hat Display" pitchFamily="2" charset="0"/>
                <a:ea typeface="Red Hat Display" pitchFamily="2" charset="0"/>
                <a:cs typeface="Red Hat Display" pitchFamily="2" charset="0"/>
              </a:rPr>
              <a:t>Private cloud</a:t>
            </a:r>
          </a:p>
          <a:p>
            <a:pPr lvl="2"/>
            <a:r>
              <a:rPr lang="en-US">
                <a:latin typeface="Red Hat Display" pitchFamily="2" charset="0"/>
                <a:ea typeface="Red Hat Display" pitchFamily="2" charset="0"/>
                <a:cs typeface="Red Hat Display" pitchFamily="2" charset="0"/>
              </a:rPr>
              <a:t>Red Hat OpenShift in our on-prem data center</a:t>
            </a:r>
          </a:p>
          <a:p>
            <a:pPr lvl="2"/>
            <a:r>
              <a:rPr lang="en-US">
                <a:latin typeface="Red Hat Display" pitchFamily="2" charset="0"/>
                <a:ea typeface="Red Hat Display" pitchFamily="2" charset="0"/>
                <a:cs typeface="Red Hat Display" pitchFamily="2" charset="0"/>
              </a:rPr>
              <a:t>Running on bare-metal</a:t>
            </a:r>
          </a:p>
          <a:p>
            <a:pPr marL="539892" lvl="2" indent="0">
              <a:buNone/>
            </a:pPr>
            <a:endParaRPr lang="en-US">
              <a:latin typeface="Red Hat Display" pitchFamily="2" charset="0"/>
              <a:ea typeface="Red Hat Display" pitchFamily="2" charset="0"/>
              <a:cs typeface="Red Hat Display" pitchFamily="2" charset="0"/>
            </a:endParaRPr>
          </a:p>
          <a:p>
            <a:pPr marL="539892" lvl="2" indent="0">
              <a:buNone/>
            </a:pPr>
            <a:r>
              <a:rPr lang="en-US" b="1">
                <a:latin typeface="Red Hat Display" pitchFamily="2" charset="0"/>
                <a:ea typeface="Red Hat Display" pitchFamily="2" charset="0"/>
                <a:cs typeface="Red Hat Display" pitchFamily="2" charset="0"/>
              </a:rPr>
              <a:t>Operating systems</a:t>
            </a:r>
          </a:p>
          <a:p>
            <a:pPr lvl="2"/>
            <a:r>
              <a:rPr lang="en-US">
                <a:latin typeface="Red Hat Display" pitchFamily="2" charset="0"/>
                <a:ea typeface="Red Hat Display" pitchFamily="2" charset="0"/>
                <a:cs typeface="Red Hat Display" pitchFamily="2" charset="0"/>
              </a:rPr>
              <a:t>Kubernetes (50)</a:t>
            </a:r>
          </a:p>
          <a:p>
            <a:pPr lvl="2"/>
            <a:r>
              <a:rPr lang="en-US">
                <a:latin typeface="Red Hat Display" pitchFamily="2" charset="0"/>
                <a:ea typeface="Red Hat Display" pitchFamily="2" charset="0"/>
                <a:cs typeface="Red Hat Display" pitchFamily="2" charset="0"/>
              </a:rPr>
              <a:t>Red Hat Enterprise Linux (1100)</a:t>
            </a:r>
          </a:p>
          <a:p>
            <a:pPr lvl="2"/>
            <a:r>
              <a:rPr lang="en-US">
                <a:latin typeface="Red Hat Display" pitchFamily="2" charset="0"/>
                <a:ea typeface="Red Hat Display" pitchFamily="2" charset="0"/>
                <a:cs typeface="Red Hat Display" pitchFamily="2" charset="0"/>
              </a:rPr>
              <a:t>Microsoft Windows (150)</a:t>
            </a:r>
          </a:p>
          <a:p>
            <a:pPr marL="0" indent="0">
              <a:buNone/>
            </a:pPr>
            <a:endParaRPr lang="en-US">
              <a:latin typeface="Red Hat Display" pitchFamily="2" charset="0"/>
              <a:ea typeface="Red Hat Display" pitchFamily="2" charset="0"/>
              <a:cs typeface="Red Hat Display" pitchFamily="2" charset="0"/>
            </a:endParaRPr>
          </a:p>
        </p:txBody>
      </p:sp>
      <p:pic>
        <p:nvPicPr>
          <p:cNvPr id="9" name="Plassholder for bilde 8" descr="Et bilde som inneholder sfære, planet&#10;&#10;KI-generert innhold kan være feil.">
            <a:extLst>
              <a:ext uri="{FF2B5EF4-FFF2-40B4-BE49-F238E27FC236}">
                <a16:creationId xmlns:a16="http://schemas.microsoft.com/office/drawing/2014/main" id="{055DFDF8-B410-97AE-A353-FC87DC8AD71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9440" r="9612"/>
          <a:stretch>
            <a:fillRect/>
          </a:stretch>
        </p:blipFill>
        <p:spPr>
          <a:xfrm>
            <a:off x="5977136" y="0"/>
            <a:ext cx="6214864" cy="6858000"/>
          </a:xfrm>
        </p:spPr>
      </p:pic>
    </p:spTree>
    <p:extLst>
      <p:ext uri="{BB962C8B-B14F-4D97-AF65-F5344CB8AC3E}">
        <p14:creationId xmlns:p14="http://schemas.microsoft.com/office/powerpoint/2010/main" val="1762821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F98C3-1B71-A601-B796-CF0C113EA658}"/>
            </a:ext>
          </a:extLst>
        </p:cNvPr>
        <p:cNvGrpSpPr/>
        <p:nvPr/>
      </p:nvGrpSpPr>
      <p:grpSpPr>
        <a:xfrm>
          <a:off x="0" y="0"/>
          <a:ext cx="0" cy="0"/>
          <a:chOff x="0" y="0"/>
          <a:chExt cx="0" cy="0"/>
        </a:xfrm>
      </p:grpSpPr>
      <p:pic>
        <p:nvPicPr>
          <p:cNvPr id="5" name="Plassholder for bilde 4" descr="Et bilde som inneholder lett, konstruksjon, innendørs, by&#10;&#10;KI-generert innhold kan være feil.">
            <a:extLst>
              <a:ext uri="{FF2B5EF4-FFF2-40B4-BE49-F238E27FC236}">
                <a16:creationId xmlns:a16="http://schemas.microsoft.com/office/drawing/2014/main" id="{A583D67B-89BA-E9D4-E2F9-0A6BABC1D2C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5029" r="13239"/>
          <a:stretch>
            <a:fillRect/>
          </a:stretch>
        </p:blipFill>
        <p:spPr>
          <a:xfrm>
            <a:off x="5977137" y="0"/>
            <a:ext cx="6214863" cy="6858000"/>
          </a:xfrm>
        </p:spPr>
      </p:pic>
      <p:sp>
        <p:nvSpPr>
          <p:cNvPr id="3" name="Plassholder for innhold 2">
            <a:extLst>
              <a:ext uri="{FF2B5EF4-FFF2-40B4-BE49-F238E27FC236}">
                <a16:creationId xmlns:a16="http://schemas.microsoft.com/office/drawing/2014/main" id="{AAF1EBB1-AF1D-7FA4-86BB-BBAF639C5543}"/>
              </a:ext>
            </a:extLst>
          </p:cNvPr>
          <p:cNvSpPr>
            <a:spLocks noGrp="1"/>
          </p:cNvSpPr>
          <p:nvPr>
            <p:ph type="body" sz="quarter" idx="14"/>
          </p:nvPr>
        </p:nvSpPr>
        <p:spPr>
          <a:xfrm>
            <a:off x="0" y="1"/>
            <a:ext cx="5806104" cy="6281928"/>
          </a:xfrm>
        </p:spPr>
        <p:txBody>
          <a:bodyPr>
            <a:normAutofit/>
          </a:bodyPr>
          <a:lstStyle/>
          <a:p>
            <a:pPr marL="539892" lvl="2" indent="0">
              <a:buNone/>
            </a:pPr>
            <a:endParaRPr lang="en-US" sz="3600" b="1">
              <a:latin typeface="Red Hat Display" pitchFamily="2" charset="0"/>
              <a:ea typeface="Red Hat Display" pitchFamily="2" charset="0"/>
              <a:cs typeface="Red Hat Display" pitchFamily="2" charset="0"/>
            </a:endParaRPr>
          </a:p>
          <a:p>
            <a:pPr marL="539892" lvl="2" indent="0">
              <a:buNone/>
            </a:pPr>
            <a:r>
              <a:rPr lang="en-US" sz="3600" b="1" err="1">
                <a:latin typeface="Red Hat Display" pitchFamily="2" charset="0"/>
                <a:ea typeface="Red Hat Display" pitchFamily="2" charset="0"/>
                <a:cs typeface="Red Hat Display" pitchFamily="2" charset="0"/>
              </a:rPr>
              <a:t>DataCenter</a:t>
            </a:r>
            <a:endParaRPr lang="en-US" sz="3600" b="1">
              <a:latin typeface="Red Hat Display" pitchFamily="2" charset="0"/>
              <a:ea typeface="Red Hat Display" pitchFamily="2" charset="0"/>
              <a:cs typeface="Red Hat Display" pitchFamily="2" charset="0"/>
            </a:endParaRPr>
          </a:p>
          <a:p>
            <a:pPr marL="269946" lvl="1" indent="0">
              <a:buNone/>
            </a:pPr>
            <a:endParaRPr lang="en-US">
              <a:latin typeface="Red Hat Display" pitchFamily="2" charset="0"/>
              <a:ea typeface="Red Hat Display" pitchFamily="2" charset="0"/>
              <a:cs typeface="Red Hat Display" pitchFamily="2" charset="0"/>
            </a:endParaRPr>
          </a:p>
          <a:p>
            <a:pPr marL="539892" lvl="2" indent="0">
              <a:buNone/>
            </a:pPr>
            <a:r>
              <a:rPr lang="en-US" b="1">
                <a:latin typeface="Red Hat Mono Medium" pitchFamily="49" charset="0"/>
                <a:ea typeface="Red Hat Mono Medium" pitchFamily="49" charset="0"/>
                <a:cs typeface="Red Hat Mono Medium" pitchFamily="49" charset="0"/>
              </a:rPr>
              <a:t>Compute &amp; Storage</a:t>
            </a:r>
          </a:p>
          <a:p>
            <a:pPr lvl="2"/>
            <a:r>
              <a:rPr lang="en-US">
                <a:latin typeface="Red Hat Mono Medium" pitchFamily="49" charset="0"/>
                <a:ea typeface="Red Hat Mono Medium" pitchFamily="49" charset="0"/>
                <a:cs typeface="Red Hat Mono Medium" pitchFamily="49" charset="0"/>
              </a:rPr>
              <a:t>Mainly Dell x86 servers </a:t>
            </a:r>
          </a:p>
          <a:p>
            <a:pPr lvl="2"/>
            <a:r>
              <a:rPr lang="en-US">
                <a:latin typeface="Red Hat Mono Medium" pitchFamily="49" charset="0"/>
                <a:ea typeface="Red Hat Mono Medium" pitchFamily="49" charset="0"/>
                <a:cs typeface="Red Hat Mono Medium" pitchFamily="49" charset="0"/>
              </a:rPr>
              <a:t>IBM Storage </a:t>
            </a:r>
            <a:r>
              <a:rPr lang="en-US" err="1">
                <a:latin typeface="Red Hat Mono Medium" pitchFamily="49" charset="0"/>
                <a:ea typeface="Red Hat Mono Medium" pitchFamily="49" charset="0"/>
                <a:cs typeface="Red Hat Mono Medium" pitchFamily="49" charset="0"/>
              </a:rPr>
              <a:t>Ceph</a:t>
            </a:r>
            <a:r>
              <a:rPr lang="en-US">
                <a:latin typeface="Red Hat Mono Medium" pitchFamily="49" charset="0"/>
                <a:ea typeface="Red Hat Mono Medium" pitchFamily="49" charset="0"/>
                <a:cs typeface="Red Hat Mono Medium" pitchFamily="49" charset="0"/>
              </a:rPr>
              <a:t> (block, file and object)  </a:t>
            </a:r>
          </a:p>
          <a:p>
            <a:pPr lvl="2"/>
            <a:r>
              <a:rPr lang="en-US">
                <a:latin typeface="Red Hat Mono Medium" pitchFamily="49" charset="0"/>
                <a:ea typeface="Red Hat Mono Medium" pitchFamily="49" charset="0"/>
                <a:cs typeface="Red Hat Mono Medium" pitchFamily="49" charset="0"/>
              </a:rPr>
              <a:t>Operating in active/active stretch mode </a:t>
            </a:r>
          </a:p>
          <a:p>
            <a:pPr marL="539892" lvl="2" indent="0">
              <a:buNone/>
            </a:pPr>
            <a:br>
              <a:rPr lang="en-US">
                <a:latin typeface="Red Hat Mono Medium" pitchFamily="49" charset="0"/>
                <a:ea typeface="Red Hat Mono Medium" pitchFamily="49" charset="0"/>
                <a:cs typeface="Red Hat Mono Medium" pitchFamily="49" charset="0"/>
              </a:rPr>
            </a:br>
            <a:r>
              <a:rPr lang="en-US" b="1">
                <a:latin typeface="Red Hat Mono Medium" pitchFamily="49" charset="0"/>
                <a:ea typeface="Red Hat Mono Medium" pitchFamily="49" charset="0"/>
                <a:cs typeface="Red Hat Mono Medium" pitchFamily="49" charset="0"/>
              </a:rPr>
              <a:t>Network</a:t>
            </a:r>
          </a:p>
          <a:p>
            <a:pPr lvl="2"/>
            <a:r>
              <a:rPr lang="en-US">
                <a:latin typeface="Red Hat Mono Medium" pitchFamily="49" charset="0"/>
                <a:ea typeface="Red Hat Mono Medium" pitchFamily="49" charset="0"/>
                <a:cs typeface="Red Hat Mono Medium" pitchFamily="49" charset="0"/>
              </a:rPr>
              <a:t>Cisco ACI</a:t>
            </a:r>
          </a:p>
          <a:p>
            <a:pPr lvl="3"/>
            <a:r>
              <a:rPr lang="en-US">
                <a:latin typeface="Red Hat Mono Medium" pitchFamily="49" charset="0"/>
                <a:ea typeface="Red Hat Mono Medium" pitchFamily="49" charset="0"/>
                <a:cs typeface="Red Hat Mono Medium" pitchFamily="49" charset="0"/>
              </a:rPr>
              <a:t>3 x Availability Zones</a:t>
            </a:r>
          </a:p>
          <a:p>
            <a:pPr lvl="3"/>
            <a:r>
              <a:rPr lang="en-US">
                <a:latin typeface="Red Hat Mono Medium" pitchFamily="49" charset="0"/>
                <a:ea typeface="Red Hat Mono Medium" pitchFamily="49" charset="0"/>
                <a:cs typeface="Red Hat Mono Medium" pitchFamily="49" charset="0"/>
              </a:rPr>
              <a:t>5 x Tenants</a:t>
            </a:r>
          </a:p>
          <a:p>
            <a:pPr lvl="3"/>
            <a:r>
              <a:rPr lang="en-US">
                <a:latin typeface="Red Hat Mono Medium" pitchFamily="49" charset="0"/>
                <a:ea typeface="Red Hat Mono Medium" pitchFamily="49" charset="0"/>
                <a:cs typeface="Red Hat Mono Medium" pitchFamily="49" charset="0"/>
              </a:rPr>
              <a:t>Micro segmentation</a:t>
            </a:r>
          </a:p>
          <a:p>
            <a:pPr lvl="2"/>
            <a:r>
              <a:rPr lang="en-US">
                <a:latin typeface="Red Hat Mono Medium" pitchFamily="49" charset="0"/>
                <a:ea typeface="Red Hat Mono Medium" pitchFamily="49" charset="0"/>
                <a:cs typeface="Red Hat Mono Medium" pitchFamily="49" charset="0"/>
              </a:rPr>
              <a:t>FortiGate firewalls</a:t>
            </a:r>
          </a:p>
          <a:p>
            <a:pPr lvl="2"/>
            <a:r>
              <a:rPr lang="en-US">
                <a:latin typeface="Red Hat Mono Medium" pitchFamily="49" charset="0"/>
                <a:ea typeface="Red Hat Mono Medium" pitchFamily="49" charset="0"/>
                <a:cs typeface="Red Hat Mono Medium" pitchFamily="49" charset="0"/>
              </a:rPr>
              <a:t>BIG-IP load balancers</a:t>
            </a:r>
          </a:p>
          <a:p>
            <a:pPr marL="0" indent="0">
              <a:buNone/>
            </a:pPr>
            <a:endParaRPr lang="en-US">
              <a:latin typeface="Red Hat Display" pitchFamily="2" charset="0"/>
              <a:ea typeface="Red Hat Display" pitchFamily="2" charset="0"/>
              <a:cs typeface="Red Hat Display" pitchFamily="2" charset="0"/>
            </a:endParaRPr>
          </a:p>
        </p:txBody>
      </p:sp>
    </p:spTree>
    <p:extLst>
      <p:ext uri="{BB962C8B-B14F-4D97-AF65-F5344CB8AC3E}">
        <p14:creationId xmlns:p14="http://schemas.microsoft.com/office/powerpoint/2010/main" val="2272159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0027A-DE11-349C-6DE4-E38D873A1C16}"/>
            </a:ext>
          </a:extLst>
        </p:cNvPr>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8A19524B-0EEB-68FF-72FA-273DC729770D}"/>
              </a:ext>
            </a:extLst>
          </p:cNvPr>
          <p:cNvSpPr>
            <a:spLocks noGrp="1"/>
          </p:cNvSpPr>
          <p:nvPr>
            <p:ph type="body" sz="quarter" idx="14"/>
          </p:nvPr>
        </p:nvSpPr>
        <p:spPr>
          <a:xfrm>
            <a:off x="0" y="0"/>
            <a:ext cx="5806104" cy="6281928"/>
          </a:xfrm>
        </p:spPr>
        <p:txBody>
          <a:bodyPr>
            <a:normAutofit/>
          </a:bodyPr>
          <a:lstStyle/>
          <a:p>
            <a:pPr marL="539892" lvl="2" indent="0">
              <a:buNone/>
            </a:pPr>
            <a:endParaRPr lang="en-US" sz="3600" b="1">
              <a:latin typeface="Red Hat Display" pitchFamily="2" charset="0"/>
              <a:ea typeface="Red Hat Display" pitchFamily="2" charset="0"/>
              <a:cs typeface="Red Hat Display" pitchFamily="2" charset="0"/>
            </a:endParaRPr>
          </a:p>
          <a:p>
            <a:pPr marL="539892" lvl="2" indent="0">
              <a:buNone/>
            </a:pPr>
            <a:r>
              <a:rPr lang="en-US" sz="3600" b="1">
                <a:latin typeface="Red Hat Display" pitchFamily="2" charset="0"/>
                <a:ea typeface="Red Hat Display" pitchFamily="2" charset="0"/>
                <a:cs typeface="Red Hat Display" pitchFamily="2" charset="0"/>
              </a:rPr>
              <a:t>Numbers</a:t>
            </a:r>
          </a:p>
          <a:p>
            <a:pPr lvl="3"/>
            <a:endParaRPr lang="en-US">
              <a:latin typeface="Red Hat Mono Medium" pitchFamily="49" charset="0"/>
              <a:ea typeface="Red Hat Mono Medium" pitchFamily="49" charset="0"/>
              <a:cs typeface="Red Hat Mono Medium" pitchFamily="49" charset="0"/>
            </a:endParaRPr>
          </a:p>
          <a:p>
            <a:pPr lvl="2"/>
            <a:r>
              <a:rPr lang="en-US">
                <a:latin typeface="Red Hat Mono Medium" pitchFamily="49" charset="0"/>
                <a:ea typeface="Red Hat Mono Medium" pitchFamily="49" charset="0"/>
                <a:cs typeface="Red Hat Mono Medium" pitchFamily="49" charset="0"/>
              </a:rPr>
              <a:t> 9 x OpenShift clusters (48)</a:t>
            </a:r>
          </a:p>
          <a:p>
            <a:pPr lvl="2"/>
            <a:r>
              <a:rPr lang="en-US">
                <a:latin typeface="Red Hat Mono Medium" pitchFamily="49" charset="0"/>
                <a:ea typeface="Red Hat Mono Medium" pitchFamily="49" charset="0"/>
                <a:cs typeface="Red Hat Mono Medium" pitchFamily="49" charset="0"/>
              </a:rPr>
              <a:t> 4 x </a:t>
            </a:r>
            <a:r>
              <a:rPr lang="en-US" err="1">
                <a:latin typeface="Red Hat Mono Medium" pitchFamily="49" charset="0"/>
                <a:ea typeface="Red Hat Mono Medium" pitchFamily="49" charset="0"/>
                <a:cs typeface="Red Hat Mono Medium" pitchFamily="49" charset="0"/>
              </a:rPr>
              <a:t>Ceph</a:t>
            </a:r>
            <a:r>
              <a:rPr lang="en-US">
                <a:latin typeface="Red Hat Mono Medium" pitchFamily="49" charset="0"/>
                <a:ea typeface="Red Hat Mono Medium" pitchFamily="49" charset="0"/>
                <a:cs typeface="Red Hat Mono Medium" pitchFamily="49" charset="0"/>
              </a:rPr>
              <a:t> clusters (44)</a:t>
            </a:r>
          </a:p>
          <a:p>
            <a:pPr lvl="2"/>
            <a:r>
              <a:rPr lang="en-US">
                <a:latin typeface="Red Hat Mono Medium" pitchFamily="49" charset="0"/>
                <a:ea typeface="Red Hat Mono Medium" pitchFamily="49" charset="0"/>
                <a:cs typeface="Red Hat Mono Medium" pitchFamily="49" charset="0"/>
              </a:rPr>
              <a:t> 2 x Elastic Cloud Enterprise clusters (16)</a:t>
            </a:r>
          </a:p>
          <a:p>
            <a:pPr marL="539892" lvl="2" indent="0">
              <a:buNone/>
            </a:pPr>
            <a:endParaRPr lang="en-US">
              <a:latin typeface="Red Hat Mono Medium" pitchFamily="49" charset="0"/>
              <a:ea typeface="Red Hat Mono Medium" pitchFamily="49" charset="0"/>
              <a:cs typeface="Red Hat Mono Medium" pitchFamily="49" charset="0"/>
            </a:endParaRPr>
          </a:p>
          <a:p>
            <a:pPr lvl="2"/>
            <a:r>
              <a:rPr lang="en-US">
                <a:latin typeface="Red Hat Mono Medium" pitchFamily="49" charset="0"/>
                <a:ea typeface="Red Hat Mono Medium" pitchFamily="49" charset="0"/>
                <a:cs typeface="Red Hat Mono Medium" pitchFamily="49" charset="0"/>
              </a:rPr>
              <a:t> 290+ Bare-metals</a:t>
            </a:r>
          </a:p>
          <a:p>
            <a:pPr lvl="2"/>
            <a:r>
              <a:rPr lang="en-US">
                <a:latin typeface="Red Hat Mono Medium" pitchFamily="49" charset="0"/>
                <a:ea typeface="Red Hat Mono Medium" pitchFamily="49" charset="0"/>
                <a:cs typeface="Red Hat Mono Medium" pitchFamily="49" charset="0"/>
              </a:rPr>
              <a:t>1000+ VMs</a:t>
            </a:r>
          </a:p>
          <a:p>
            <a:pPr lvl="2"/>
            <a:r>
              <a:rPr lang="en-US">
                <a:latin typeface="Red Hat Mono Medium" pitchFamily="49" charset="0"/>
                <a:ea typeface="Red Hat Mono Medium" pitchFamily="49" charset="0"/>
                <a:cs typeface="Red Hat Mono Medium" pitchFamily="49" charset="0"/>
              </a:rPr>
              <a:t> 300+ Virtual Desktops</a:t>
            </a:r>
          </a:p>
          <a:p>
            <a:pPr marL="539892" lvl="2" indent="0">
              <a:buNone/>
            </a:pPr>
            <a:r>
              <a:rPr lang="en-US">
                <a:latin typeface="Red Hat Mono Medium" pitchFamily="49" charset="0"/>
                <a:ea typeface="Red Hat Mono Medium" pitchFamily="49" charset="0"/>
                <a:cs typeface="Red Hat Mono Medium" pitchFamily="49" charset="0"/>
              </a:rPr>
              <a:t> </a:t>
            </a:r>
          </a:p>
          <a:p>
            <a:pPr lvl="2"/>
            <a:r>
              <a:rPr lang="en-US">
                <a:latin typeface="Red Hat Mono Medium" pitchFamily="49" charset="0"/>
                <a:ea typeface="Red Hat Mono Medium" pitchFamily="49" charset="0"/>
                <a:cs typeface="Red Hat Mono Medium" pitchFamily="49" charset="0"/>
              </a:rPr>
              <a:t>11 x VMware vSphere clusters (74)</a:t>
            </a:r>
          </a:p>
          <a:p>
            <a:pPr lvl="2"/>
            <a:r>
              <a:rPr lang="en-US">
                <a:latin typeface="Red Hat Mono Medium" pitchFamily="49" charset="0"/>
                <a:ea typeface="Red Hat Mono Medium" pitchFamily="49" charset="0"/>
                <a:cs typeface="Red Hat Mono Medium" pitchFamily="49" charset="0"/>
              </a:rPr>
              <a:t> 4 x VMware VDI clusters (32) </a:t>
            </a:r>
          </a:p>
          <a:p>
            <a:pPr marL="539892" lvl="2" indent="0">
              <a:buNone/>
            </a:pPr>
            <a:endParaRPr lang="en-US">
              <a:latin typeface="Red Hat Mono Medium" pitchFamily="49" charset="0"/>
              <a:ea typeface="Red Hat Mono Medium" pitchFamily="49" charset="0"/>
              <a:cs typeface="Red Hat Mono Medium" pitchFamily="49" charset="0"/>
            </a:endParaRPr>
          </a:p>
          <a:p>
            <a:pPr marL="539892" lvl="2" indent="0">
              <a:buNone/>
            </a:pPr>
            <a:r>
              <a:rPr lang="en-US">
                <a:latin typeface="Red Hat Mono Medium" pitchFamily="49" charset="0"/>
                <a:ea typeface="Red Hat Mono Medium" pitchFamily="49" charset="0"/>
                <a:cs typeface="Red Hat Mono Medium" pitchFamily="49" charset="0"/>
              </a:rPr>
              <a:t>In production</a:t>
            </a:r>
          </a:p>
          <a:p>
            <a:pPr lvl="2"/>
            <a:r>
              <a:rPr lang="en-US">
                <a:latin typeface="Red Hat Mono Medium" pitchFamily="49" charset="0"/>
                <a:ea typeface="Red Hat Mono Medium" pitchFamily="49" charset="0"/>
                <a:cs typeface="Red Hat Mono Medium" pitchFamily="49" charset="0"/>
              </a:rPr>
              <a:t>90 PostgreSQL clusters</a:t>
            </a:r>
          </a:p>
          <a:p>
            <a:pPr lvl="2"/>
            <a:r>
              <a:rPr lang="en-US">
                <a:latin typeface="Red Hat Mono Medium" pitchFamily="49" charset="0"/>
                <a:ea typeface="Red Hat Mono Medium" pitchFamily="49" charset="0"/>
                <a:cs typeface="Red Hat Mono Medium" pitchFamily="49" charset="0"/>
              </a:rPr>
              <a:t>25 </a:t>
            </a:r>
            <a:r>
              <a:rPr lang="en-US" err="1">
                <a:latin typeface="Red Hat Mono Medium" pitchFamily="49" charset="0"/>
                <a:ea typeface="Red Hat Mono Medium" pitchFamily="49" charset="0"/>
                <a:cs typeface="Red Hat Mono Medium" pitchFamily="49" charset="0"/>
              </a:rPr>
              <a:t>ElasticSearch</a:t>
            </a:r>
            <a:r>
              <a:rPr lang="en-US">
                <a:latin typeface="Red Hat Mono Medium" pitchFamily="49" charset="0"/>
                <a:ea typeface="Red Hat Mono Medium" pitchFamily="49" charset="0"/>
                <a:cs typeface="Red Hat Mono Medium" pitchFamily="49" charset="0"/>
              </a:rPr>
              <a:t> clusters</a:t>
            </a:r>
          </a:p>
          <a:p>
            <a:pPr lvl="2"/>
            <a:r>
              <a:rPr lang="en-US">
                <a:latin typeface="Red Hat Mono Medium" pitchFamily="49" charset="0"/>
                <a:ea typeface="Red Hat Mono Medium" pitchFamily="49" charset="0"/>
                <a:cs typeface="Red Hat Mono Medium" pitchFamily="49" charset="0"/>
              </a:rPr>
              <a:t>600+ </a:t>
            </a:r>
            <a:r>
              <a:rPr lang="en-US" err="1">
                <a:latin typeface="Red Hat Mono Medium" pitchFamily="49" charset="0"/>
                <a:ea typeface="Red Hat Mono Medium" pitchFamily="49" charset="0"/>
                <a:cs typeface="Red Hat Mono Medium" pitchFamily="49" charset="0"/>
              </a:rPr>
              <a:t>ArgoCD</a:t>
            </a:r>
            <a:r>
              <a:rPr lang="en-US">
                <a:latin typeface="Red Hat Mono Medium" pitchFamily="49" charset="0"/>
                <a:ea typeface="Red Hat Mono Medium" pitchFamily="49" charset="0"/>
                <a:cs typeface="Red Hat Mono Medium" pitchFamily="49" charset="0"/>
              </a:rPr>
              <a:t> deployments</a:t>
            </a:r>
          </a:p>
          <a:p>
            <a:pPr lvl="2"/>
            <a:r>
              <a:rPr lang="en-US">
                <a:latin typeface="Red Hat Mono Medium" pitchFamily="49" charset="0"/>
                <a:ea typeface="Red Hat Mono Medium" pitchFamily="49" charset="0"/>
                <a:cs typeface="Red Hat Mono Medium" pitchFamily="49" charset="0"/>
              </a:rPr>
              <a:t>Thousands of pods</a:t>
            </a:r>
          </a:p>
          <a:p>
            <a:pPr lvl="1"/>
            <a:endParaRPr lang="en-US">
              <a:latin typeface="Red Hat Mono Medium" pitchFamily="49" charset="0"/>
              <a:ea typeface="Red Hat Mono Medium" pitchFamily="49" charset="0"/>
              <a:cs typeface="Red Hat Mono Medium" pitchFamily="49" charset="0"/>
            </a:endParaRPr>
          </a:p>
        </p:txBody>
      </p:sp>
      <p:pic>
        <p:nvPicPr>
          <p:cNvPr id="23" name="Plassholder for bilde 22" descr="Et bilde som inneholder Elektrisk blå, blå, datamaskin&#10;&#10;KI-generert innhold kan være feil.">
            <a:extLst>
              <a:ext uri="{FF2B5EF4-FFF2-40B4-BE49-F238E27FC236}">
                <a16:creationId xmlns:a16="http://schemas.microsoft.com/office/drawing/2014/main" id="{26341EC6-91B8-A6FD-355D-1327DE42C4A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368" r="17126"/>
          <a:stretch>
            <a:fillRect/>
          </a:stretch>
        </p:blipFill>
        <p:spPr>
          <a:xfrm>
            <a:off x="5977136" y="0"/>
            <a:ext cx="6214864" cy="6858000"/>
          </a:xfrm>
        </p:spPr>
      </p:pic>
    </p:spTree>
    <p:extLst>
      <p:ext uri="{BB962C8B-B14F-4D97-AF65-F5344CB8AC3E}">
        <p14:creationId xmlns:p14="http://schemas.microsoft.com/office/powerpoint/2010/main" val="3589536701"/>
      </p:ext>
    </p:extLst>
  </p:cSld>
  <p:clrMapOvr>
    <a:masterClrMapping/>
  </p:clrMapOvr>
</p:sld>
</file>

<file path=ppt/theme/theme1.xml><?xml version="1.0" encoding="utf-8"?>
<a:theme xmlns:a="http://schemas.openxmlformats.org/drawingml/2006/main" name="1_Office-tema">
  <a:themeElements>
    <a:clrScheme name="BR ppt mal">
      <a:dk1>
        <a:srgbClr val="191C1C"/>
      </a:dk1>
      <a:lt1>
        <a:srgbClr val="FFFFFF"/>
      </a:lt1>
      <a:dk2>
        <a:srgbClr val="0078CC"/>
      </a:dk2>
      <a:lt2>
        <a:srgbClr val="414849"/>
      </a:lt2>
      <a:accent1>
        <a:srgbClr val="D1E3FF"/>
      </a:accent1>
      <a:accent2>
        <a:srgbClr val="9ECAFF"/>
      </a:accent2>
      <a:accent3>
        <a:srgbClr val="76ADFB"/>
      </a:accent3>
      <a:accent4>
        <a:srgbClr val="5391E9"/>
      </a:accent4>
      <a:accent5>
        <a:srgbClr val="005FAE"/>
      </a:accent5>
      <a:accent6>
        <a:srgbClr val="00305E"/>
      </a:accent6>
      <a:hlink>
        <a:srgbClr val="004785"/>
      </a:hlink>
      <a:folHlink>
        <a:srgbClr val="2B77CC"/>
      </a:folHlink>
    </a:clrScheme>
    <a:fontScheme name="Brønnøysundregistere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0F54AC11-8B01-4EC0-963B-5168EE098182}" vid="{436E5BB9-99BB-426E-9414-E21BDABF8BE1}"/>
    </a:ext>
  </a:extLst>
</a:theme>
</file>

<file path=ppt/theme/theme2.xml><?xml version="1.0" encoding="utf-8"?>
<a:theme xmlns:a="http://schemas.openxmlformats.org/drawingml/2006/main" name="1_Office-tema">
  <a:themeElements>
    <a:clrScheme name="BR ppt mal">
      <a:dk1>
        <a:srgbClr val="191C1C"/>
      </a:dk1>
      <a:lt1>
        <a:srgbClr val="FFFFFF"/>
      </a:lt1>
      <a:dk2>
        <a:srgbClr val="0078CC"/>
      </a:dk2>
      <a:lt2>
        <a:srgbClr val="414849"/>
      </a:lt2>
      <a:accent1>
        <a:srgbClr val="D1E3FF"/>
      </a:accent1>
      <a:accent2>
        <a:srgbClr val="9ECAFF"/>
      </a:accent2>
      <a:accent3>
        <a:srgbClr val="76ADFB"/>
      </a:accent3>
      <a:accent4>
        <a:srgbClr val="5391E9"/>
      </a:accent4>
      <a:accent5>
        <a:srgbClr val="005FAE"/>
      </a:accent5>
      <a:accent6>
        <a:srgbClr val="00305E"/>
      </a:accent6>
      <a:hlink>
        <a:srgbClr val="004785"/>
      </a:hlink>
      <a:folHlink>
        <a:srgbClr val="2B77CC"/>
      </a:folHlink>
    </a:clrScheme>
    <a:fontScheme name="Brønnøysundregistere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0F54AC11-8B01-4EC0-963B-5168EE098182}" vid="{436E5BB9-99BB-426E-9414-E21BDABF8BE1}"/>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2887306F166B1E4F80F640BE64C2E38A" ma:contentTypeVersion="4" ma:contentTypeDescription="Opprett et nytt dokument." ma:contentTypeScope="" ma:versionID="4e637ea869c61f3bf94ab63a0cffd1d1">
  <xsd:schema xmlns:xsd="http://www.w3.org/2001/XMLSchema" xmlns:xs="http://www.w3.org/2001/XMLSchema" xmlns:p="http://schemas.microsoft.com/office/2006/metadata/properties" xmlns:ns2="c4641c74-8a7e-4724-850b-360d22d18075" targetNamespace="http://schemas.microsoft.com/office/2006/metadata/properties" ma:root="true" ma:fieldsID="852173f8f7020d9ec79527793551cfd2" ns2:_="">
    <xsd:import namespace="c4641c74-8a7e-4724-850b-360d22d1807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641c74-8a7e-4724-850b-360d22d180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B08673-E3A0-4991-8111-74DEB8013F4D}">
  <ds:schemaRefs>
    <ds:schemaRef ds:uri="http://www.w3.org/XML/1998/namespace"/>
    <ds:schemaRef ds:uri="http://purl.org/dc/elements/1.1/"/>
    <ds:schemaRef ds:uri="http://purl.org/dc/terms/"/>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c4641c74-8a7e-4724-850b-360d22d18075"/>
    <ds:schemaRef ds:uri="http://purl.org/dc/dcmitype/"/>
  </ds:schemaRefs>
</ds:datastoreItem>
</file>

<file path=customXml/itemProps2.xml><?xml version="1.0" encoding="utf-8"?>
<ds:datastoreItem xmlns:ds="http://schemas.openxmlformats.org/officeDocument/2006/customXml" ds:itemID="{2AE63C58-D02C-47A2-985E-D4BA62C833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641c74-8a7e-4724-850b-360d22d180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3E2725E-69CC-4352-BDD5-A814939524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BR bokmål</Template>
  <TotalTime>8651</TotalTime>
  <Words>2692</Words>
  <Application>Microsoft Macintosh PowerPoint</Application>
  <PresentationFormat>Widescreen</PresentationFormat>
  <Paragraphs>527</Paragraphs>
  <Slides>32</Slides>
  <Notes>32</Notes>
  <HiddenSlides>0</HiddenSlides>
  <MMClips>0</MMClips>
  <ScaleCrop>false</ScaleCrop>
  <HeadingPairs>
    <vt:vector size="6" baseType="variant">
      <vt:variant>
        <vt:lpstr>Brukte skrifter</vt:lpstr>
      </vt:variant>
      <vt:variant>
        <vt:i4>8</vt:i4>
      </vt:variant>
      <vt:variant>
        <vt:lpstr>Tema</vt:lpstr>
      </vt:variant>
      <vt:variant>
        <vt:i4>2</vt:i4>
      </vt:variant>
      <vt:variant>
        <vt:lpstr>Lysbildetitler</vt:lpstr>
      </vt:variant>
      <vt:variant>
        <vt:i4>32</vt:i4>
      </vt:variant>
    </vt:vector>
  </HeadingPairs>
  <TitlesOfParts>
    <vt:vector size="42" baseType="lpstr">
      <vt:lpstr>Aptos</vt:lpstr>
      <vt:lpstr>Arial</vt:lpstr>
      <vt:lpstr>Courier New</vt:lpstr>
      <vt:lpstr>Georgia</vt:lpstr>
      <vt:lpstr>Red Hat Display</vt:lpstr>
      <vt:lpstr>Red Hat Display SemiBold</vt:lpstr>
      <vt:lpstr>Red Hat Mono Medium</vt:lpstr>
      <vt:lpstr>Wingdings</vt:lpstr>
      <vt:lpstr>1_Office-tema</vt:lpstr>
      <vt:lpstr>1_Office-tema</vt:lpstr>
      <vt:lpstr>PowerPoint-presentasjon</vt:lpstr>
      <vt:lpstr>PowerPoint-presentasjon</vt:lpstr>
      <vt:lpstr>The Brønnøysund Register Centre</vt:lpstr>
      <vt:lpstr>PowerPoint-presentasjon</vt:lpstr>
      <vt:lpstr>PowerPoint-presentasjon</vt:lpstr>
      <vt:lpstr>PowerPoint-presentasjon</vt:lpstr>
      <vt:lpstr>PowerPoint-presentasjon</vt:lpstr>
      <vt:lpstr>PowerPoint-presentasjon</vt:lpstr>
      <vt:lpstr>PowerPoint-presentasjon</vt:lpstr>
      <vt:lpstr>The Technology Platform </vt:lpstr>
      <vt:lpstr>The Technology Platform </vt:lpstr>
      <vt:lpstr>PowerPoint-presentasjon</vt:lpstr>
      <vt:lpstr> The real journey started in 2015</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The Technology Platform </vt:lpstr>
      <vt:lpstr>PowerPoint-presentasjon</vt:lpstr>
      <vt:lpstr>The Technology Platform </vt:lpstr>
      <vt:lpstr>PowerPoint-presentasjon</vt:lpstr>
      <vt:lpstr>The Technology Platform </vt:lpstr>
      <vt:lpstr>PowerPoint-presentasjon</vt:lpstr>
      <vt:lpstr>The Technology Platform </vt:lpstr>
      <vt:lpstr>PowerPoint-presentasjon</vt:lpstr>
      <vt:lpstr>PowerPoint-presentasjon</vt:lpstr>
      <vt:lpstr>PowerPoint-presentasjon</vt:lpstr>
      <vt:lpstr>Thanks for letting me  share our journey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Børre Nordbakken</cp:lastModifiedBy>
  <cp:revision>1</cp:revision>
  <cp:lastPrinted>2025-10-03T13:36:59Z</cp:lastPrinted>
  <dcterms:created xsi:type="dcterms:W3CDTF">2024-07-29T08:08:25Z</dcterms:created>
  <dcterms:modified xsi:type="dcterms:W3CDTF">2025-10-06T19:07:30Z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0x0101002887306F166B1E4F80F640BE64C2E38A</vt:lpwstr>
  </property>
  <property fmtid="{D5CDD505-2E9C-101B-9397-08002B2CF9AE}" pid="3" name="MSIP_Label_f876794c-8cc1-4553-ade2-1b635d166220_Enabled">
    <vt:lpwstr>true</vt:lpwstr>
  </property>
  <property fmtid="{D5CDD505-2E9C-101B-9397-08002B2CF9AE}" pid="4" name="MSIP_Label_f876794c-8cc1-4553-ade2-1b635d166220_SetDate">
    <vt:lpwstr>2024-09-02T19:28:04Z</vt:lpwstr>
  </property>
  <property fmtid="{D5CDD505-2E9C-101B-9397-08002B2CF9AE}" pid="5" name="MSIP_Label_f876794c-8cc1-4553-ade2-1b635d166220_Method">
    <vt:lpwstr>Privileged</vt:lpwstr>
  </property>
  <property fmtid="{D5CDD505-2E9C-101B-9397-08002B2CF9AE}" pid="6" name="MSIP_Label_f876794c-8cc1-4553-ade2-1b635d166220_Name">
    <vt:lpwstr>Åpen informasjon</vt:lpwstr>
  </property>
  <property fmtid="{D5CDD505-2E9C-101B-9397-08002B2CF9AE}" pid="7" name="MSIP_Label_f876794c-8cc1-4553-ade2-1b635d166220_SiteId">
    <vt:lpwstr>4e14915f-a3fe-45aa-92c3-9d87465eda00</vt:lpwstr>
  </property>
  <property fmtid="{D5CDD505-2E9C-101B-9397-08002B2CF9AE}" pid="8" name="MSIP_Label_f876794c-8cc1-4553-ade2-1b635d166220_ActionId">
    <vt:lpwstr>d9d440a7-e773-49b9-b2e0-6bbc07121739</vt:lpwstr>
  </property>
  <property fmtid="{D5CDD505-2E9C-101B-9397-08002B2CF9AE}" pid="9" name="MSIP_Label_f876794c-8cc1-4553-ade2-1b635d166220_ContentBits">
    <vt:lpwstr>0</vt:lpwstr>
  </property>
</Properties>
</file>