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3" r:id="rId4"/>
    <p:sldMasterId id="2147483885" r:id="rId5"/>
  </p:sldMasterIdLst>
  <p:notesMasterIdLst>
    <p:notesMasterId r:id="rId14"/>
  </p:notesMasterIdLst>
  <p:handoutMasterIdLst>
    <p:handoutMasterId r:id="rId15"/>
  </p:handoutMasterIdLst>
  <p:sldIdLst>
    <p:sldId id="2134806053" r:id="rId6"/>
    <p:sldId id="2147483235" r:id="rId7"/>
    <p:sldId id="260" r:id="rId8"/>
    <p:sldId id="2147483232" r:id="rId9"/>
    <p:sldId id="258" r:id="rId10"/>
    <p:sldId id="256" r:id="rId11"/>
    <p:sldId id="2147483230" r:id="rId12"/>
    <p:sldId id="341" r:id="rId13"/>
  </p:sldIdLst>
  <p:sldSz cx="12192000" cy="6858000"/>
  <p:notesSz cx="6858000" cy="9144000"/>
  <p:embeddedFontLst>
    <p:embeddedFont>
      <p:font typeface="IntelOne Display Light" panose="020B0403020203020204" pitchFamily="34" charset="0"/>
      <p:regular r:id="rId16"/>
    </p:embeddedFont>
    <p:embeddedFont>
      <p:font typeface="IntelOne Display Medium" panose="020B0703020203020204" pitchFamily="34" charset="0"/>
      <p:regular r:id="rId17"/>
    </p:embeddedFont>
    <p:embeddedFont>
      <p:font typeface="IntelOne Display Regular" panose="020B0503020203020204" pitchFamily="34" charset="0"/>
      <p:regular r:id="rId18"/>
    </p:embeddedFont>
    <p:embeddedFont>
      <p:font typeface="IntelOne Headline Bold Italic" panose="020B0803020203090204" pitchFamily="34" charset="0"/>
      <p:bold r:id="rId19"/>
    </p:embeddedFont>
    <p:embeddedFont>
      <p:font typeface="IntelOne Text" panose="020B0503020203020204" pitchFamily="34" charset="0"/>
      <p:regular r:id="rId20"/>
      <p:italic r:id="rId21"/>
    </p:embeddedFont>
    <p:embeddedFont>
      <p:font typeface="IntelOne Text Bold" panose="020B0803020203020204" pitchFamily="34" charset="0"/>
      <p:bold r:id="rId22"/>
      <p:boldItalic r:id="rId23"/>
    </p:embeddedFont>
    <p:embeddedFont>
      <p:font typeface="IntelOne Text Light" panose="020B0403020203020204" pitchFamily="34" charset="0"/>
      <p:regular r:id="rId24"/>
      <p:italic r:id="rId25"/>
    </p:embeddedFont>
    <p:embeddedFont>
      <p:font typeface="IntelOne Text Medium" panose="020B0703020203020204" pitchFamily="34" charset="0"/>
      <p:regular r:id="rId26"/>
      <p:italic r:id="rId27"/>
    </p:embeddedFont>
    <p:embeddedFont>
      <p:font typeface="Nunito Sans Light" pitchFamily="2" charset="0"/>
      <p:regular r:id="rId28"/>
      <p:italic r:id="rId29"/>
    </p:embeddedFont>
    <p:embeddedFont>
      <p:font typeface="Segoe UI" panose="020B0502040204020203"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ADD3889-660F-4E62-A389-FA0BAC365C70}">
          <p14:sldIdLst>
            <p14:sldId id="2134806053"/>
            <p14:sldId id="2147483235"/>
            <p14:sldId id="260"/>
            <p14:sldId id="2147483232"/>
            <p14:sldId id="258"/>
            <p14:sldId id="256"/>
            <p14:sldId id="2147483230"/>
            <p14:sldId id="34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639D88-EAED-4FD3-D47F-7CD69004E450}" name="Hitaj, Dennis" initials="HD" userId="S::dennis.hitaj@intel.com::7d1a6480-75e5-4508-8ba0-b3858cb5d9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7FD"/>
    <a:srgbClr val="003776"/>
    <a:srgbClr val="00447C"/>
    <a:srgbClr val="003B78"/>
    <a:srgbClr val="003375"/>
    <a:srgbClr val="003A78"/>
    <a:srgbClr val="003C79"/>
    <a:srgbClr val="002A66"/>
    <a:srgbClr val="030F26"/>
    <a:srgbClr val="002A7E"/>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98" autoAdjust="0"/>
  </p:normalViewPr>
  <p:slideViewPr>
    <p:cSldViewPr snapToGrid="0">
      <p:cViewPr varScale="1">
        <p:scale>
          <a:sx n="63" d="100"/>
          <a:sy n="63" d="100"/>
        </p:scale>
        <p:origin x="780"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211007-55DD-4953-AA4C-568C7B9607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0567F65-DC68-4D72-B0D6-C6DEFAE5A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64F017-A209-439E-A6E7-15E23391106E}" type="datetimeFigureOut">
              <a:rPr lang="en-US" smtClean="0"/>
              <a:t>10/8/2025</a:t>
            </a:fld>
            <a:endParaRPr lang="en-US"/>
          </a:p>
        </p:txBody>
      </p:sp>
      <p:sp>
        <p:nvSpPr>
          <p:cNvPr id="4" name="Footer Placeholder 3">
            <a:extLst>
              <a:ext uri="{FF2B5EF4-FFF2-40B4-BE49-F238E27FC236}">
                <a16:creationId xmlns:a16="http://schemas.microsoft.com/office/drawing/2014/main" id="{7B566DC2-A8B8-4C33-A060-005B53726C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D8570C6-85C2-4AE0-96F9-E1FC620A57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2D0A4D-AC6F-4705-8F3E-F6ED0C7AB3F2}" type="slidenum">
              <a:rPr lang="en-US" smtClean="0"/>
              <a:t>‹#›</a:t>
            </a:fld>
            <a:endParaRPr lang="en-US"/>
          </a:p>
        </p:txBody>
      </p:sp>
    </p:spTree>
    <p:extLst>
      <p:ext uri="{BB962C8B-B14F-4D97-AF65-F5344CB8AC3E}">
        <p14:creationId xmlns:p14="http://schemas.microsoft.com/office/powerpoint/2010/main" val="3320930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3EC105-3E63-4709-9ECA-2EB22CB2AA34}" type="datetimeFigureOut">
              <a:rPr lang="en-US" smtClean="0"/>
              <a:t>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92567-D7D7-4223-A842-9A06E6D4E1F9}" type="slidenum">
              <a:rPr lang="en-US" smtClean="0"/>
              <a:t>‹#›</a:t>
            </a:fld>
            <a:endParaRPr lang="en-US"/>
          </a:p>
        </p:txBody>
      </p:sp>
    </p:spTree>
    <p:extLst>
      <p:ext uri="{BB962C8B-B14F-4D97-AF65-F5344CB8AC3E}">
        <p14:creationId xmlns:p14="http://schemas.microsoft.com/office/powerpoint/2010/main" val="3227566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A221C-6048-0305-D24D-225EDC5E0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5A8F11-5FBA-92D3-918A-EE8703E266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A88552-8A85-3B7D-B578-9EA5DD22151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&gt;&gt;&gt;&gt;   Red Hat speaker welcome on stage the Intel speaker   &lt;&lt;&lt;&lt;</a:t>
            </a:r>
            <a:endParaRPr lang="en-US" sz="1200" kern="1200" dirty="0">
              <a:solidFill>
                <a:schemeClr val="tx1"/>
              </a:solidFill>
              <a:effectLst/>
              <a:latin typeface="+mn-lt"/>
              <a:ea typeface="+mn-ea"/>
              <a:cs typeface="+mn-cs"/>
            </a:endParaRPr>
          </a:p>
          <a:p>
            <a:r>
              <a:rPr lang="en-US" dirty="0"/>
              <a:t> </a:t>
            </a:r>
          </a:p>
        </p:txBody>
      </p:sp>
    </p:spTree>
    <p:extLst>
      <p:ext uri="{BB962C8B-B14F-4D97-AF65-F5344CB8AC3E}">
        <p14:creationId xmlns:p14="http://schemas.microsoft.com/office/powerpoint/2010/main" val="240087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RED HAT</a:t>
            </a:r>
            <a:r>
              <a:rPr lang="en-US" sz="1200" kern="1200" dirty="0">
                <a:solidFill>
                  <a:schemeClr val="tx1"/>
                </a:solidFill>
                <a:effectLst/>
                <a:latin typeface="+mn-lt"/>
                <a:ea typeface="+mn-ea"/>
                <a:cs typeface="+mn-cs"/>
              </a:rPr>
              <a:t>: thank you so much for joining us today. Intel has always been an incredible partner for us; I think we've actually passed the 25-year mark at this point. A lot has changed over the years, but one thing that has remained strong and consistent is our partnership, that is still bringing huge value to our customers and ecosystem. Would you mind to tell us more about it?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INTEL</a:t>
            </a:r>
            <a:r>
              <a:rPr lang="en-US" sz="1200" kern="1200" dirty="0">
                <a:solidFill>
                  <a:schemeClr val="tx1"/>
                </a:solidFill>
                <a:effectLst/>
                <a:latin typeface="+mn-lt"/>
                <a:ea typeface="+mn-ea"/>
                <a:cs typeface="+mn-cs"/>
              </a:rPr>
              <a:t>: in these 25 years we have come a long way together, focusing our efforts in bringing the Platform of Choice to the Industry. Everyday Engineers from both companies work closely together to ensure the new features of Intel’s latest platforms, and features and capabilities of Red Hat’s Portfolio of solutions are designed, supported and optimized, in this way our customers gain first-rate cloud architecture, workload-optimized containers, and integrated solutions.  Now, our commitment together with Red Hat is to help organizations develop and unlock the full potential of scalable and more secure AI systems based on open ecosystems and standards. </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accent2"/>
                </a:solidFill>
                <a:effectLst/>
                <a:uLnTx/>
                <a:uFillTx/>
                <a:latin typeface="Red Hat Text"/>
                <a:ea typeface="Red Hat Text"/>
                <a:cs typeface="Red Hat Text"/>
                <a:sym typeface="Red Hat Text"/>
              </a:rPr>
              <a:t>Intel contributes to more than 100 different </a:t>
            </a:r>
            <a:r>
              <a:rPr lang="en-US" kern="0" dirty="0">
                <a:solidFill>
                  <a:schemeClr val="accent2"/>
                </a:solidFill>
                <a:latin typeface="Red Hat Text"/>
                <a:ea typeface="Red Hat Text"/>
                <a:cs typeface="Red Hat Text"/>
                <a:sym typeface="Red Hat Text"/>
              </a:rPr>
              <a:t>open-source</a:t>
            </a:r>
            <a:r>
              <a:rPr kumimoji="0" lang="en-US" sz="1200" b="0" i="0" u="none" strike="noStrike" kern="0" cap="none" spc="0" normalizeH="0" baseline="0" noProof="0" dirty="0">
                <a:ln>
                  <a:noFill/>
                </a:ln>
                <a:solidFill>
                  <a:schemeClr val="accent2"/>
                </a:solidFill>
                <a:effectLst/>
                <a:uLnTx/>
                <a:uFillTx/>
                <a:latin typeface="Red Hat Text"/>
                <a:ea typeface="Red Hat Text"/>
                <a:cs typeface="Red Hat Text"/>
                <a:sym typeface="Red Hat Text"/>
              </a:rPr>
              <a:t> projects, from the Linux kernel to cloud orchestration and plugins for Kubernetes.</a:t>
            </a:r>
            <a:endParaRPr lang="en-US" sz="1200" b="0" i="0" u="none" strike="noStrike" kern="0" cap="none" spc="0" normalizeH="0" baseline="0" noProof="0" dirty="0">
              <a:ln>
                <a:noFill/>
              </a:ln>
              <a:solidFill>
                <a:schemeClr val="accent2"/>
              </a:solidFill>
              <a:effectLst/>
              <a:uLnTx/>
              <a:uFillTx/>
              <a:latin typeface="Red Hat Text"/>
              <a:ea typeface="Red Hat Text"/>
              <a:cs typeface="Red Hat Text"/>
            </a:endParaRPr>
          </a:p>
          <a:p>
            <a:endParaRPr lang="en-US" dirty="0"/>
          </a:p>
        </p:txBody>
      </p:sp>
      <p:sp>
        <p:nvSpPr>
          <p:cNvPr id="4" name="Slide Number Placeholder 3"/>
          <p:cNvSpPr>
            <a:spLocks noGrp="1"/>
          </p:cNvSpPr>
          <p:nvPr>
            <p:ph type="sldNum" sz="quarter" idx="5"/>
          </p:nvPr>
        </p:nvSpPr>
        <p:spPr/>
        <p:txBody>
          <a:bodyPr/>
          <a:lstStyle/>
          <a:p>
            <a:fld id="{43D92567-D7D7-4223-A842-9A06E6D4E1F9}" type="slidenum">
              <a:rPr lang="en-US" smtClean="0"/>
              <a:t>2</a:t>
            </a:fld>
            <a:endParaRPr lang="en-US"/>
          </a:p>
        </p:txBody>
      </p:sp>
    </p:spTree>
    <p:extLst>
      <p:ext uri="{BB962C8B-B14F-4D97-AF65-F5344CB8AC3E}">
        <p14:creationId xmlns:p14="http://schemas.microsoft.com/office/powerpoint/2010/main" val="112463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C142C-7422-2DBD-0BC3-79E1470A60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07A7D1-9FE7-401D-F706-2D11736557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2965E-3DA1-3843-2BFA-934054C1F278}"/>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RED HAT</a:t>
            </a:r>
            <a:r>
              <a:rPr lang="en-US" sz="1200" kern="1200" dirty="0">
                <a:solidFill>
                  <a:schemeClr val="tx1"/>
                </a:solidFill>
                <a:effectLst/>
                <a:latin typeface="+mn-lt"/>
                <a:ea typeface="+mn-ea"/>
                <a:cs typeface="+mn-cs"/>
              </a:rPr>
              <a:t>: that’s sound really good so let’s keep this collaboration working for another round of 25 years! One point that is very important to me is how we intensified our joint effort to bringing non-proprietary AI solutions to the market, allowing developers to build AI applications the way they want on an open foundation. Now let's look ahead, what should people expect in the AI space?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INTEL</a:t>
            </a:r>
            <a:r>
              <a:rPr lang="en-US" sz="1200" kern="1200" dirty="0">
                <a:solidFill>
                  <a:schemeClr val="tx1"/>
                </a:solidFill>
                <a:effectLst/>
                <a:latin typeface="+mn-lt"/>
                <a:ea typeface="+mn-ea"/>
                <a:cs typeface="+mn-cs"/>
              </a:rPr>
              <a:t>: we are still in the early days of AI, the journey ahead of us is exciting as well as challenging, new updates coming every week, new models released very often, I am sure you heard a lot about agentic AI and looking at this year and the years ahead Agentic AI is the clear focus. What are those AI agents? Well, it is a system capable of reasoning through complex problems, creating actionable plans and executing them while will add tremendous value by increasing productivity, reducing cost or minimizing the time to execution, among others. </a:t>
            </a:r>
          </a:p>
          <a:p>
            <a:r>
              <a:rPr lang="en-US" dirty="0"/>
              <a:t> </a:t>
            </a:r>
          </a:p>
        </p:txBody>
      </p:sp>
      <p:sp>
        <p:nvSpPr>
          <p:cNvPr id="4" name="Slide Number Placeholder 3">
            <a:extLst>
              <a:ext uri="{FF2B5EF4-FFF2-40B4-BE49-F238E27FC236}">
                <a16:creationId xmlns:a16="http://schemas.microsoft.com/office/drawing/2014/main" id="{82FA9716-CFCD-7496-7119-78BE897A90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92567-D7D7-4223-A842-9A06E6D4E1F9}" type="slidenum">
              <a:rPr kumimoji="0" lang="en-US" sz="1200" b="0" i="0" u="none" strike="noStrike" kern="1200" cap="none" spc="0" normalizeH="0" baseline="0" noProof="0" smtClean="0">
                <a:ln>
                  <a:noFill/>
                </a:ln>
                <a:solidFill>
                  <a:srgbClr val="52525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525252"/>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722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A37A2-3159-4E06-79D1-43BDB65865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CCA022-67F8-625A-9D8B-8944E9BE0B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7B6602-3A73-59D1-BAFD-1994868C79EC}"/>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RED HAT</a:t>
            </a:r>
            <a:r>
              <a:rPr lang="en-US" sz="1200" kern="1200" dirty="0">
                <a:solidFill>
                  <a:schemeClr val="tx1"/>
                </a:solidFill>
                <a:effectLst/>
                <a:latin typeface="+mn-lt"/>
                <a:ea typeface="+mn-ea"/>
                <a:cs typeface="+mn-cs"/>
              </a:rPr>
              <a:t>: that sounds promising, and you just displayed on the chart an interesting timeline about the evolution of AI applications, so, before jumping into more details about Agentic AI, can you help us make some clarity about how AI workloads have evolved? And which role is Intel playing here?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INTEL</a:t>
            </a:r>
            <a:r>
              <a:rPr lang="en-US" sz="1200" kern="1200" dirty="0">
                <a:solidFill>
                  <a:schemeClr val="tx1"/>
                </a:solidFill>
                <a:effectLst/>
                <a:latin typeface="+mn-lt"/>
                <a:ea typeface="+mn-ea"/>
                <a:cs typeface="+mn-cs"/>
              </a:rPr>
              <a:t>: AI has evolved from machine learning to deep learning, and now generative AI. CPUs like Xeon are well-suited for ML and some DL tasks, but less for training large generative models like ChatGPT. However, GenAI is also segmenting smaller language models and domain-specific models (DSMs) are becoming more common and cost-effective, while larger models grow in complexity. </a:t>
            </a:r>
          </a:p>
          <a:p>
            <a:r>
              <a:rPr lang="en-US" sz="1200" kern="1200" dirty="0">
                <a:solidFill>
                  <a:schemeClr val="tx1"/>
                </a:solidFill>
                <a:effectLst/>
                <a:latin typeface="+mn-lt"/>
                <a:ea typeface="+mn-ea"/>
                <a:cs typeface="+mn-cs"/>
              </a:rPr>
              <a:t>So, when assessing GenAI deployments, let’s consider factors like model size, latency, precision, token I/O, and user concurrency (simultaneous users): under the right conditions, Xeon can be a great fit for models under 20B parameters.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p:txBody>
      </p:sp>
      <p:sp>
        <p:nvSpPr>
          <p:cNvPr id="4" name="Slide Number Placeholder 3">
            <a:extLst>
              <a:ext uri="{FF2B5EF4-FFF2-40B4-BE49-F238E27FC236}">
                <a16:creationId xmlns:a16="http://schemas.microsoft.com/office/drawing/2014/main" id="{E7E03E76-3C56-E4F8-4278-103AED72B9B1}"/>
              </a:ext>
            </a:extLst>
          </p:cNvPr>
          <p:cNvSpPr>
            <a:spLocks noGrp="1"/>
          </p:cNvSpPr>
          <p:nvPr>
            <p:ph type="sldNum" sz="quarter" idx="5"/>
          </p:nvPr>
        </p:nvSpPr>
        <p:spPr/>
        <p:txBody>
          <a:bodyPr/>
          <a:lstStyle/>
          <a:p>
            <a:fld id="{675964BE-64D7-A049-BCCE-EDDADA192685}" type="slidenum">
              <a:rPr lang="en-US" smtClean="0"/>
              <a:t>4</a:t>
            </a:fld>
            <a:endParaRPr lang="en-US"/>
          </a:p>
        </p:txBody>
      </p:sp>
    </p:spTree>
    <p:extLst>
      <p:ext uri="{BB962C8B-B14F-4D97-AF65-F5344CB8AC3E}">
        <p14:creationId xmlns:p14="http://schemas.microsoft.com/office/powerpoint/2010/main" val="557382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RED HAT</a:t>
            </a:r>
            <a:r>
              <a:rPr lang="en-US" sz="1200" kern="1200" dirty="0">
                <a:solidFill>
                  <a:schemeClr val="tx1"/>
                </a:solidFill>
                <a:effectLst/>
                <a:latin typeface="+mn-lt"/>
                <a:ea typeface="+mn-ea"/>
                <a:cs typeface="+mn-cs"/>
              </a:rPr>
              <a:t>: a very comprehensive approach and this will surely help customers to face the challenge of the AI adoption. But talking about challenges and Data Center Modernization, our customers are also looking for support for virtualization environments: can CPU help here in the same way?</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INTEL</a:t>
            </a:r>
            <a:r>
              <a:rPr lang="en-US" sz="1200" kern="1200" dirty="0">
                <a:solidFill>
                  <a:schemeClr val="tx1"/>
                </a:solidFill>
                <a:effectLst/>
                <a:latin typeface="+mn-lt"/>
                <a:ea typeface="+mn-ea"/>
                <a:cs typeface="+mn-cs"/>
              </a:rPr>
              <a:t>: we know that Virtualization has kept growing during the past months, here Red Hat OpenShift Virtualization with Intel Xeon 6 brings the best performance per cost option for your current Virtualization needs. This is what Xeon 6 brings to typical workloads as you can experience more than 2 times the increase of performance on your current workloads or up to 5 times better AI inferencing in comparison to competition.</a:t>
            </a:r>
          </a:p>
        </p:txBody>
      </p:sp>
      <p:sp>
        <p:nvSpPr>
          <p:cNvPr id="4" name="Slide Number Placeholder 3"/>
          <p:cNvSpPr>
            <a:spLocks noGrp="1"/>
          </p:cNvSpPr>
          <p:nvPr>
            <p:ph type="sldNum" sz="quarter" idx="5"/>
          </p:nvPr>
        </p:nvSpPr>
        <p:spPr/>
        <p:txBody>
          <a:bodyPr/>
          <a:lstStyle/>
          <a:p>
            <a:fld id="{43D92567-D7D7-4223-A842-9A06E6D4E1F9}" type="slidenum">
              <a:rPr lang="en-US" smtClean="0"/>
              <a:t>5</a:t>
            </a:fld>
            <a:endParaRPr lang="en-US"/>
          </a:p>
        </p:txBody>
      </p:sp>
    </p:spTree>
    <p:extLst>
      <p:ext uri="{BB962C8B-B14F-4D97-AF65-F5344CB8AC3E}">
        <p14:creationId xmlns:p14="http://schemas.microsoft.com/office/powerpoint/2010/main" val="2404284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Agentic AI</a:t>
            </a:r>
            <a:r>
              <a:rPr lang="en-US" sz="1200" kern="1200" dirty="0">
                <a:solidFill>
                  <a:schemeClr val="tx1"/>
                </a:solidFill>
                <a:effectLst/>
                <a:latin typeface="+mn-lt"/>
                <a:ea typeface="+mn-ea"/>
                <a:cs typeface="+mn-cs"/>
              </a:rPr>
              <a:t> is becoming the fastest-growing AI technology, driven by real-time inferencing. </a:t>
            </a:r>
            <a:r>
              <a:rPr lang="en-US" sz="1200" b="1" kern="1200" dirty="0">
                <a:solidFill>
                  <a:schemeClr val="tx1"/>
                </a:solidFill>
                <a:effectLst/>
                <a:latin typeface="+mn-lt"/>
                <a:ea typeface="+mn-ea"/>
                <a:cs typeface="+mn-cs"/>
              </a:rPr>
              <a:t>Intel</a:t>
            </a:r>
            <a:r>
              <a:rPr lang="en-US" sz="1200" kern="1200" dirty="0">
                <a:solidFill>
                  <a:schemeClr val="tx1"/>
                </a:solidFill>
                <a:effectLst/>
                <a:latin typeface="+mn-lt"/>
                <a:ea typeface="+mn-ea"/>
                <a:cs typeface="+mn-cs"/>
              </a:rPr>
              <a:t>, through its </a:t>
            </a:r>
            <a:r>
              <a:rPr lang="en-US" sz="1200" b="1" kern="1200" dirty="0">
                <a:solidFill>
                  <a:schemeClr val="tx1"/>
                </a:solidFill>
                <a:effectLst/>
                <a:latin typeface="+mn-lt"/>
                <a:ea typeface="+mn-ea"/>
                <a:cs typeface="+mn-cs"/>
              </a:rPr>
              <a:t>Xeon 6 CPUs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Gaudi 3 accelerators</a:t>
            </a:r>
            <a:r>
              <a:rPr lang="en-US" sz="1200" kern="1200" dirty="0">
                <a:solidFill>
                  <a:schemeClr val="tx1"/>
                </a:solidFill>
                <a:effectLst/>
                <a:latin typeface="+mn-lt"/>
                <a:ea typeface="+mn-ea"/>
                <a:cs typeface="+mn-cs"/>
              </a:rPr>
              <a:t>, uniquely enables the heterogeneous compute this technology demands—delivering a compelling </a:t>
            </a:r>
            <a:r>
              <a:rPr lang="en-US" sz="1200" b="1" kern="1200" dirty="0">
                <a:solidFill>
                  <a:schemeClr val="tx1"/>
                </a:solidFill>
                <a:effectLst/>
                <a:latin typeface="+mn-lt"/>
                <a:ea typeface="+mn-ea"/>
                <a:cs typeface="+mn-cs"/>
              </a:rPr>
              <a:t>TCO advantage</a:t>
            </a:r>
            <a:r>
              <a:rPr lang="en-US" sz="1200" kern="1200" dirty="0">
                <a:solidFill>
                  <a:schemeClr val="tx1"/>
                </a:solidFill>
                <a:effectLst/>
                <a:latin typeface="+mn-lt"/>
                <a:ea typeface="+mn-ea"/>
                <a:cs typeface="+mn-cs"/>
              </a:rPr>
              <a:t>. Combined with the </a:t>
            </a:r>
            <a:r>
              <a:rPr lang="en-US" sz="1200" b="1" kern="1200" dirty="0">
                <a:solidFill>
                  <a:schemeClr val="tx1"/>
                </a:solidFill>
                <a:effectLst/>
                <a:latin typeface="+mn-lt"/>
                <a:ea typeface="+mn-ea"/>
                <a:cs typeface="+mn-cs"/>
              </a:rPr>
              <a:t>Red Hat AI portfolio</a:t>
            </a:r>
            <a:r>
              <a:rPr lang="en-US" sz="1200" kern="1200" dirty="0">
                <a:solidFill>
                  <a:schemeClr val="tx1"/>
                </a:solidFill>
                <a:effectLst/>
                <a:latin typeface="+mn-lt"/>
                <a:ea typeface="+mn-ea"/>
                <a:cs typeface="+mn-cs"/>
              </a:rPr>
              <a:t>, it offers a powerful, open, and cost-efficient foundation for building and scaling agentic AI workloads.</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Intel Xeon 6</a:t>
            </a:r>
            <a:r>
              <a:rPr lang="en-US" sz="1200" kern="1200" dirty="0">
                <a:solidFill>
                  <a:schemeClr val="tx1"/>
                </a:solidFill>
                <a:effectLst/>
                <a:latin typeface="+mn-lt"/>
                <a:ea typeface="+mn-ea"/>
                <a:cs typeface="+mn-cs"/>
              </a:rPr>
              <a:t> delivers industry-leading </a:t>
            </a:r>
            <a:r>
              <a:rPr lang="en-US" sz="1200" b="1" kern="1200" dirty="0">
                <a:solidFill>
                  <a:schemeClr val="tx1"/>
                </a:solidFill>
                <a:effectLst/>
                <a:latin typeface="+mn-lt"/>
                <a:ea typeface="+mn-ea"/>
                <a:cs typeface="+mn-cs"/>
              </a:rPr>
              <a:t>performance per dollar</a:t>
            </a:r>
            <a:r>
              <a:rPr lang="en-US" sz="1200" kern="1200" dirty="0">
                <a:solidFill>
                  <a:schemeClr val="tx1"/>
                </a:solidFill>
                <a:effectLst/>
                <a:latin typeface="+mn-lt"/>
                <a:ea typeface="+mn-ea"/>
                <a:cs typeface="+mn-cs"/>
              </a:rPr>
              <a:t> across </a:t>
            </a:r>
            <a:r>
              <a:rPr lang="en-US" sz="1200" b="1" kern="1200" dirty="0">
                <a:solidFill>
                  <a:schemeClr val="tx1"/>
                </a:solidFill>
                <a:effectLst/>
                <a:latin typeface="+mn-lt"/>
                <a:ea typeface="+mn-ea"/>
                <a:cs typeface="+mn-cs"/>
              </a:rPr>
              <a:t>virtualized, containerized</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AI inferencing workloads for small and medium LLMs</a:t>
            </a:r>
            <a:r>
              <a:rPr lang="en-US" sz="1200" kern="1200" dirty="0">
                <a:solidFill>
                  <a:schemeClr val="tx1"/>
                </a:solidFill>
                <a:effectLst/>
                <a:latin typeface="+mn-lt"/>
                <a:ea typeface="+mn-ea"/>
                <a:cs typeface="+mn-cs"/>
              </a:rPr>
              <a:t>. When combined with </a:t>
            </a:r>
            <a:r>
              <a:rPr lang="en-US" sz="1200" b="1" kern="1200" dirty="0">
                <a:solidFill>
                  <a:schemeClr val="tx1"/>
                </a:solidFill>
                <a:effectLst/>
                <a:latin typeface="+mn-lt"/>
                <a:ea typeface="+mn-ea"/>
                <a:cs typeface="+mn-cs"/>
              </a:rPr>
              <a:t>Red Hat OpenShift Virtualization</a:t>
            </a:r>
            <a:r>
              <a:rPr lang="en-US" sz="1200" kern="1200" dirty="0">
                <a:solidFill>
                  <a:schemeClr val="tx1"/>
                </a:solidFill>
                <a:effectLst/>
                <a:latin typeface="+mn-lt"/>
                <a:ea typeface="+mn-ea"/>
                <a:cs typeface="+mn-cs"/>
              </a:rPr>
              <a:t>, organizations gain a unified, Kubernetes-native platform that supports </a:t>
            </a:r>
            <a:r>
              <a:rPr lang="en-US" sz="1200" b="1" kern="1200" dirty="0">
                <a:solidFill>
                  <a:schemeClr val="tx1"/>
                </a:solidFill>
                <a:effectLst/>
                <a:latin typeface="+mn-lt"/>
                <a:ea typeface="+mn-ea"/>
                <a:cs typeface="+mn-cs"/>
              </a:rPr>
              <a:t>VMs and containers side by side</a:t>
            </a:r>
            <a:r>
              <a:rPr lang="en-US" sz="1200" kern="1200" dirty="0">
                <a:solidFill>
                  <a:schemeClr val="tx1"/>
                </a:solidFill>
                <a:effectLst/>
                <a:latin typeface="+mn-lt"/>
                <a:ea typeface="+mn-ea"/>
                <a:cs typeface="+mn-cs"/>
              </a:rPr>
              <a:t>, enabling workload consolidation, operational efficiency, and a future-ready AI infrastructure.</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Confidential Computing (e.g., Intel SGX, TDX)</a:t>
            </a:r>
            <a:r>
              <a:rPr lang="en-US" sz="1200" kern="1200" dirty="0">
                <a:solidFill>
                  <a:schemeClr val="tx1"/>
                </a:solidFill>
                <a:effectLst/>
                <a:latin typeface="+mn-lt"/>
                <a:ea typeface="+mn-ea"/>
                <a:cs typeface="+mn-cs"/>
              </a:rPr>
              <a:t> helps meet EMEA sovereignty guidelines by protecting sensitive data even during processing. Combined with open-source platforms like Red Hat OpenShift, it ensures data control across hybrid and public clouds, enabling portability, privacy, and regulatory flexibility without vendor lock-in required to adapt to future regulations and sovereign requirements.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92567-D7D7-4223-A842-9A06E6D4E1F9}" type="slidenum">
              <a:rPr kumimoji="0" lang="en-US" sz="1200" b="0" i="0" u="none" strike="noStrike" kern="1200" cap="none" spc="0" normalizeH="0" baseline="0" noProof="0" smtClean="0">
                <a:ln>
                  <a:noFill/>
                </a:ln>
                <a:solidFill>
                  <a:srgbClr val="52525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525252"/>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9425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RED HAT</a:t>
            </a:r>
            <a:r>
              <a:rPr lang="en-US" sz="1200" kern="1200" dirty="0">
                <a:solidFill>
                  <a:schemeClr val="tx1"/>
                </a:solidFill>
                <a:effectLst/>
                <a:latin typeface="+mn-lt"/>
                <a:ea typeface="+mn-ea"/>
                <a:cs typeface="+mn-cs"/>
              </a:rPr>
              <a:t>: awesome, before wrapping up, how can customers get started with these exciting new technologies?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INTEL</a:t>
            </a:r>
            <a:r>
              <a:rPr lang="en-US" sz="1200" kern="1200" dirty="0">
                <a:solidFill>
                  <a:schemeClr val="tx1"/>
                </a:solidFill>
                <a:effectLst/>
                <a:latin typeface="+mn-lt"/>
                <a:ea typeface="+mn-ea"/>
                <a:cs typeface="+mn-cs"/>
              </a:rPr>
              <a:t>: customers can apply for a free GenAI or Virt PoC based on Gaudi 3 technology, just take a picture of this QR Code!</a:t>
            </a:r>
          </a:p>
          <a:p>
            <a:r>
              <a:rPr lang="en-US" sz="1200" kern="1200" dirty="0">
                <a:solidFill>
                  <a:schemeClr val="tx1"/>
                </a:solidFill>
                <a:effectLst/>
                <a:latin typeface="+mn-lt"/>
                <a:ea typeface="+mn-ea"/>
                <a:cs typeface="+mn-cs"/>
              </a:rPr>
              <a:t>Then we have a session and a booth, let’s meet there for further conversations!</a:t>
            </a:r>
          </a:p>
          <a:p>
            <a:endParaRPr lang="en-US" dirty="0"/>
          </a:p>
        </p:txBody>
      </p:sp>
      <p:sp>
        <p:nvSpPr>
          <p:cNvPr id="4" name="Slide Number Placeholder 3"/>
          <p:cNvSpPr>
            <a:spLocks noGrp="1"/>
          </p:cNvSpPr>
          <p:nvPr>
            <p:ph type="sldNum" sz="quarter" idx="5"/>
          </p:nvPr>
        </p:nvSpPr>
        <p:spPr/>
        <p:txBody>
          <a:bodyPr/>
          <a:lstStyle/>
          <a:p>
            <a:fld id="{43D92567-D7D7-4223-A842-9A06E6D4E1F9}" type="slidenum">
              <a:rPr lang="en-US" smtClean="0"/>
              <a:t>7</a:t>
            </a:fld>
            <a:endParaRPr lang="en-US"/>
          </a:p>
        </p:txBody>
      </p:sp>
    </p:spTree>
    <p:extLst>
      <p:ext uri="{BB962C8B-B14F-4D97-AF65-F5344CB8AC3E}">
        <p14:creationId xmlns:p14="http://schemas.microsoft.com/office/powerpoint/2010/main" val="1605812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36222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anded title +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EA43F0-3CCC-A8B2-CFE2-029082185355}"/>
              </a:ext>
            </a:extLst>
          </p:cNvPr>
          <p:cNvSpPr/>
          <p:nvPr userDrawn="1"/>
        </p:nvSpPr>
        <p:spPr>
          <a:xfrm>
            <a:off x="0" y="1350964"/>
            <a:ext cx="12192000" cy="5507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pic>
        <p:nvPicPr>
          <p:cNvPr id="2" name="Picture 1" descr="A black background with a black square&#10;&#10;AI-generated content may be incorrect.">
            <a:extLst>
              <a:ext uri="{FF2B5EF4-FFF2-40B4-BE49-F238E27FC236}">
                <a16:creationId xmlns:a16="http://schemas.microsoft.com/office/drawing/2014/main" id="{6D423175-2747-FDFB-78ED-557FA26BA59F}"/>
              </a:ext>
            </a:extLst>
          </p:cNvPr>
          <p:cNvPicPr>
            <a:picLocks noChangeAspect="1"/>
          </p:cNvPicPr>
          <p:nvPr userDrawn="1"/>
        </p:nvPicPr>
        <p:blipFill>
          <a:blip r:embed="rId2"/>
          <a:srcRect t="83998" r="91005"/>
          <a:stretch/>
        </p:blipFill>
        <p:spPr>
          <a:xfrm>
            <a:off x="763" y="5760291"/>
            <a:ext cx="1096518" cy="1097280"/>
          </a:xfrm>
          <a:prstGeom prst="rect">
            <a:avLst/>
          </a:prstGeom>
        </p:spPr>
      </p:pic>
      <p:grpSp>
        <p:nvGrpSpPr>
          <p:cNvPr id="5" name="Group 4">
            <a:extLst>
              <a:ext uri="{FF2B5EF4-FFF2-40B4-BE49-F238E27FC236}">
                <a16:creationId xmlns:a16="http://schemas.microsoft.com/office/drawing/2014/main" id="{3FE59F6C-B14C-86BA-6001-96E0B0993815}"/>
              </a:ext>
            </a:extLst>
          </p:cNvPr>
          <p:cNvGrpSpPr>
            <a:grpSpLocks noChangeAspect="1"/>
          </p:cNvGrpSpPr>
          <p:nvPr userDrawn="1"/>
        </p:nvGrpSpPr>
        <p:grpSpPr bwMode="auto">
          <a:xfrm>
            <a:off x="0" y="6400800"/>
            <a:ext cx="457200" cy="457200"/>
            <a:chOff x="1680" y="0"/>
            <a:chExt cx="4320" cy="4320"/>
          </a:xfrm>
        </p:grpSpPr>
        <p:sp>
          <p:nvSpPr>
            <p:cNvPr id="6" name="AutoShape 3">
              <a:extLst>
                <a:ext uri="{FF2B5EF4-FFF2-40B4-BE49-F238E27FC236}">
                  <a16:creationId xmlns:a16="http://schemas.microsoft.com/office/drawing/2014/main" id="{52846312-1152-1971-EA6F-E5DA01432370}"/>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EE005C27-54AE-4838-B5D4-29552DBF0AF5}"/>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 name="Rectangle 15">
              <a:extLst>
                <a:ext uri="{FF2B5EF4-FFF2-40B4-BE49-F238E27FC236}">
                  <a16:creationId xmlns:a16="http://schemas.microsoft.com/office/drawing/2014/main" id="{6A0991F4-279F-951B-E67A-63338CB53B5A}"/>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 name="Freeform 7">
              <a:extLst>
                <a:ext uri="{FF2B5EF4-FFF2-40B4-BE49-F238E27FC236}">
                  <a16:creationId xmlns:a16="http://schemas.microsoft.com/office/drawing/2014/main" id="{C263BC3F-47D2-B542-2581-140C4C762251}"/>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p:txBody>
          <a:bodyPr/>
          <a:lstStyle>
            <a:lvl1pPr>
              <a:defRPr>
                <a:solidFill>
                  <a:schemeClr val="tx1"/>
                </a:solidFill>
              </a:defRPr>
            </a:lvl1pPr>
          </a:lstStyle>
          <a:p>
            <a:r>
              <a:rPr lang="en-US"/>
              <a:t>Click to edit title style</a:t>
            </a:r>
          </a:p>
        </p:txBody>
      </p:sp>
      <p:sp>
        <p:nvSpPr>
          <p:cNvPr id="7" name="Rectangle 6" descr="Intel Confidential">
            <a:extLst>
              <a:ext uri="{FF2B5EF4-FFF2-40B4-BE49-F238E27FC236}">
                <a16:creationId xmlns:a16="http://schemas.microsoft.com/office/drawing/2014/main" id="{64FD9DC8-2E11-88A1-991C-05EFBBA5F8E8}"/>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8" name="TextBox 7" descr="page number">
            <a:extLst>
              <a:ext uri="{FF2B5EF4-FFF2-40B4-BE49-F238E27FC236}">
                <a16:creationId xmlns:a16="http://schemas.microsoft.com/office/drawing/2014/main" id="{0E7ED816-EE7A-C141-5936-9E7D81F298C6}"/>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4" name="Content Placeholder 2">
            <a:extLst>
              <a:ext uri="{FF2B5EF4-FFF2-40B4-BE49-F238E27FC236}">
                <a16:creationId xmlns:a16="http://schemas.microsoft.com/office/drawing/2014/main" id="{C69F61DA-EB28-485A-F444-8A7F6AAC5ECA}"/>
              </a:ext>
            </a:extLst>
          </p:cNvPr>
          <p:cNvSpPr>
            <a:spLocks noGrp="1"/>
          </p:cNvSpPr>
          <p:nvPr>
            <p:ph sz="half" idx="1" hasCustomPrompt="1"/>
          </p:nvPr>
        </p:nvSpPr>
        <p:spPr>
          <a:xfrm>
            <a:off x="640080" y="1716723"/>
            <a:ext cx="10910316" cy="4501515"/>
          </a:xfrm>
          <a:noFill/>
          <a:ln>
            <a:noFill/>
          </a:ln>
        </p:spPr>
        <p:txBody>
          <a:bodyPr lIns="0" tIns="0" rIns="0" bIns="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885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smos divider B">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33B354-354D-5993-0D50-F28473EABD14}"/>
              </a:ext>
            </a:extLst>
          </p:cNvPr>
          <p:cNvPicPr>
            <a:picLocks noChangeAspect="1"/>
          </p:cNvPicPr>
          <p:nvPr userDrawn="1"/>
        </p:nvPicPr>
        <p:blipFill>
          <a:blip r:embed="rId2"/>
          <a:srcRect/>
          <a:stretch/>
        </p:blipFill>
        <p:spPr>
          <a:xfrm>
            <a:off x="764" y="857"/>
            <a:ext cx="12190472" cy="6857141"/>
          </a:xfrm>
          <a:prstGeom prst="rect">
            <a:avLst/>
          </a:prstGeom>
        </p:spPr>
      </p:pic>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1005840" y="1536064"/>
            <a:ext cx="9649333" cy="2194560"/>
          </a:xfrm>
        </p:spPr>
        <p:txBody>
          <a:bodyPr anchor="b" anchorCtr="0">
            <a:noAutofit/>
          </a:bodyPr>
          <a:lstStyle>
            <a:lvl1pPr algn="l">
              <a:lnSpc>
                <a:spcPct val="90000"/>
              </a:lnSpc>
              <a:spcBef>
                <a:spcPts val="0"/>
              </a:spcBef>
              <a:spcAft>
                <a:spcPts val="0"/>
              </a:spcAft>
              <a:defRPr sz="7200" i="0" spc="0" baseline="0">
                <a:solidFill>
                  <a:schemeClr val="bg1"/>
                </a:solidFill>
                <a:effectLst>
                  <a:outerShdw blurRad="127000" dist="25400" dir="5400000" algn="ctr" rotWithShape="0">
                    <a:srgbClr val="38007F">
                      <a:alpha val="67000"/>
                    </a:srgbClr>
                  </a:outerShdw>
                </a:effectLst>
                <a:latin typeface="IntelOne Headline Bold Italic" panose="020B0803020203090204" pitchFamily="34" charset="0"/>
              </a:defRPr>
            </a:lvl1pPr>
          </a:lstStyle>
          <a:p>
            <a:r>
              <a:rPr lang="en-US"/>
              <a:t>Click to edit title style</a:t>
            </a:r>
          </a:p>
        </p:txBody>
      </p:sp>
      <p:sp>
        <p:nvSpPr>
          <p:cNvPr id="10" name="Subtitle 2">
            <a:extLst>
              <a:ext uri="{FF2B5EF4-FFF2-40B4-BE49-F238E27FC236}">
                <a16:creationId xmlns:a16="http://schemas.microsoft.com/office/drawing/2014/main" id="{2C07AD4D-F3EE-3504-3D1B-22AD054EA163}"/>
              </a:ext>
            </a:extLst>
          </p:cNvPr>
          <p:cNvSpPr>
            <a:spLocks noGrp="1"/>
          </p:cNvSpPr>
          <p:nvPr>
            <p:ph type="subTitle" idx="1" hasCustomPrompt="1"/>
          </p:nvPr>
        </p:nvSpPr>
        <p:spPr>
          <a:xfrm>
            <a:off x="1005839" y="4105910"/>
            <a:ext cx="9649333" cy="1745393"/>
          </a:xfrm>
          <a:prstGeom prst="rect">
            <a:avLst/>
          </a:prstGeo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1" name="Rectangle 10" descr="Intel Confidential">
            <a:extLst>
              <a:ext uri="{FF2B5EF4-FFF2-40B4-BE49-F238E27FC236}">
                <a16:creationId xmlns:a16="http://schemas.microsoft.com/office/drawing/2014/main" id="{518E40DE-8616-E8C0-CA79-DB968D59EB64}"/>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2" name="TextBox 11" descr="page number">
            <a:extLst>
              <a:ext uri="{FF2B5EF4-FFF2-40B4-BE49-F238E27FC236}">
                <a16:creationId xmlns:a16="http://schemas.microsoft.com/office/drawing/2014/main" id="{F6BF4685-1971-D731-1C71-1509BDAD6A5E}"/>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3" name="Picture 12" descr="A black background with a black square&#10;&#10;AI-generated content may be incorrect.">
            <a:extLst>
              <a:ext uri="{FF2B5EF4-FFF2-40B4-BE49-F238E27FC236}">
                <a16:creationId xmlns:a16="http://schemas.microsoft.com/office/drawing/2014/main" id="{D5FB23EA-2163-F59B-DF0E-139605F8E5E1}"/>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14" name="Group 4">
            <a:extLst>
              <a:ext uri="{FF2B5EF4-FFF2-40B4-BE49-F238E27FC236}">
                <a16:creationId xmlns:a16="http://schemas.microsoft.com/office/drawing/2014/main" id="{4EF22400-4FBF-F14A-61D5-E6B033CBD86C}"/>
              </a:ext>
            </a:extLst>
          </p:cNvPr>
          <p:cNvGrpSpPr>
            <a:grpSpLocks noChangeAspect="1"/>
          </p:cNvGrpSpPr>
          <p:nvPr userDrawn="1"/>
        </p:nvGrpSpPr>
        <p:grpSpPr bwMode="auto">
          <a:xfrm>
            <a:off x="0" y="6400800"/>
            <a:ext cx="457200" cy="457200"/>
            <a:chOff x="1680" y="0"/>
            <a:chExt cx="4320" cy="4320"/>
          </a:xfrm>
        </p:grpSpPr>
        <p:sp>
          <p:nvSpPr>
            <p:cNvPr id="15" name="AutoShape 3">
              <a:extLst>
                <a:ext uri="{FF2B5EF4-FFF2-40B4-BE49-F238E27FC236}">
                  <a16:creationId xmlns:a16="http://schemas.microsoft.com/office/drawing/2014/main" id="{FC8698B4-BDE9-75D0-CF9D-B0389F7E4FDA}"/>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C21557F3-4B40-0E66-5CA1-4F64EB3B7937}"/>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 name="Rectangle 16">
              <a:extLst>
                <a:ext uri="{FF2B5EF4-FFF2-40B4-BE49-F238E27FC236}">
                  <a16:creationId xmlns:a16="http://schemas.microsoft.com/office/drawing/2014/main" id="{08EDA23B-9072-7325-721D-968BEA8A9150}"/>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Freeform 7">
              <a:extLst>
                <a:ext uri="{FF2B5EF4-FFF2-40B4-BE49-F238E27FC236}">
                  <a16:creationId xmlns:a16="http://schemas.microsoft.com/office/drawing/2014/main" id="{87A98CAF-8EFA-3FCB-D5BB-7359CB4A1C05}"/>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Tree>
    <p:extLst>
      <p:ext uri="{BB962C8B-B14F-4D97-AF65-F5344CB8AC3E}">
        <p14:creationId xmlns:p14="http://schemas.microsoft.com/office/powerpoint/2010/main" val="1137238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smos focal spark divider 2">
    <p:bg>
      <p:bgPr>
        <a:solidFill>
          <a:schemeClr val="tx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5BEC2FE-6C47-7581-A166-5641B3BA9562}"/>
              </a:ext>
            </a:extLst>
          </p:cNvPr>
          <p:cNvPicPr>
            <a:picLocks noChangeAspect="1"/>
          </p:cNvPicPr>
          <p:nvPr userDrawn="1"/>
        </p:nvPicPr>
        <p:blipFill>
          <a:blip r:embed="rId2"/>
          <a:srcRect/>
          <a:stretch/>
        </p:blipFill>
        <p:spPr>
          <a:xfrm>
            <a:off x="763" y="857"/>
            <a:ext cx="12190474" cy="6857141"/>
          </a:xfrm>
          <a:prstGeom prst="rect">
            <a:avLst/>
          </a:prstGeom>
        </p:spPr>
      </p:pic>
      <p:sp>
        <p:nvSpPr>
          <p:cNvPr id="15" name="Rectangle 14" descr="Intel Confidential">
            <a:extLst>
              <a:ext uri="{FF2B5EF4-FFF2-40B4-BE49-F238E27FC236}">
                <a16:creationId xmlns:a16="http://schemas.microsoft.com/office/drawing/2014/main" id="{C9BACA9E-539E-1E3A-7C68-C5EAFF64C711}"/>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6" name="TextBox 15" descr="page number">
            <a:extLst>
              <a:ext uri="{FF2B5EF4-FFF2-40B4-BE49-F238E27FC236}">
                <a16:creationId xmlns:a16="http://schemas.microsoft.com/office/drawing/2014/main" id="{D20B90DB-E7E7-10B7-780D-CBE99DDF8427}"/>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7" name="Picture 16" descr="A black background with a black square&#10;&#10;AI-generated content may be incorrect.">
            <a:extLst>
              <a:ext uri="{FF2B5EF4-FFF2-40B4-BE49-F238E27FC236}">
                <a16:creationId xmlns:a16="http://schemas.microsoft.com/office/drawing/2014/main" id="{387A13A4-9AF2-D12F-4FAF-D093C5DB4537}"/>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18" name="Group 4">
            <a:extLst>
              <a:ext uri="{FF2B5EF4-FFF2-40B4-BE49-F238E27FC236}">
                <a16:creationId xmlns:a16="http://schemas.microsoft.com/office/drawing/2014/main" id="{63A26E88-0658-FAA6-BBF6-5C00556D834A}"/>
              </a:ext>
            </a:extLst>
          </p:cNvPr>
          <p:cNvGrpSpPr>
            <a:grpSpLocks noChangeAspect="1"/>
          </p:cNvGrpSpPr>
          <p:nvPr userDrawn="1"/>
        </p:nvGrpSpPr>
        <p:grpSpPr bwMode="auto">
          <a:xfrm>
            <a:off x="0" y="6400800"/>
            <a:ext cx="457200" cy="457200"/>
            <a:chOff x="1680" y="0"/>
            <a:chExt cx="4320" cy="4320"/>
          </a:xfrm>
        </p:grpSpPr>
        <p:sp>
          <p:nvSpPr>
            <p:cNvPr id="19" name="AutoShape 3">
              <a:extLst>
                <a:ext uri="{FF2B5EF4-FFF2-40B4-BE49-F238E27FC236}">
                  <a16:creationId xmlns:a16="http://schemas.microsoft.com/office/drawing/2014/main" id="{DC4CEED9-D2E8-A20C-83E6-679A54EB31FD}"/>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C232D3C4-4D73-312B-02FD-7EDCBE1646B6}"/>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 name="Rectangle 20">
              <a:extLst>
                <a:ext uri="{FF2B5EF4-FFF2-40B4-BE49-F238E27FC236}">
                  <a16:creationId xmlns:a16="http://schemas.microsoft.com/office/drawing/2014/main" id="{38ECC59C-2DF4-5EE0-978F-91F8964A294B}"/>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 name="Freeform 7">
              <a:extLst>
                <a:ext uri="{FF2B5EF4-FFF2-40B4-BE49-F238E27FC236}">
                  <a16:creationId xmlns:a16="http://schemas.microsoft.com/office/drawing/2014/main" id="{57D9EAB9-8A1D-FBCF-F50D-0CA515785852}"/>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1233377" y="1965960"/>
            <a:ext cx="9725246" cy="1463040"/>
          </a:xfrm>
        </p:spPr>
        <p:txBody>
          <a:bodyPr anchor="ctr" anchorCtr="0">
            <a:noAutofit/>
          </a:bodyPr>
          <a:lstStyle>
            <a:lvl1pPr algn="ctr" defTabSz="914400" rtl="0" eaLnBrk="1" latinLnBrk="0" hangingPunct="1">
              <a:lnSpc>
                <a:spcPct val="100000"/>
              </a:lnSpc>
              <a:spcBef>
                <a:spcPts val="0"/>
              </a:spcBef>
              <a:spcAft>
                <a:spcPts val="0"/>
              </a:spcAft>
              <a:buNone/>
              <a:defRPr lang="en-US" sz="11500" i="0" kern="1200" spc="0" baseline="0" dirty="0">
                <a:solidFill>
                  <a:schemeClr val="bg1"/>
                </a:solidFill>
                <a:effectLst>
                  <a:outerShdw blurRad="127000" dist="25400" dir="5400000" algn="ctr" rotWithShape="0">
                    <a:srgbClr val="38007F">
                      <a:alpha val="67000"/>
                    </a:srgbClr>
                  </a:outerShdw>
                </a:effectLst>
                <a:latin typeface="IntelOne Headline Bold Italic" panose="020B0803020203090204" pitchFamily="34" charset="0"/>
                <a:ea typeface="+mj-ea"/>
                <a:cs typeface="+mj-cs"/>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1233377" y="3429000"/>
            <a:ext cx="9725246" cy="1463040"/>
          </a:xfrm>
          <a:prstGeom prst="rect">
            <a:avLst/>
          </a:prstGeom>
        </p:spPr>
        <p:txBody>
          <a:bodyPr anchor="ctr">
            <a:noAutofit/>
          </a:bodyPr>
          <a:lstStyle>
            <a:lvl1pPr marL="0" indent="0" algn="ctr" defTabSz="914400" rtl="0" eaLnBrk="1" latinLnBrk="0" hangingPunct="1">
              <a:lnSpc>
                <a:spcPct val="100000"/>
              </a:lnSpc>
              <a:spcBef>
                <a:spcPts val="0"/>
              </a:spcBef>
              <a:spcAft>
                <a:spcPts val="0"/>
              </a:spcAft>
              <a:buNone/>
              <a:defRPr lang="en-US" sz="11500" i="0" kern="1200" spc="0" baseline="0" dirty="0">
                <a:solidFill>
                  <a:schemeClr val="bg1"/>
                </a:solidFill>
                <a:effectLst>
                  <a:outerShdw blurRad="127000" dist="25400" dir="5400000" algn="ctr" rotWithShape="0">
                    <a:srgbClr val="38007F">
                      <a:alpha val="67000"/>
                    </a:srgbClr>
                  </a:outerShdw>
                </a:effectLst>
                <a:latin typeface="IntelOne Headline Bold Italic" panose="020B0803020203090204" pitchFamily="34" charset="0"/>
                <a:ea typeface="+mj-ea"/>
                <a:cs typeface="+mj-cs"/>
              </a:defRPr>
            </a:lvl1pPr>
          </a:lstStyle>
          <a:p>
            <a:pPr lvl="0"/>
            <a:r>
              <a:rPr lang="en-US"/>
              <a:t>Click to edit text styles</a:t>
            </a:r>
          </a:p>
        </p:txBody>
      </p:sp>
    </p:spTree>
    <p:extLst>
      <p:ext uri="{BB962C8B-B14F-4D97-AF65-F5344CB8AC3E}">
        <p14:creationId xmlns:p14="http://schemas.microsoft.com/office/powerpoint/2010/main" val="10233646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smos focal spark divider 3">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FC6838-0CBF-C7CE-75C8-907FFA187450}"/>
              </a:ext>
            </a:extLst>
          </p:cNvPr>
          <p:cNvPicPr>
            <a:picLocks noChangeAspect="1"/>
          </p:cNvPicPr>
          <p:nvPr userDrawn="1"/>
        </p:nvPicPr>
        <p:blipFill>
          <a:blip r:embed="rId2"/>
          <a:srcRect/>
          <a:stretch/>
        </p:blipFill>
        <p:spPr>
          <a:xfrm>
            <a:off x="763" y="857"/>
            <a:ext cx="12190474" cy="6857141"/>
          </a:xfrm>
          <a:prstGeom prst="rect">
            <a:avLst/>
          </a:prstGeom>
        </p:spPr>
      </p:pic>
      <p:sp>
        <p:nvSpPr>
          <p:cNvPr id="8" name="Rectangle 7" descr="Intel Confidential">
            <a:extLst>
              <a:ext uri="{FF2B5EF4-FFF2-40B4-BE49-F238E27FC236}">
                <a16:creationId xmlns:a16="http://schemas.microsoft.com/office/drawing/2014/main" id="{60566C1A-9680-19C0-E2EB-A7003CB3A62B}"/>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9" name="TextBox 8" descr="page number">
            <a:extLst>
              <a:ext uri="{FF2B5EF4-FFF2-40B4-BE49-F238E27FC236}">
                <a16:creationId xmlns:a16="http://schemas.microsoft.com/office/drawing/2014/main" id="{7F41F788-2185-289E-0AB0-7D79295F4440}"/>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0" name="Picture 9" descr="A black background with a black square&#10;&#10;AI-generated content may be incorrect.">
            <a:extLst>
              <a:ext uri="{FF2B5EF4-FFF2-40B4-BE49-F238E27FC236}">
                <a16:creationId xmlns:a16="http://schemas.microsoft.com/office/drawing/2014/main" id="{66967A89-D80D-991B-5EA6-42F29278C1A4}"/>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11" name="Group 4">
            <a:extLst>
              <a:ext uri="{FF2B5EF4-FFF2-40B4-BE49-F238E27FC236}">
                <a16:creationId xmlns:a16="http://schemas.microsoft.com/office/drawing/2014/main" id="{76F642FB-11F5-B83E-2F98-A694143F739F}"/>
              </a:ext>
            </a:extLst>
          </p:cNvPr>
          <p:cNvGrpSpPr>
            <a:grpSpLocks noChangeAspect="1"/>
          </p:cNvGrpSpPr>
          <p:nvPr userDrawn="1"/>
        </p:nvGrpSpPr>
        <p:grpSpPr bwMode="auto">
          <a:xfrm>
            <a:off x="0" y="6400800"/>
            <a:ext cx="457200" cy="457200"/>
            <a:chOff x="1680" y="0"/>
            <a:chExt cx="4320" cy="4320"/>
          </a:xfrm>
        </p:grpSpPr>
        <p:sp>
          <p:nvSpPr>
            <p:cNvPr id="20" name="AutoShape 3">
              <a:extLst>
                <a:ext uri="{FF2B5EF4-FFF2-40B4-BE49-F238E27FC236}">
                  <a16:creationId xmlns:a16="http://schemas.microsoft.com/office/drawing/2014/main" id="{DF8C4CED-C47F-9D2F-0884-D5B092BAECA0}"/>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352743E1-6AA0-89DB-BB18-89F2D8FC5429}"/>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 name="Rectangle 21">
              <a:extLst>
                <a:ext uri="{FF2B5EF4-FFF2-40B4-BE49-F238E27FC236}">
                  <a16:creationId xmlns:a16="http://schemas.microsoft.com/office/drawing/2014/main" id="{B629E983-3CC5-A769-4117-FF4118E80C76}"/>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 name="Freeform 7">
              <a:extLst>
                <a:ext uri="{FF2B5EF4-FFF2-40B4-BE49-F238E27FC236}">
                  <a16:creationId xmlns:a16="http://schemas.microsoft.com/office/drawing/2014/main" id="{BE12B0C4-399C-F01D-ED33-41219BCBB76E}"/>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1233377" y="1781390"/>
            <a:ext cx="9725246" cy="1005840"/>
          </a:xfrm>
        </p:spPr>
        <p:txBody>
          <a:bodyPr anchor="ctr" anchorCtr="0">
            <a:noAutofit/>
          </a:bodyPr>
          <a:lstStyle>
            <a:lvl1pPr algn="ctr">
              <a:lnSpc>
                <a:spcPct val="100000"/>
              </a:lnSpc>
              <a:spcBef>
                <a:spcPts val="0"/>
              </a:spcBef>
              <a:spcAft>
                <a:spcPts val="0"/>
              </a:spcAft>
              <a:defRPr lang="en-US" sz="7200" b="0" i="0" kern="1200" spc="0" baseline="0" dirty="0">
                <a:solidFill>
                  <a:schemeClr val="bg1"/>
                </a:solidFill>
                <a:effectLst>
                  <a:outerShdw blurRad="127000" dist="25400" dir="5400000" algn="ctr" rotWithShape="0">
                    <a:srgbClr val="38007F">
                      <a:alpha val="67000"/>
                    </a:srgbClr>
                  </a:outerShdw>
                </a:effectLst>
                <a:latin typeface="IntelOne Headline Bold Italic" panose="020B0803020203090204" pitchFamily="34" charset="0"/>
                <a:ea typeface="+mj-ea"/>
                <a:cs typeface="+mj-cs"/>
              </a:defRPr>
            </a:lvl1pPr>
          </a:lstStyle>
          <a:p>
            <a:pPr marL="0" lvl="0" indent="0" algn="ctr" defTabSz="914400" rtl="0" eaLnBrk="1" latinLnBrk="0" hangingPunct="1">
              <a:lnSpc>
                <a:spcPct val="100000"/>
              </a:lnSpc>
              <a:spcBef>
                <a:spcPts val="0"/>
              </a:spcBef>
              <a:spcAft>
                <a:spcPts val="0"/>
              </a:spcAft>
              <a:buClr>
                <a:schemeClr val="accent1"/>
              </a:buClr>
              <a:buFont typeface="IntelOne Display Regular" panose="020B0503020203020204" pitchFamily="34" charset="0"/>
              <a:buNone/>
            </a:pPr>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1233377" y="2913273"/>
            <a:ext cx="9725246" cy="1005840"/>
          </a:xfrm>
          <a:prstGeom prst="rect">
            <a:avLst/>
          </a:prstGeom>
        </p:spPr>
        <p:txBody>
          <a:bodyPr anchor="ctr">
            <a:noAutofit/>
          </a:bodyPr>
          <a:lstStyle>
            <a:lvl1pPr marL="0" indent="0" algn="ctr">
              <a:lnSpc>
                <a:spcPct val="100000"/>
              </a:lnSpc>
              <a:spcBef>
                <a:spcPts val="0"/>
              </a:spcBef>
              <a:spcAft>
                <a:spcPts val="0"/>
              </a:spcAft>
              <a:buNone/>
              <a:defRPr lang="en-US" sz="7200" b="0" i="0" kern="1200" spc="0" baseline="0" dirty="0">
                <a:solidFill>
                  <a:schemeClr val="bg1"/>
                </a:solidFill>
                <a:effectLst>
                  <a:outerShdw blurRad="127000" dist="25400" dir="5400000" algn="ctr" rotWithShape="0">
                    <a:srgbClr val="38007F">
                      <a:alpha val="67000"/>
                    </a:srgbClr>
                  </a:outerShdw>
                </a:effectLst>
                <a:latin typeface="IntelOne Headline Bold Italic" panose="020B0803020203090204" pitchFamily="34" charset="0"/>
                <a:ea typeface="+mj-ea"/>
                <a:cs typeface="+mj-cs"/>
              </a:defRPr>
            </a:lvl1pPr>
          </a:lstStyle>
          <a:p>
            <a:pPr marL="0" lvl="0" indent="0" algn="ctr" defTabSz="914400" rtl="0" eaLnBrk="1" latinLnBrk="0" hangingPunct="1">
              <a:lnSpc>
                <a:spcPct val="100000"/>
              </a:lnSpc>
              <a:spcBef>
                <a:spcPts val="0"/>
              </a:spcBef>
              <a:spcAft>
                <a:spcPts val="0"/>
              </a:spcAft>
              <a:buClr>
                <a:schemeClr val="accent1"/>
              </a:buClr>
              <a:buFont typeface="IntelOne Display Regular" panose="020B0503020203020204" pitchFamily="34" charset="0"/>
              <a:buNone/>
            </a:pPr>
            <a:r>
              <a:rPr lang="en-US"/>
              <a:t>Click to edit text styles</a:t>
            </a:r>
          </a:p>
        </p:txBody>
      </p:sp>
      <p:sp>
        <p:nvSpPr>
          <p:cNvPr id="3" name="Text Placeholder 3">
            <a:extLst>
              <a:ext uri="{FF2B5EF4-FFF2-40B4-BE49-F238E27FC236}">
                <a16:creationId xmlns:a16="http://schemas.microsoft.com/office/drawing/2014/main" id="{4DB0A12F-3947-3E2C-B803-18473A3923E2}"/>
              </a:ext>
            </a:extLst>
          </p:cNvPr>
          <p:cNvSpPr>
            <a:spLocks noGrp="1"/>
          </p:cNvSpPr>
          <p:nvPr>
            <p:ph type="body" sz="quarter" idx="11" hasCustomPrompt="1"/>
          </p:nvPr>
        </p:nvSpPr>
        <p:spPr>
          <a:xfrm>
            <a:off x="1233377" y="4045156"/>
            <a:ext cx="9725246" cy="1005840"/>
          </a:xfrm>
          <a:prstGeom prst="rect">
            <a:avLst/>
          </a:prstGeom>
        </p:spPr>
        <p:txBody>
          <a:bodyPr anchor="ctr">
            <a:noAutofit/>
          </a:bodyPr>
          <a:lstStyle>
            <a:lvl1pPr marL="0" indent="0" algn="ctr">
              <a:lnSpc>
                <a:spcPct val="100000"/>
              </a:lnSpc>
              <a:spcBef>
                <a:spcPts val="0"/>
              </a:spcBef>
              <a:spcAft>
                <a:spcPts val="0"/>
              </a:spcAft>
              <a:buNone/>
              <a:defRPr lang="en-US" sz="7200" b="0" i="0" kern="1200" spc="0" baseline="0" dirty="0">
                <a:solidFill>
                  <a:schemeClr val="bg1"/>
                </a:solidFill>
                <a:effectLst>
                  <a:outerShdw blurRad="127000" dist="25400" dir="5400000" algn="ctr" rotWithShape="0">
                    <a:srgbClr val="38007F">
                      <a:alpha val="67000"/>
                    </a:srgbClr>
                  </a:outerShdw>
                </a:effectLst>
                <a:latin typeface="IntelOne Headline Bold Italic" panose="020B0803020203090204" pitchFamily="34" charset="0"/>
                <a:ea typeface="+mj-ea"/>
                <a:cs typeface="+mj-cs"/>
              </a:defRPr>
            </a:lvl1pPr>
          </a:lstStyle>
          <a:p>
            <a:pPr marL="0" lvl="0" indent="0" algn="ctr" defTabSz="914400" rtl="0" eaLnBrk="1" latinLnBrk="0" hangingPunct="1">
              <a:lnSpc>
                <a:spcPct val="100000"/>
              </a:lnSpc>
              <a:spcBef>
                <a:spcPts val="0"/>
              </a:spcBef>
              <a:spcAft>
                <a:spcPts val="0"/>
              </a:spcAft>
              <a:buClr>
                <a:schemeClr val="accent1"/>
              </a:buClr>
              <a:buFont typeface="IntelOne Display Regular" panose="020B0503020203020204" pitchFamily="34" charset="0"/>
              <a:buNone/>
            </a:pPr>
            <a:r>
              <a:rPr lang="en-US"/>
              <a:t>Click to edit text styles</a:t>
            </a:r>
          </a:p>
        </p:txBody>
      </p:sp>
    </p:spTree>
    <p:extLst>
      <p:ext uri="{BB962C8B-B14F-4D97-AF65-F5344CB8AC3E}">
        <p14:creationId xmlns:p14="http://schemas.microsoft.com/office/powerpoint/2010/main" val="261892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balt focal spark divider 1">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5F7AC7-E2D7-A521-CE46-31C7E646F40D}"/>
              </a:ext>
            </a:extLst>
          </p:cNvPr>
          <p:cNvPicPr>
            <a:picLocks noChangeAspect="1"/>
          </p:cNvPicPr>
          <p:nvPr userDrawn="1"/>
        </p:nvPicPr>
        <p:blipFill>
          <a:blip r:embed="rId2"/>
          <a:srcRect/>
          <a:stretch/>
        </p:blipFill>
        <p:spPr>
          <a:xfrm>
            <a:off x="1" y="857"/>
            <a:ext cx="12190474" cy="6857142"/>
          </a:xfrm>
          <a:prstGeom prst="rect">
            <a:avLst/>
          </a:prstGeom>
        </p:spPr>
      </p:pic>
      <p:pic>
        <p:nvPicPr>
          <p:cNvPr id="3" name="Picture 2" descr="A black background with a black square&#10;&#10;AI-generated content may be incorrect.">
            <a:extLst>
              <a:ext uri="{FF2B5EF4-FFF2-40B4-BE49-F238E27FC236}">
                <a16:creationId xmlns:a16="http://schemas.microsoft.com/office/drawing/2014/main" id="{1144D9A6-D4D9-7CA9-4D0F-3D977FE80BC2}"/>
              </a:ext>
            </a:extLst>
          </p:cNvPr>
          <p:cNvPicPr>
            <a:picLocks noChangeAspect="1"/>
          </p:cNvPicPr>
          <p:nvPr userDrawn="1"/>
        </p:nvPicPr>
        <p:blipFill>
          <a:blip r:embed="rId3"/>
          <a:srcRect t="83998" r="91005"/>
          <a:stretch/>
        </p:blipFill>
        <p:spPr>
          <a:xfrm>
            <a:off x="763" y="5760291"/>
            <a:ext cx="1096518" cy="1097280"/>
          </a:xfrm>
          <a:prstGeom prst="rect">
            <a:avLst/>
          </a:prstGeom>
        </p:spPr>
      </p:pic>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638175" y="2697480"/>
            <a:ext cx="10915650" cy="1463040"/>
          </a:xfrm>
        </p:spPr>
        <p:txBody>
          <a:bodyPr anchor="ctr" anchorCtr="0">
            <a:noAutofit/>
          </a:bodyPr>
          <a:lstStyle>
            <a:lvl1pPr algn="ctr">
              <a:lnSpc>
                <a:spcPct val="100000"/>
              </a:lnSpc>
              <a:spcBef>
                <a:spcPts val="0"/>
              </a:spcBef>
              <a:spcAft>
                <a:spcPts val="0"/>
              </a:spcAft>
              <a:defRPr lang="en-US" sz="11500" b="0" i="0" kern="1200" spc="0" baseline="0" dirty="0">
                <a:solidFill>
                  <a:schemeClr val="bg1"/>
                </a:solidFill>
                <a:effectLst>
                  <a:outerShdw blurRad="127000" dist="25400" dir="5400000" algn="ctr" rotWithShape="0">
                    <a:srgbClr val="000864">
                      <a:alpha val="67000"/>
                    </a:srgbClr>
                  </a:outerShdw>
                </a:effectLst>
                <a:latin typeface="IntelOne Headline Bold Italic" panose="020B0803020203090204" pitchFamily="34" charset="0"/>
                <a:ea typeface="+mj-ea"/>
                <a:cs typeface="+mj-cs"/>
              </a:defRPr>
            </a:lvl1pPr>
          </a:lstStyle>
          <a:p>
            <a:pPr marL="0" lvl="0" indent="0" algn="ctr" defTabSz="914400" rtl="0" eaLnBrk="1" latinLnBrk="0" hangingPunct="1">
              <a:lnSpc>
                <a:spcPct val="100000"/>
              </a:lnSpc>
              <a:spcBef>
                <a:spcPts val="0"/>
              </a:spcBef>
              <a:spcAft>
                <a:spcPts val="0"/>
              </a:spcAft>
              <a:buClr>
                <a:schemeClr val="accent1"/>
              </a:buClr>
              <a:buFont typeface="IntelOne Display Regular" panose="020B0503020203020204" pitchFamily="34" charset="0"/>
              <a:buNone/>
            </a:pPr>
            <a:r>
              <a:rPr lang="en-US"/>
              <a:t>Click to edit title style</a:t>
            </a:r>
          </a:p>
        </p:txBody>
      </p:sp>
      <p:sp>
        <p:nvSpPr>
          <p:cNvPr id="15" name="TextBox 14" descr="page number">
            <a:extLst>
              <a:ext uri="{FF2B5EF4-FFF2-40B4-BE49-F238E27FC236}">
                <a16:creationId xmlns:a16="http://schemas.microsoft.com/office/drawing/2014/main" id="{B1CE7046-F203-FD3E-E55F-DEFED53A1D2F}"/>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16" name="Group 4">
            <a:extLst>
              <a:ext uri="{FF2B5EF4-FFF2-40B4-BE49-F238E27FC236}">
                <a16:creationId xmlns:a16="http://schemas.microsoft.com/office/drawing/2014/main" id="{9E8933B2-1B40-FF4C-4A29-BF3ACCF496E6}"/>
              </a:ext>
            </a:extLst>
          </p:cNvPr>
          <p:cNvGrpSpPr>
            <a:grpSpLocks noChangeAspect="1"/>
          </p:cNvGrpSpPr>
          <p:nvPr userDrawn="1"/>
        </p:nvGrpSpPr>
        <p:grpSpPr bwMode="auto">
          <a:xfrm>
            <a:off x="0" y="6400800"/>
            <a:ext cx="457200" cy="457200"/>
            <a:chOff x="1680" y="0"/>
            <a:chExt cx="4320" cy="4320"/>
          </a:xfrm>
        </p:grpSpPr>
        <p:sp>
          <p:nvSpPr>
            <p:cNvPr id="17" name="AutoShape 3">
              <a:extLst>
                <a:ext uri="{FF2B5EF4-FFF2-40B4-BE49-F238E27FC236}">
                  <a16:creationId xmlns:a16="http://schemas.microsoft.com/office/drawing/2014/main" id="{4D9AA6DD-A8BA-C3A7-8A6A-13B04FD9034A}"/>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023B5455-CFBE-39F6-D847-D2A1153A7220}"/>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 name="Rectangle 18">
              <a:extLst>
                <a:ext uri="{FF2B5EF4-FFF2-40B4-BE49-F238E27FC236}">
                  <a16:creationId xmlns:a16="http://schemas.microsoft.com/office/drawing/2014/main" id="{9C727739-BB2F-107F-1DE3-574B9E406332}"/>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Freeform 7">
              <a:extLst>
                <a:ext uri="{FF2B5EF4-FFF2-40B4-BE49-F238E27FC236}">
                  <a16:creationId xmlns:a16="http://schemas.microsoft.com/office/drawing/2014/main" id="{7BF27967-8C43-B190-829A-C7F4A9A2C6C5}"/>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Tree>
    <p:extLst>
      <p:ext uri="{BB962C8B-B14F-4D97-AF65-F5344CB8AC3E}">
        <p14:creationId xmlns:p14="http://schemas.microsoft.com/office/powerpoint/2010/main" val="34194773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balt focal spark divider 2">
    <p:bg>
      <p:bgPr>
        <a:solidFill>
          <a:schemeClr val="tx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E04B39B-869E-402A-593F-54DAE4241D0A}"/>
              </a:ext>
            </a:extLst>
          </p:cNvPr>
          <p:cNvPicPr>
            <a:picLocks noChangeAspect="1"/>
          </p:cNvPicPr>
          <p:nvPr userDrawn="1"/>
        </p:nvPicPr>
        <p:blipFill>
          <a:blip r:embed="rId2"/>
          <a:srcRect/>
          <a:stretch/>
        </p:blipFill>
        <p:spPr>
          <a:xfrm>
            <a:off x="1" y="857"/>
            <a:ext cx="12190474" cy="6857141"/>
          </a:xfrm>
          <a:prstGeom prst="rect">
            <a:avLst/>
          </a:prstGeom>
        </p:spPr>
      </p:pic>
      <p:pic>
        <p:nvPicPr>
          <p:cNvPr id="3" name="Picture 2" descr="A black background with a black square&#10;&#10;AI-generated content may be incorrect.">
            <a:extLst>
              <a:ext uri="{FF2B5EF4-FFF2-40B4-BE49-F238E27FC236}">
                <a16:creationId xmlns:a16="http://schemas.microsoft.com/office/drawing/2014/main" id="{1B0E5A83-196E-960E-3327-C2BA9BCC1DC5}"/>
              </a:ext>
            </a:extLst>
          </p:cNvPr>
          <p:cNvPicPr>
            <a:picLocks noChangeAspect="1"/>
          </p:cNvPicPr>
          <p:nvPr userDrawn="1"/>
        </p:nvPicPr>
        <p:blipFill>
          <a:blip r:embed="rId3"/>
          <a:srcRect t="83998" r="91005"/>
          <a:stretch/>
        </p:blipFill>
        <p:spPr>
          <a:xfrm>
            <a:off x="763" y="5760291"/>
            <a:ext cx="1096518" cy="1097280"/>
          </a:xfrm>
          <a:prstGeom prst="rect">
            <a:avLst/>
          </a:prstGeom>
        </p:spPr>
      </p:pic>
      <p:sp>
        <p:nvSpPr>
          <p:cNvPr id="17" name="TextBox 16" descr="page number">
            <a:extLst>
              <a:ext uri="{FF2B5EF4-FFF2-40B4-BE49-F238E27FC236}">
                <a16:creationId xmlns:a16="http://schemas.microsoft.com/office/drawing/2014/main" id="{CF11DE16-B633-69D6-9AEC-810ADF55281C}"/>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18" name="Group 4">
            <a:extLst>
              <a:ext uri="{FF2B5EF4-FFF2-40B4-BE49-F238E27FC236}">
                <a16:creationId xmlns:a16="http://schemas.microsoft.com/office/drawing/2014/main" id="{7EE6C592-E919-1E64-0E46-1AE374CA64D3}"/>
              </a:ext>
            </a:extLst>
          </p:cNvPr>
          <p:cNvGrpSpPr>
            <a:grpSpLocks noChangeAspect="1"/>
          </p:cNvGrpSpPr>
          <p:nvPr userDrawn="1"/>
        </p:nvGrpSpPr>
        <p:grpSpPr bwMode="auto">
          <a:xfrm>
            <a:off x="0" y="6400800"/>
            <a:ext cx="457200" cy="457200"/>
            <a:chOff x="1680" y="0"/>
            <a:chExt cx="4320" cy="4320"/>
          </a:xfrm>
        </p:grpSpPr>
        <p:sp>
          <p:nvSpPr>
            <p:cNvPr id="19" name="AutoShape 3">
              <a:extLst>
                <a:ext uri="{FF2B5EF4-FFF2-40B4-BE49-F238E27FC236}">
                  <a16:creationId xmlns:a16="http://schemas.microsoft.com/office/drawing/2014/main" id="{61E4DBE5-5FA9-8300-E2D6-32EA1F291BBE}"/>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3C725DAA-3711-51CE-22E9-DA0A6F9D1206}"/>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 name="Rectangle 20">
              <a:extLst>
                <a:ext uri="{FF2B5EF4-FFF2-40B4-BE49-F238E27FC236}">
                  <a16:creationId xmlns:a16="http://schemas.microsoft.com/office/drawing/2014/main" id="{4A5167CE-FD79-956D-3BE9-E58BDA21DEC0}"/>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 name="Freeform 7">
              <a:extLst>
                <a:ext uri="{FF2B5EF4-FFF2-40B4-BE49-F238E27FC236}">
                  <a16:creationId xmlns:a16="http://schemas.microsoft.com/office/drawing/2014/main" id="{ACCA3D4A-6ADD-02FF-B5A2-19D739F859DD}"/>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1233377" y="1965960"/>
            <a:ext cx="9725246" cy="1463040"/>
          </a:xfrm>
        </p:spPr>
        <p:txBody>
          <a:bodyPr anchor="ctr" anchorCtr="0">
            <a:noAutofit/>
          </a:bodyPr>
          <a:lstStyle>
            <a:lvl1pPr algn="ctr">
              <a:lnSpc>
                <a:spcPct val="100000"/>
              </a:lnSpc>
              <a:spcBef>
                <a:spcPts val="0"/>
              </a:spcBef>
              <a:spcAft>
                <a:spcPts val="0"/>
              </a:spcAft>
              <a:defRPr lang="en-US" sz="11500" b="0" i="0" kern="1200" spc="0" baseline="0" dirty="0">
                <a:solidFill>
                  <a:schemeClr val="bg1"/>
                </a:solidFill>
                <a:effectLst>
                  <a:outerShdw blurRad="127000" dist="25400" dir="5400000" algn="ctr" rotWithShape="0">
                    <a:srgbClr val="000F8A">
                      <a:alpha val="67000"/>
                    </a:srgbClr>
                  </a:outerShdw>
                </a:effectLst>
                <a:latin typeface="IntelOne Headline Bold Italic" panose="020B0803020203090204" pitchFamily="34" charset="0"/>
                <a:ea typeface="+mj-ea"/>
                <a:cs typeface="+mj-cs"/>
              </a:defRPr>
            </a:lvl1pPr>
          </a:lstStyle>
          <a:p>
            <a:pPr marL="0" lvl="0" indent="0" algn="ctr" defTabSz="914400" rtl="0" eaLnBrk="1" latinLnBrk="0" hangingPunct="1">
              <a:lnSpc>
                <a:spcPct val="100000"/>
              </a:lnSpc>
              <a:spcBef>
                <a:spcPts val="0"/>
              </a:spcBef>
              <a:spcAft>
                <a:spcPts val="0"/>
              </a:spcAft>
              <a:buClr>
                <a:schemeClr val="accent1"/>
              </a:buClr>
              <a:buFont typeface="IntelOne Display Regular" panose="020B0503020203020204" pitchFamily="34" charset="0"/>
              <a:buNone/>
            </a:pPr>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1233377" y="3429000"/>
            <a:ext cx="9725246" cy="1463040"/>
          </a:xfrm>
          <a:prstGeom prst="rect">
            <a:avLst/>
          </a:prstGeom>
        </p:spPr>
        <p:txBody>
          <a:bodyPr anchor="ctr">
            <a:noAutofit/>
          </a:bodyPr>
          <a:lstStyle>
            <a:lvl1pPr marL="0" indent="0" algn="ctr">
              <a:lnSpc>
                <a:spcPct val="100000"/>
              </a:lnSpc>
              <a:spcBef>
                <a:spcPts val="0"/>
              </a:spcBef>
              <a:spcAft>
                <a:spcPts val="0"/>
              </a:spcAft>
              <a:buNone/>
              <a:defRPr lang="en-US" sz="11500" b="0" i="0" kern="1200" spc="0" baseline="0" dirty="0">
                <a:solidFill>
                  <a:schemeClr val="bg1"/>
                </a:solidFill>
                <a:effectLst>
                  <a:outerShdw blurRad="127000" dist="25400" dir="5400000" algn="ctr" rotWithShape="0">
                    <a:srgbClr val="000F8A">
                      <a:alpha val="67000"/>
                    </a:srgbClr>
                  </a:outerShdw>
                </a:effectLst>
                <a:latin typeface="IntelOne Headline Bold Italic" panose="020B0803020203090204" pitchFamily="34" charset="0"/>
                <a:ea typeface="+mj-ea"/>
                <a:cs typeface="+mj-cs"/>
              </a:defRPr>
            </a:lvl1pPr>
          </a:lstStyle>
          <a:p>
            <a:pPr marL="0" lvl="0" indent="0" algn="ctr" defTabSz="914400" rtl="0" eaLnBrk="1" latinLnBrk="0" hangingPunct="1">
              <a:lnSpc>
                <a:spcPct val="100000"/>
              </a:lnSpc>
              <a:spcBef>
                <a:spcPts val="0"/>
              </a:spcBef>
              <a:spcAft>
                <a:spcPts val="0"/>
              </a:spcAft>
              <a:buClr>
                <a:schemeClr val="accent1"/>
              </a:buClr>
              <a:buFont typeface="IntelOne Display Regular" panose="020B0503020203020204" pitchFamily="34" charset="0"/>
              <a:buNone/>
            </a:pPr>
            <a:r>
              <a:rPr lang="en-US"/>
              <a:t>Click to edit text styles</a:t>
            </a:r>
          </a:p>
        </p:txBody>
      </p:sp>
    </p:spTree>
    <p:extLst>
      <p:ext uri="{BB962C8B-B14F-4D97-AF65-F5344CB8AC3E}">
        <p14:creationId xmlns:p14="http://schemas.microsoft.com/office/powerpoint/2010/main" val="28025285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balt focal spark divider 3">
    <p:bg>
      <p:bgPr>
        <a:solidFill>
          <a:schemeClr val="tx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B91E086-D47F-6630-FF4C-7E22EDA13DBE}"/>
              </a:ext>
            </a:extLst>
          </p:cNvPr>
          <p:cNvPicPr>
            <a:picLocks noChangeAspect="1"/>
          </p:cNvPicPr>
          <p:nvPr userDrawn="1"/>
        </p:nvPicPr>
        <p:blipFill>
          <a:blip r:embed="rId2"/>
          <a:srcRect/>
          <a:stretch/>
        </p:blipFill>
        <p:spPr>
          <a:xfrm>
            <a:off x="1" y="858"/>
            <a:ext cx="12190474" cy="6857141"/>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F408F95D-7790-F00F-13A4-717C684C64B7}"/>
              </a:ext>
            </a:extLst>
          </p:cNvPr>
          <p:cNvPicPr>
            <a:picLocks noChangeAspect="1"/>
          </p:cNvPicPr>
          <p:nvPr userDrawn="1"/>
        </p:nvPicPr>
        <p:blipFill>
          <a:blip r:embed="rId3"/>
          <a:srcRect t="83998" r="91005"/>
          <a:stretch/>
        </p:blipFill>
        <p:spPr>
          <a:xfrm>
            <a:off x="763" y="5760291"/>
            <a:ext cx="1096518" cy="1097280"/>
          </a:xfrm>
          <a:prstGeom prst="rect">
            <a:avLst/>
          </a:prstGeom>
        </p:spPr>
      </p:pic>
      <p:sp>
        <p:nvSpPr>
          <p:cNvPr id="18" name="TextBox 17" descr="page number">
            <a:extLst>
              <a:ext uri="{FF2B5EF4-FFF2-40B4-BE49-F238E27FC236}">
                <a16:creationId xmlns:a16="http://schemas.microsoft.com/office/drawing/2014/main" id="{AC050DF3-5415-F981-9590-DE1D359AAAEC}"/>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19" name="Group 4">
            <a:extLst>
              <a:ext uri="{FF2B5EF4-FFF2-40B4-BE49-F238E27FC236}">
                <a16:creationId xmlns:a16="http://schemas.microsoft.com/office/drawing/2014/main" id="{523C4340-DEC0-2591-BFD0-B94D9CFEA7C1}"/>
              </a:ext>
            </a:extLst>
          </p:cNvPr>
          <p:cNvGrpSpPr>
            <a:grpSpLocks noChangeAspect="1"/>
          </p:cNvGrpSpPr>
          <p:nvPr userDrawn="1"/>
        </p:nvGrpSpPr>
        <p:grpSpPr bwMode="auto">
          <a:xfrm>
            <a:off x="0" y="6400800"/>
            <a:ext cx="457200" cy="457200"/>
            <a:chOff x="1680" y="0"/>
            <a:chExt cx="4320" cy="4320"/>
          </a:xfrm>
        </p:grpSpPr>
        <p:sp>
          <p:nvSpPr>
            <p:cNvPr id="20" name="AutoShape 3">
              <a:extLst>
                <a:ext uri="{FF2B5EF4-FFF2-40B4-BE49-F238E27FC236}">
                  <a16:creationId xmlns:a16="http://schemas.microsoft.com/office/drawing/2014/main" id="{3CD056CE-8209-66DA-C5C7-E5181BCBEE85}"/>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7B4D5CE5-FC42-3836-36DA-FDA3F52D35A8}"/>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 name="Rectangle 21">
              <a:extLst>
                <a:ext uri="{FF2B5EF4-FFF2-40B4-BE49-F238E27FC236}">
                  <a16:creationId xmlns:a16="http://schemas.microsoft.com/office/drawing/2014/main" id="{F0C07A5B-87BB-B0F2-5BF6-93EA2F10377C}"/>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 name="Freeform 7">
              <a:extLst>
                <a:ext uri="{FF2B5EF4-FFF2-40B4-BE49-F238E27FC236}">
                  <a16:creationId xmlns:a16="http://schemas.microsoft.com/office/drawing/2014/main" id="{6832CB94-135D-15EB-89CA-5901367547A1}"/>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1233377" y="1794197"/>
            <a:ext cx="9725246" cy="1005840"/>
          </a:xfrm>
        </p:spPr>
        <p:txBody>
          <a:bodyPr anchor="ctr" anchorCtr="0">
            <a:noAutofit/>
          </a:bodyPr>
          <a:lstStyle>
            <a:lvl1pPr algn="ctr" defTabSz="914400" rtl="0" eaLnBrk="1" latinLnBrk="0" hangingPunct="1">
              <a:lnSpc>
                <a:spcPct val="100000"/>
              </a:lnSpc>
              <a:spcBef>
                <a:spcPts val="0"/>
              </a:spcBef>
              <a:spcAft>
                <a:spcPts val="0"/>
              </a:spcAft>
              <a:buNone/>
              <a:defRPr lang="en-US" sz="7200" i="0" kern="1200" spc="0" baseline="0" dirty="0">
                <a:solidFill>
                  <a:schemeClr val="bg1"/>
                </a:solidFill>
                <a:effectLst>
                  <a:outerShdw blurRad="127000" dist="25400" dir="5400000" algn="ctr" rotWithShape="0">
                    <a:srgbClr val="000864">
                      <a:alpha val="67000"/>
                    </a:srgbClr>
                  </a:outerShdw>
                </a:effectLst>
                <a:latin typeface="IntelOne Headline Bold Italic" panose="020B0803020203090204" pitchFamily="34" charset="0"/>
                <a:ea typeface="+mj-ea"/>
                <a:cs typeface="+mj-cs"/>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1233377" y="2926080"/>
            <a:ext cx="9725246" cy="1005840"/>
          </a:xfrm>
          <a:prstGeom prst="rect">
            <a:avLst/>
          </a:prstGeom>
        </p:spPr>
        <p:txBody>
          <a:bodyPr anchor="ctr">
            <a:noAutofit/>
          </a:bodyPr>
          <a:lstStyle>
            <a:lvl1pPr marL="0" indent="0" algn="ctr" defTabSz="914400" rtl="0" eaLnBrk="1" latinLnBrk="0" hangingPunct="1">
              <a:lnSpc>
                <a:spcPct val="100000"/>
              </a:lnSpc>
              <a:spcBef>
                <a:spcPts val="0"/>
              </a:spcBef>
              <a:spcAft>
                <a:spcPts val="0"/>
              </a:spcAft>
              <a:buNone/>
              <a:defRPr lang="en-US" sz="7200" i="0" kern="1200" spc="0" baseline="0" dirty="0">
                <a:solidFill>
                  <a:schemeClr val="bg1"/>
                </a:solidFill>
                <a:effectLst>
                  <a:outerShdw blurRad="127000" dist="25400" dir="5400000" algn="ctr" rotWithShape="0">
                    <a:srgbClr val="000864">
                      <a:alpha val="67000"/>
                    </a:srgbClr>
                  </a:outerShdw>
                </a:effectLst>
                <a:latin typeface="IntelOne Headline Bold Italic" panose="020B0803020203090204" pitchFamily="34" charset="0"/>
                <a:ea typeface="+mj-ea"/>
                <a:cs typeface="+mj-cs"/>
              </a:defRPr>
            </a:lvl1pPr>
          </a:lstStyle>
          <a:p>
            <a:pPr lvl="0"/>
            <a:r>
              <a:rPr lang="en-US"/>
              <a:t>Click to edit text styles</a:t>
            </a:r>
          </a:p>
        </p:txBody>
      </p:sp>
      <p:sp>
        <p:nvSpPr>
          <p:cNvPr id="3" name="Text Placeholder 3">
            <a:extLst>
              <a:ext uri="{FF2B5EF4-FFF2-40B4-BE49-F238E27FC236}">
                <a16:creationId xmlns:a16="http://schemas.microsoft.com/office/drawing/2014/main" id="{4DB0A12F-3947-3E2C-B803-18473A3923E2}"/>
              </a:ext>
            </a:extLst>
          </p:cNvPr>
          <p:cNvSpPr>
            <a:spLocks noGrp="1"/>
          </p:cNvSpPr>
          <p:nvPr>
            <p:ph type="body" sz="quarter" idx="11" hasCustomPrompt="1"/>
          </p:nvPr>
        </p:nvSpPr>
        <p:spPr>
          <a:xfrm>
            <a:off x="1233377" y="4057963"/>
            <a:ext cx="9725246" cy="1005840"/>
          </a:xfrm>
          <a:prstGeom prst="rect">
            <a:avLst/>
          </a:prstGeom>
        </p:spPr>
        <p:txBody>
          <a:bodyPr anchor="ctr">
            <a:noAutofit/>
          </a:bodyPr>
          <a:lstStyle>
            <a:lvl1pPr marL="0" indent="0" algn="ctr">
              <a:lnSpc>
                <a:spcPct val="100000"/>
              </a:lnSpc>
              <a:spcBef>
                <a:spcPts val="0"/>
              </a:spcBef>
              <a:spcAft>
                <a:spcPts val="0"/>
              </a:spcAft>
              <a:buNone/>
              <a:defRPr lang="en-US" sz="7200" b="0" i="0" kern="1200" spc="0" baseline="0" dirty="0">
                <a:solidFill>
                  <a:schemeClr val="bg1"/>
                </a:solidFill>
                <a:effectLst>
                  <a:outerShdw blurRad="127000" dist="25400" dir="5400000" algn="ctr" rotWithShape="0">
                    <a:srgbClr val="000864">
                      <a:alpha val="67000"/>
                    </a:srgbClr>
                  </a:outerShdw>
                </a:effectLst>
                <a:latin typeface="IntelOne Headline Bold Italic" panose="020B0803020203090204" pitchFamily="34" charset="0"/>
                <a:ea typeface="+mj-ea"/>
                <a:cs typeface="+mj-cs"/>
              </a:defRPr>
            </a:lvl1pPr>
          </a:lstStyle>
          <a:p>
            <a:pPr marL="0" lvl="0" indent="0" algn="ctr" defTabSz="914400" rtl="0" eaLnBrk="1" latinLnBrk="0" hangingPunct="1">
              <a:lnSpc>
                <a:spcPct val="100000"/>
              </a:lnSpc>
              <a:spcBef>
                <a:spcPts val="0"/>
              </a:spcBef>
              <a:spcAft>
                <a:spcPts val="0"/>
              </a:spcAft>
              <a:buClr>
                <a:schemeClr val="accent1"/>
              </a:buClr>
              <a:buFont typeface="IntelOne Display Regular" panose="020B0503020203020204" pitchFamily="34" charset="0"/>
              <a:buNone/>
            </a:pPr>
            <a:r>
              <a:rPr lang="en-US"/>
              <a:t>Click to edit text styles</a:t>
            </a:r>
          </a:p>
        </p:txBody>
      </p:sp>
    </p:spTree>
    <p:extLst>
      <p:ext uri="{BB962C8B-B14F-4D97-AF65-F5344CB8AC3E}">
        <p14:creationId xmlns:p14="http://schemas.microsoft.com/office/powerpoint/2010/main" val="21281678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lassic team x2">
    <p:bg>
      <p:bgPr>
        <a:solidFill>
          <a:schemeClr val="tx2"/>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DBE37EE-36E8-F7DD-197F-313C2ABBCEBA}"/>
              </a:ext>
            </a:extLst>
          </p:cNvPr>
          <p:cNvPicPr>
            <a:picLocks noChangeAspect="1"/>
          </p:cNvPicPr>
          <p:nvPr userDrawn="1"/>
        </p:nvPicPr>
        <p:blipFill>
          <a:blip r:embed="rId2"/>
          <a:srcRect/>
          <a:stretch/>
        </p:blipFill>
        <p:spPr>
          <a:xfrm>
            <a:off x="763" y="857"/>
            <a:ext cx="12190474" cy="6857142"/>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E5D87296-4E13-8FA3-655C-63BE67F1E487}"/>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16" name="Group 4">
            <a:extLst>
              <a:ext uri="{FF2B5EF4-FFF2-40B4-BE49-F238E27FC236}">
                <a16:creationId xmlns:a16="http://schemas.microsoft.com/office/drawing/2014/main" id="{1A1BEE4D-D0D0-06AF-148D-BC3B1AC51EB7}"/>
              </a:ext>
            </a:extLst>
          </p:cNvPr>
          <p:cNvGrpSpPr>
            <a:grpSpLocks noChangeAspect="1"/>
          </p:cNvGrpSpPr>
          <p:nvPr userDrawn="1"/>
        </p:nvGrpSpPr>
        <p:grpSpPr bwMode="auto">
          <a:xfrm>
            <a:off x="0" y="6400800"/>
            <a:ext cx="457200" cy="457200"/>
            <a:chOff x="1680" y="0"/>
            <a:chExt cx="4320" cy="4320"/>
          </a:xfrm>
        </p:grpSpPr>
        <p:sp>
          <p:nvSpPr>
            <p:cNvPr id="17" name="AutoShape 3">
              <a:extLst>
                <a:ext uri="{FF2B5EF4-FFF2-40B4-BE49-F238E27FC236}">
                  <a16:creationId xmlns:a16="http://schemas.microsoft.com/office/drawing/2014/main" id="{AA0CD9EB-B414-D9E5-F5CC-020E66E1159B}"/>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660308C5-FDE3-78BD-0E6C-1F7C7FF3B3F2}"/>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8" name="Rectangle 27">
              <a:extLst>
                <a:ext uri="{FF2B5EF4-FFF2-40B4-BE49-F238E27FC236}">
                  <a16:creationId xmlns:a16="http://schemas.microsoft.com/office/drawing/2014/main" id="{2549D6B8-18F8-4568-C647-1AC76FF31769}"/>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9" name="Freeform 7">
              <a:extLst>
                <a:ext uri="{FF2B5EF4-FFF2-40B4-BE49-F238E27FC236}">
                  <a16:creationId xmlns:a16="http://schemas.microsoft.com/office/drawing/2014/main" id="{A8E6F2FA-5826-51F5-E432-A77855BF6710}"/>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31" name="TextBox 30" descr="page number">
            <a:extLst>
              <a:ext uri="{FF2B5EF4-FFF2-40B4-BE49-F238E27FC236}">
                <a16:creationId xmlns:a16="http://schemas.microsoft.com/office/drawing/2014/main" id="{67D8E5AC-C30E-6ED4-EADB-EB23E1ACCED5}"/>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p:txBody>
          <a:bodyPr/>
          <a:lstStyle/>
          <a:p>
            <a:r>
              <a:rPr lang="en-US"/>
              <a:t>Click to edit title style</a:t>
            </a:r>
          </a:p>
        </p:txBody>
      </p:sp>
      <p:sp>
        <p:nvSpPr>
          <p:cNvPr id="20" name="Text Placeholder 19">
            <a:extLst>
              <a:ext uri="{FF2B5EF4-FFF2-40B4-BE49-F238E27FC236}">
                <a16:creationId xmlns:a16="http://schemas.microsoft.com/office/drawing/2014/main" id="{9277DC75-5157-C2CA-7B3F-61A1DAA7F093}"/>
              </a:ext>
            </a:extLst>
          </p:cNvPr>
          <p:cNvSpPr>
            <a:spLocks noGrp="1"/>
          </p:cNvSpPr>
          <p:nvPr>
            <p:ph type="body" sz="quarter" idx="14" hasCustomPrompt="1"/>
          </p:nvPr>
        </p:nvSpPr>
        <p:spPr>
          <a:xfrm>
            <a:off x="2944368" y="4869496"/>
            <a:ext cx="2968752" cy="1170432"/>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5" name="Picture Placeholder 14">
            <a:extLst>
              <a:ext uri="{FF2B5EF4-FFF2-40B4-BE49-F238E27FC236}">
                <a16:creationId xmlns:a16="http://schemas.microsoft.com/office/drawing/2014/main" id="{D1A772E1-CB6B-0FCE-F271-32750E54B461}"/>
              </a:ext>
            </a:extLst>
          </p:cNvPr>
          <p:cNvSpPr>
            <a:spLocks noGrp="1"/>
          </p:cNvSpPr>
          <p:nvPr>
            <p:ph type="pic" sz="quarter" idx="10"/>
          </p:nvPr>
        </p:nvSpPr>
        <p:spPr>
          <a:xfrm>
            <a:off x="2944368" y="1535367"/>
            <a:ext cx="2968752" cy="2968752"/>
          </a:xfrm>
          <a:noFill/>
        </p:spPr>
        <p:txBody>
          <a:bodyPr anchor="ctr"/>
          <a:lstStyle>
            <a:lvl1pPr marL="0" indent="0" algn="ctr">
              <a:buFontTx/>
              <a:buNone/>
              <a:defRPr/>
            </a:lvl1pPr>
          </a:lstStyle>
          <a:p>
            <a:r>
              <a:rPr lang="en-US"/>
              <a:t>Click icon to add picture</a:t>
            </a:r>
          </a:p>
        </p:txBody>
      </p:sp>
      <p:sp>
        <p:nvSpPr>
          <p:cNvPr id="10" name="Text Placeholder 19">
            <a:extLst>
              <a:ext uri="{FF2B5EF4-FFF2-40B4-BE49-F238E27FC236}">
                <a16:creationId xmlns:a16="http://schemas.microsoft.com/office/drawing/2014/main" id="{7867F8F0-3FE9-50F4-0741-D28BA029788B}"/>
              </a:ext>
            </a:extLst>
          </p:cNvPr>
          <p:cNvSpPr>
            <a:spLocks noGrp="1"/>
          </p:cNvSpPr>
          <p:nvPr>
            <p:ph type="body" sz="quarter" idx="15" hasCustomPrompt="1"/>
          </p:nvPr>
        </p:nvSpPr>
        <p:spPr>
          <a:xfrm>
            <a:off x="6280404" y="4869496"/>
            <a:ext cx="2968752" cy="1170432"/>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1" name="Picture Placeholder 14">
            <a:extLst>
              <a:ext uri="{FF2B5EF4-FFF2-40B4-BE49-F238E27FC236}">
                <a16:creationId xmlns:a16="http://schemas.microsoft.com/office/drawing/2014/main" id="{A05C3527-18B9-A2C7-67A0-021F16B3E501}"/>
              </a:ext>
            </a:extLst>
          </p:cNvPr>
          <p:cNvSpPr>
            <a:spLocks noGrp="1"/>
          </p:cNvSpPr>
          <p:nvPr>
            <p:ph type="pic" sz="quarter" idx="16"/>
          </p:nvPr>
        </p:nvSpPr>
        <p:spPr>
          <a:xfrm>
            <a:off x="6280404" y="1535367"/>
            <a:ext cx="2968752" cy="2968752"/>
          </a:xfrm>
          <a:noFill/>
        </p:spPr>
        <p:txBody>
          <a:bodyPr anchor="ctr"/>
          <a:lstStyle>
            <a:lvl1pPr marL="0" indent="0" algn="ctr">
              <a:buFontTx/>
              <a:buNone/>
              <a:defRPr/>
            </a:lvl1pPr>
          </a:lstStyle>
          <a:p>
            <a:r>
              <a:rPr lang="en-US"/>
              <a:t>Click icon to add picture</a:t>
            </a:r>
          </a:p>
        </p:txBody>
      </p:sp>
    </p:spTree>
    <p:extLst>
      <p:ext uri="{BB962C8B-B14F-4D97-AF65-F5344CB8AC3E}">
        <p14:creationId xmlns:p14="http://schemas.microsoft.com/office/powerpoint/2010/main" val="46728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lassic team x3">
    <p:bg>
      <p:bgPr>
        <a:solidFill>
          <a:schemeClr val="tx2"/>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D262713-8A44-12F7-B208-C649BA77650C}"/>
              </a:ext>
            </a:extLst>
          </p:cNvPr>
          <p:cNvPicPr>
            <a:picLocks noChangeAspect="1"/>
          </p:cNvPicPr>
          <p:nvPr userDrawn="1"/>
        </p:nvPicPr>
        <p:blipFill>
          <a:blip r:embed="rId2"/>
          <a:srcRect/>
          <a:stretch/>
        </p:blipFill>
        <p:spPr>
          <a:xfrm>
            <a:off x="763" y="428"/>
            <a:ext cx="12190474" cy="6857141"/>
          </a:xfrm>
          <a:prstGeom prst="rect">
            <a:avLst/>
          </a:prstGeom>
        </p:spPr>
      </p:pic>
      <p:pic>
        <p:nvPicPr>
          <p:cNvPr id="3" name="Picture 2" descr="A black background with a black square&#10;&#10;AI-generated content may be incorrect.">
            <a:extLst>
              <a:ext uri="{FF2B5EF4-FFF2-40B4-BE49-F238E27FC236}">
                <a16:creationId xmlns:a16="http://schemas.microsoft.com/office/drawing/2014/main" id="{38EDDB32-CC80-A236-D226-4427F2BCDC8A}"/>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5" name="Group 4">
            <a:extLst>
              <a:ext uri="{FF2B5EF4-FFF2-40B4-BE49-F238E27FC236}">
                <a16:creationId xmlns:a16="http://schemas.microsoft.com/office/drawing/2014/main" id="{965ECC7A-6F5B-28DC-F0C0-39BD526F586B}"/>
              </a:ext>
            </a:extLst>
          </p:cNvPr>
          <p:cNvGrpSpPr>
            <a:grpSpLocks noChangeAspect="1"/>
          </p:cNvGrpSpPr>
          <p:nvPr userDrawn="1"/>
        </p:nvGrpSpPr>
        <p:grpSpPr bwMode="auto">
          <a:xfrm>
            <a:off x="0" y="6400800"/>
            <a:ext cx="457200" cy="457200"/>
            <a:chOff x="1680" y="0"/>
            <a:chExt cx="4320" cy="4320"/>
          </a:xfrm>
        </p:grpSpPr>
        <p:sp>
          <p:nvSpPr>
            <p:cNvPr id="6" name="AutoShape 3">
              <a:extLst>
                <a:ext uri="{FF2B5EF4-FFF2-40B4-BE49-F238E27FC236}">
                  <a16:creationId xmlns:a16="http://schemas.microsoft.com/office/drawing/2014/main" id="{82AD98C7-A874-C9A6-36DC-C4999346B038}"/>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B5AF47F8-1EA9-A891-3D57-1068BEDE8499}"/>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 name="Rectangle 7">
              <a:extLst>
                <a:ext uri="{FF2B5EF4-FFF2-40B4-BE49-F238E27FC236}">
                  <a16:creationId xmlns:a16="http://schemas.microsoft.com/office/drawing/2014/main" id="{17AF4157-D7BD-C39A-737E-107148981BD6}"/>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 name="Freeform 7">
              <a:extLst>
                <a:ext uri="{FF2B5EF4-FFF2-40B4-BE49-F238E27FC236}">
                  <a16:creationId xmlns:a16="http://schemas.microsoft.com/office/drawing/2014/main" id="{2F362AAE-D466-55F9-0B42-DF1BBD223376}"/>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3" name="TextBox 12" descr="page number">
            <a:extLst>
              <a:ext uri="{FF2B5EF4-FFF2-40B4-BE49-F238E27FC236}">
                <a16:creationId xmlns:a16="http://schemas.microsoft.com/office/drawing/2014/main" id="{1DE0E6A5-C255-CB6E-91EB-27BCA82BCF94}"/>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p:txBody>
          <a:bodyPr/>
          <a:lstStyle/>
          <a:p>
            <a:r>
              <a:rPr lang="en-US"/>
              <a:t>Click to edit title style</a:t>
            </a:r>
          </a:p>
        </p:txBody>
      </p:sp>
      <p:sp>
        <p:nvSpPr>
          <p:cNvPr id="20" name="Text Placeholder 19">
            <a:extLst>
              <a:ext uri="{FF2B5EF4-FFF2-40B4-BE49-F238E27FC236}">
                <a16:creationId xmlns:a16="http://schemas.microsoft.com/office/drawing/2014/main" id="{9277DC75-5157-C2CA-7B3F-61A1DAA7F093}"/>
              </a:ext>
            </a:extLst>
          </p:cNvPr>
          <p:cNvSpPr>
            <a:spLocks noGrp="1"/>
          </p:cNvSpPr>
          <p:nvPr>
            <p:ph type="body" sz="quarter" idx="14" hasCustomPrompt="1"/>
          </p:nvPr>
        </p:nvSpPr>
        <p:spPr>
          <a:xfrm>
            <a:off x="1277112" y="4869496"/>
            <a:ext cx="2968752" cy="1170432"/>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5" name="Picture Placeholder 14">
            <a:extLst>
              <a:ext uri="{FF2B5EF4-FFF2-40B4-BE49-F238E27FC236}">
                <a16:creationId xmlns:a16="http://schemas.microsoft.com/office/drawing/2014/main" id="{D1A772E1-CB6B-0FCE-F271-32750E54B461}"/>
              </a:ext>
            </a:extLst>
          </p:cNvPr>
          <p:cNvSpPr>
            <a:spLocks noGrp="1"/>
          </p:cNvSpPr>
          <p:nvPr>
            <p:ph type="pic" sz="quarter" idx="10"/>
          </p:nvPr>
        </p:nvSpPr>
        <p:spPr>
          <a:xfrm>
            <a:off x="1277112" y="1535367"/>
            <a:ext cx="2968752" cy="2968752"/>
          </a:xfrm>
          <a:noFill/>
        </p:spPr>
        <p:txBody>
          <a:bodyPr anchor="ctr"/>
          <a:lstStyle>
            <a:lvl1pPr marL="0" indent="0" algn="ctr">
              <a:buFontTx/>
              <a:buNone/>
              <a:defRPr/>
            </a:lvl1pPr>
          </a:lstStyle>
          <a:p>
            <a:r>
              <a:rPr lang="en-US"/>
              <a:t>Click icon to add picture</a:t>
            </a:r>
          </a:p>
        </p:txBody>
      </p:sp>
      <p:sp>
        <p:nvSpPr>
          <p:cNvPr id="10" name="Text Placeholder 19">
            <a:extLst>
              <a:ext uri="{FF2B5EF4-FFF2-40B4-BE49-F238E27FC236}">
                <a16:creationId xmlns:a16="http://schemas.microsoft.com/office/drawing/2014/main" id="{7867F8F0-3FE9-50F4-0741-D28BA029788B}"/>
              </a:ext>
            </a:extLst>
          </p:cNvPr>
          <p:cNvSpPr>
            <a:spLocks noGrp="1"/>
          </p:cNvSpPr>
          <p:nvPr>
            <p:ph type="body" sz="quarter" idx="15" hasCustomPrompt="1"/>
          </p:nvPr>
        </p:nvSpPr>
        <p:spPr>
          <a:xfrm>
            <a:off x="4611624" y="4869496"/>
            <a:ext cx="2968752" cy="1170432"/>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1" name="Picture Placeholder 14">
            <a:extLst>
              <a:ext uri="{FF2B5EF4-FFF2-40B4-BE49-F238E27FC236}">
                <a16:creationId xmlns:a16="http://schemas.microsoft.com/office/drawing/2014/main" id="{A05C3527-18B9-A2C7-67A0-021F16B3E501}"/>
              </a:ext>
            </a:extLst>
          </p:cNvPr>
          <p:cNvSpPr>
            <a:spLocks noGrp="1"/>
          </p:cNvSpPr>
          <p:nvPr>
            <p:ph type="pic" sz="quarter" idx="16"/>
          </p:nvPr>
        </p:nvSpPr>
        <p:spPr>
          <a:xfrm>
            <a:off x="4611624" y="1535367"/>
            <a:ext cx="2968752" cy="2968752"/>
          </a:xfrm>
          <a:noFill/>
        </p:spPr>
        <p:txBody>
          <a:bodyPr anchor="ctr"/>
          <a:lstStyle>
            <a:lvl1pPr marL="0" indent="0" algn="ctr">
              <a:buFontTx/>
              <a:buNone/>
              <a:defRPr/>
            </a:lvl1pPr>
          </a:lstStyle>
          <a:p>
            <a:r>
              <a:rPr lang="en-US"/>
              <a:t>Click icon to add picture</a:t>
            </a:r>
          </a:p>
        </p:txBody>
      </p:sp>
      <p:sp>
        <p:nvSpPr>
          <p:cNvPr id="28" name="Text Placeholder 19">
            <a:extLst>
              <a:ext uri="{FF2B5EF4-FFF2-40B4-BE49-F238E27FC236}">
                <a16:creationId xmlns:a16="http://schemas.microsoft.com/office/drawing/2014/main" id="{780E568E-0908-ABC5-1590-A6C6EFE2BF96}"/>
              </a:ext>
            </a:extLst>
          </p:cNvPr>
          <p:cNvSpPr>
            <a:spLocks noGrp="1"/>
          </p:cNvSpPr>
          <p:nvPr>
            <p:ph type="body" sz="quarter" idx="17" hasCustomPrompt="1"/>
          </p:nvPr>
        </p:nvSpPr>
        <p:spPr>
          <a:xfrm>
            <a:off x="7950599" y="4869496"/>
            <a:ext cx="2968752" cy="1170432"/>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30" name="Picture Placeholder 14">
            <a:extLst>
              <a:ext uri="{FF2B5EF4-FFF2-40B4-BE49-F238E27FC236}">
                <a16:creationId xmlns:a16="http://schemas.microsoft.com/office/drawing/2014/main" id="{AD2146B6-9F11-D90D-C89F-216F54D89DCF}"/>
              </a:ext>
            </a:extLst>
          </p:cNvPr>
          <p:cNvSpPr>
            <a:spLocks noGrp="1"/>
          </p:cNvSpPr>
          <p:nvPr>
            <p:ph type="pic" sz="quarter" idx="18"/>
          </p:nvPr>
        </p:nvSpPr>
        <p:spPr>
          <a:xfrm>
            <a:off x="7950599" y="1535367"/>
            <a:ext cx="2968752" cy="2968752"/>
          </a:xfrm>
          <a:noFill/>
        </p:spPr>
        <p:txBody>
          <a:bodyPr anchor="ctr"/>
          <a:lstStyle>
            <a:lvl1pPr marL="0" indent="0" algn="ctr">
              <a:buFontTx/>
              <a:buNone/>
              <a:defRPr/>
            </a:lvl1pPr>
          </a:lstStyle>
          <a:p>
            <a:r>
              <a:rPr lang="en-US"/>
              <a:t>Click icon to add picture</a:t>
            </a:r>
          </a:p>
        </p:txBody>
      </p:sp>
    </p:spTree>
    <p:extLst>
      <p:ext uri="{BB962C8B-B14F-4D97-AF65-F5344CB8AC3E}">
        <p14:creationId xmlns:p14="http://schemas.microsoft.com/office/powerpoint/2010/main" val="185140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lassic team x4">
    <p:bg>
      <p:bgPr>
        <a:solidFill>
          <a:schemeClr val="tx2"/>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E09A2A1-7BB5-E265-1B24-4673922B507F}"/>
              </a:ext>
            </a:extLst>
          </p:cNvPr>
          <p:cNvPicPr>
            <a:picLocks noChangeAspect="1"/>
          </p:cNvPicPr>
          <p:nvPr userDrawn="1"/>
        </p:nvPicPr>
        <p:blipFill>
          <a:blip r:embed="rId2"/>
          <a:srcRect/>
          <a:stretch/>
        </p:blipFill>
        <p:spPr>
          <a:xfrm>
            <a:off x="763" y="858"/>
            <a:ext cx="12190474" cy="6857141"/>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B5E05AEE-29CB-8209-F90E-B8D3AD3B6910}"/>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6" name="Group 4">
            <a:extLst>
              <a:ext uri="{FF2B5EF4-FFF2-40B4-BE49-F238E27FC236}">
                <a16:creationId xmlns:a16="http://schemas.microsoft.com/office/drawing/2014/main" id="{BBC2A4A0-06B4-578F-DF38-278D8435C5FC}"/>
              </a:ext>
            </a:extLst>
          </p:cNvPr>
          <p:cNvGrpSpPr>
            <a:grpSpLocks noChangeAspect="1"/>
          </p:cNvGrpSpPr>
          <p:nvPr userDrawn="1"/>
        </p:nvGrpSpPr>
        <p:grpSpPr bwMode="auto">
          <a:xfrm>
            <a:off x="0" y="6400800"/>
            <a:ext cx="457200" cy="457200"/>
            <a:chOff x="1680" y="0"/>
            <a:chExt cx="4320" cy="4320"/>
          </a:xfrm>
        </p:grpSpPr>
        <p:sp>
          <p:nvSpPr>
            <p:cNvPr id="7" name="AutoShape 3">
              <a:extLst>
                <a:ext uri="{FF2B5EF4-FFF2-40B4-BE49-F238E27FC236}">
                  <a16:creationId xmlns:a16="http://schemas.microsoft.com/office/drawing/2014/main" id="{389AC585-C52D-EC25-B741-100BAD56A7F7}"/>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7">
              <a:extLst>
                <a:ext uri="{FF2B5EF4-FFF2-40B4-BE49-F238E27FC236}">
                  <a16:creationId xmlns:a16="http://schemas.microsoft.com/office/drawing/2014/main" id="{3F1EB999-6C21-47D0-DC01-83AA2DB256E5}"/>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 name="Rectangle 13">
              <a:extLst>
                <a:ext uri="{FF2B5EF4-FFF2-40B4-BE49-F238E27FC236}">
                  <a16:creationId xmlns:a16="http://schemas.microsoft.com/office/drawing/2014/main" id="{5EE8A7BE-A91E-628E-3760-0AAE9CAB63B1}"/>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 name="Freeform 7">
              <a:extLst>
                <a:ext uri="{FF2B5EF4-FFF2-40B4-BE49-F238E27FC236}">
                  <a16:creationId xmlns:a16="http://schemas.microsoft.com/office/drawing/2014/main" id="{FB22DC6F-29F2-0A30-A7EE-7AE82525843B}"/>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8" name="TextBox 17" descr="page number">
            <a:extLst>
              <a:ext uri="{FF2B5EF4-FFF2-40B4-BE49-F238E27FC236}">
                <a16:creationId xmlns:a16="http://schemas.microsoft.com/office/drawing/2014/main" id="{C87EDDFD-8BEA-0F05-C894-40A52D75E4F8}"/>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a:xfrm>
            <a:off x="641604" y="347472"/>
            <a:ext cx="10908792" cy="640080"/>
          </a:xfrm>
        </p:spPr>
        <p:txBody>
          <a:bodyPr/>
          <a:lstStyle/>
          <a:p>
            <a:r>
              <a:rPr lang="en-US"/>
              <a:t>Click to edit title style</a:t>
            </a:r>
          </a:p>
        </p:txBody>
      </p:sp>
      <p:sp>
        <p:nvSpPr>
          <p:cNvPr id="20" name="Text Placeholder 19">
            <a:extLst>
              <a:ext uri="{FF2B5EF4-FFF2-40B4-BE49-F238E27FC236}">
                <a16:creationId xmlns:a16="http://schemas.microsoft.com/office/drawing/2014/main" id="{9277DC75-5157-C2CA-7B3F-61A1DAA7F093}"/>
              </a:ext>
            </a:extLst>
          </p:cNvPr>
          <p:cNvSpPr>
            <a:spLocks noGrp="1"/>
          </p:cNvSpPr>
          <p:nvPr>
            <p:ph type="body" sz="quarter" idx="14" hasCustomPrompt="1"/>
          </p:nvPr>
        </p:nvSpPr>
        <p:spPr>
          <a:xfrm>
            <a:off x="899465" y="4714586"/>
            <a:ext cx="2404872" cy="1316736"/>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5" name="Picture Placeholder 14">
            <a:extLst>
              <a:ext uri="{FF2B5EF4-FFF2-40B4-BE49-F238E27FC236}">
                <a16:creationId xmlns:a16="http://schemas.microsoft.com/office/drawing/2014/main" id="{D1A772E1-CB6B-0FCE-F271-32750E54B461}"/>
              </a:ext>
            </a:extLst>
          </p:cNvPr>
          <p:cNvSpPr>
            <a:spLocks noGrp="1"/>
          </p:cNvSpPr>
          <p:nvPr>
            <p:ph type="pic" sz="quarter" idx="10"/>
          </p:nvPr>
        </p:nvSpPr>
        <p:spPr>
          <a:xfrm>
            <a:off x="899465" y="1946092"/>
            <a:ext cx="2404872" cy="2404872"/>
          </a:xfrm>
          <a:noFill/>
        </p:spPr>
        <p:txBody>
          <a:bodyPr anchor="ctr"/>
          <a:lstStyle>
            <a:lvl1pPr marL="0" indent="0" algn="ctr">
              <a:buFontTx/>
              <a:buNone/>
              <a:defRPr/>
            </a:lvl1pPr>
          </a:lstStyle>
          <a:p>
            <a:r>
              <a:rPr lang="en-US"/>
              <a:t>Click icon to add picture</a:t>
            </a:r>
          </a:p>
        </p:txBody>
      </p:sp>
      <p:sp>
        <p:nvSpPr>
          <p:cNvPr id="2" name="Text Placeholder 19">
            <a:extLst>
              <a:ext uri="{FF2B5EF4-FFF2-40B4-BE49-F238E27FC236}">
                <a16:creationId xmlns:a16="http://schemas.microsoft.com/office/drawing/2014/main" id="{2D2EE368-BD70-1105-A57D-1CCFAFD8C461}"/>
              </a:ext>
            </a:extLst>
          </p:cNvPr>
          <p:cNvSpPr>
            <a:spLocks noGrp="1"/>
          </p:cNvSpPr>
          <p:nvPr>
            <p:ph type="body" sz="quarter" idx="15" hasCustomPrompt="1"/>
          </p:nvPr>
        </p:nvSpPr>
        <p:spPr>
          <a:xfrm>
            <a:off x="3476245" y="4714586"/>
            <a:ext cx="2404872" cy="1316736"/>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9" name="Picture Placeholder 14">
            <a:extLst>
              <a:ext uri="{FF2B5EF4-FFF2-40B4-BE49-F238E27FC236}">
                <a16:creationId xmlns:a16="http://schemas.microsoft.com/office/drawing/2014/main" id="{9FF3E981-8086-33F5-9654-8055EEAD18B6}"/>
              </a:ext>
            </a:extLst>
          </p:cNvPr>
          <p:cNvSpPr>
            <a:spLocks noGrp="1"/>
          </p:cNvSpPr>
          <p:nvPr>
            <p:ph type="pic" sz="quarter" idx="16"/>
          </p:nvPr>
        </p:nvSpPr>
        <p:spPr>
          <a:xfrm>
            <a:off x="3562197" y="1946092"/>
            <a:ext cx="2404872" cy="2404872"/>
          </a:xfrm>
          <a:noFill/>
        </p:spPr>
        <p:txBody>
          <a:bodyPr anchor="ctr"/>
          <a:lstStyle>
            <a:lvl1pPr marL="0" indent="0" algn="ctr">
              <a:buFontTx/>
              <a:buNone/>
              <a:defRPr/>
            </a:lvl1pPr>
          </a:lstStyle>
          <a:p>
            <a:r>
              <a:rPr lang="en-US"/>
              <a:t>Click icon to add picture</a:t>
            </a:r>
          </a:p>
        </p:txBody>
      </p:sp>
      <p:sp>
        <p:nvSpPr>
          <p:cNvPr id="10" name="Text Placeholder 19">
            <a:extLst>
              <a:ext uri="{FF2B5EF4-FFF2-40B4-BE49-F238E27FC236}">
                <a16:creationId xmlns:a16="http://schemas.microsoft.com/office/drawing/2014/main" id="{AAB30964-25CC-210D-DADC-F5AEB17B6FB3}"/>
              </a:ext>
            </a:extLst>
          </p:cNvPr>
          <p:cNvSpPr>
            <a:spLocks noGrp="1"/>
          </p:cNvSpPr>
          <p:nvPr>
            <p:ph type="body" sz="quarter" idx="17" hasCustomPrompt="1"/>
          </p:nvPr>
        </p:nvSpPr>
        <p:spPr>
          <a:xfrm>
            <a:off x="6310885" y="4714586"/>
            <a:ext cx="2404872" cy="1316736"/>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1" name="Picture Placeholder 14">
            <a:extLst>
              <a:ext uri="{FF2B5EF4-FFF2-40B4-BE49-F238E27FC236}">
                <a16:creationId xmlns:a16="http://schemas.microsoft.com/office/drawing/2014/main" id="{0311BB6D-1384-820A-268A-50A3F81BA59B}"/>
              </a:ext>
            </a:extLst>
          </p:cNvPr>
          <p:cNvSpPr>
            <a:spLocks noGrp="1"/>
          </p:cNvSpPr>
          <p:nvPr>
            <p:ph type="pic" sz="quarter" idx="18"/>
          </p:nvPr>
        </p:nvSpPr>
        <p:spPr>
          <a:xfrm>
            <a:off x="6224929" y="1946092"/>
            <a:ext cx="2404872" cy="2404872"/>
          </a:xfrm>
          <a:noFill/>
        </p:spPr>
        <p:txBody>
          <a:bodyPr anchor="ctr"/>
          <a:lstStyle>
            <a:lvl1pPr marL="0" indent="0" algn="ctr">
              <a:buFontTx/>
              <a:buNone/>
              <a:defRPr/>
            </a:lvl1pPr>
          </a:lstStyle>
          <a:p>
            <a:r>
              <a:rPr lang="en-US"/>
              <a:t>Click icon to add picture</a:t>
            </a:r>
          </a:p>
        </p:txBody>
      </p:sp>
      <p:sp>
        <p:nvSpPr>
          <p:cNvPr id="12" name="Text Placeholder 19">
            <a:extLst>
              <a:ext uri="{FF2B5EF4-FFF2-40B4-BE49-F238E27FC236}">
                <a16:creationId xmlns:a16="http://schemas.microsoft.com/office/drawing/2014/main" id="{4E9C5A62-1753-80B3-6117-AFA14EA82072}"/>
              </a:ext>
            </a:extLst>
          </p:cNvPr>
          <p:cNvSpPr>
            <a:spLocks noGrp="1"/>
          </p:cNvSpPr>
          <p:nvPr>
            <p:ph type="body" sz="quarter" idx="19" hasCustomPrompt="1"/>
          </p:nvPr>
        </p:nvSpPr>
        <p:spPr>
          <a:xfrm>
            <a:off x="8887661" y="4714586"/>
            <a:ext cx="2404872" cy="1316736"/>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3" name="Picture Placeholder 14">
            <a:extLst>
              <a:ext uri="{FF2B5EF4-FFF2-40B4-BE49-F238E27FC236}">
                <a16:creationId xmlns:a16="http://schemas.microsoft.com/office/drawing/2014/main" id="{B7AC4BC7-6BDC-600E-475C-0638C8F17595}"/>
              </a:ext>
            </a:extLst>
          </p:cNvPr>
          <p:cNvSpPr>
            <a:spLocks noGrp="1"/>
          </p:cNvSpPr>
          <p:nvPr>
            <p:ph type="pic" sz="quarter" idx="20"/>
          </p:nvPr>
        </p:nvSpPr>
        <p:spPr>
          <a:xfrm>
            <a:off x="8887661" y="1946092"/>
            <a:ext cx="2404872" cy="2404872"/>
          </a:xfrm>
          <a:noFill/>
        </p:spPr>
        <p:txBody>
          <a:bodyPr anchor="ctr"/>
          <a:lstStyle>
            <a:lvl1pPr marL="0" indent="0" algn="ctr">
              <a:buFontTx/>
              <a:buNone/>
              <a:defRPr/>
            </a:lvl1pPr>
          </a:lstStyle>
          <a:p>
            <a:r>
              <a:rPr lang="en-US"/>
              <a:t>Click icon to add picture</a:t>
            </a:r>
          </a:p>
        </p:txBody>
      </p:sp>
    </p:spTree>
    <p:extLst>
      <p:ext uri="{BB962C8B-B14F-4D97-AF65-F5344CB8AC3E}">
        <p14:creationId xmlns:p14="http://schemas.microsoft.com/office/powerpoint/2010/main" val="16960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lassic team x5">
    <p:bg>
      <p:bgPr>
        <a:solidFill>
          <a:schemeClr val="tx2"/>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5DF92D8-A1F3-A96B-7A1C-745384E386F6}"/>
              </a:ext>
            </a:extLst>
          </p:cNvPr>
          <p:cNvPicPr>
            <a:picLocks noChangeAspect="1"/>
          </p:cNvPicPr>
          <p:nvPr userDrawn="1"/>
        </p:nvPicPr>
        <p:blipFill>
          <a:blip r:embed="rId2"/>
          <a:srcRect/>
          <a:stretch/>
        </p:blipFill>
        <p:spPr>
          <a:xfrm>
            <a:off x="763" y="857"/>
            <a:ext cx="12190474" cy="6857142"/>
          </a:xfrm>
          <a:prstGeom prst="rect">
            <a:avLst/>
          </a:prstGeom>
        </p:spPr>
      </p:pic>
      <p:pic>
        <p:nvPicPr>
          <p:cNvPr id="3" name="Picture 2" descr="A black background with a black square&#10;&#10;AI-generated content may be incorrect.">
            <a:extLst>
              <a:ext uri="{FF2B5EF4-FFF2-40B4-BE49-F238E27FC236}">
                <a16:creationId xmlns:a16="http://schemas.microsoft.com/office/drawing/2014/main" id="{F923791E-6E87-2230-DFAA-1DB9C15FE373}"/>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5" name="Group 4">
            <a:extLst>
              <a:ext uri="{FF2B5EF4-FFF2-40B4-BE49-F238E27FC236}">
                <a16:creationId xmlns:a16="http://schemas.microsoft.com/office/drawing/2014/main" id="{367B92B0-DF8A-E6E4-A732-5F12638B51FD}"/>
              </a:ext>
            </a:extLst>
          </p:cNvPr>
          <p:cNvGrpSpPr>
            <a:grpSpLocks noChangeAspect="1"/>
          </p:cNvGrpSpPr>
          <p:nvPr userDrawn="1"/>
        </p:nvGrpSpPr>
        <p:grpSpPr bwMode="auto">
          <a:xfrm>
            <a:off x="0" y="6400800"/>
            <a:ext cx="457200" cy="457200"/>
            <a:chOff x="1680" y="0"/>
            <a:chExt cx="4320" cy="4320"/>
          </a:xfrm>
        </p:grpSpPr>
        <p:sp>
          <p:nvSpPr>
            <p:cNvPr id="6" name="AutoShape 3">
              <a:extLst>
                <a:ext uri="{FF2B5EF4-FFF2-40B4-BE49-F238E27FC236}">
                  <a16:creationId xmlns:a16="http://schemas.microsoft.com/office/drawing/2014/main" id="{AE6FB4EC-DAB0-7019-0D32-595872636A87}"/>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6D60A9DC-DF39-5C66-9FBF-91CEC2F143B8}"/>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 name="Rectangle 16">
              <a:extLst>
                <a:ext uri="{FF2B5EF4-FFF2-40B4-BE49-F238E27FC236}">
                  <a16:creationId xmlns:a16="http://schemas.microsoft.com/office/drawing/2014/main" id="{A241E12F-3A25-0725-697E-4D1F3B48E962}"/>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 name="Freeform 7">
              <a:extLst>
                <a:ext uri="{FF2B5EF4-FFF2-40B4-BE49-F238E27FC236}">
                  <a16:creationId xmlns:a16="http://schemas.microsoft.com/office/drawing/2014/main" id="{407E0037-B420-512D-B562-878A6EF0165E}"/>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1" name="TextBox 20" descr="page number">
            <a:extLst>
              <a:ext uri="{FF2B5EF4-FFF2-40B4-BE49-F238E27FC236}">
                <a16:creationId xmlns:a16="http://schemas.microsoft.com/office/drawing/2014/main" id="{11B1EDE9-10AE-7420-E191-B401A90A6D8C}"/>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a:xfrm>
            <a:off x="641604" y="347472"/>
            <a:ext cx="10908792" cy="640080"/>
          </a:xfrm>
        </p:spPr>
        <p:txBody>
          <a:bodyPr/>
          <a:lstStyle/>
          <a:p>
            <a:r>
              <a:rPr lang="en-US"/>
              <a:t>Click to edit title style</a:t>
            </a:r>
          </a:p>
        </p:txBody>
      </p:sp>
      <p:sp>
        <p:nvSpPr>
          <p:cNvPr id="20" name="Text Placeholder 19">
            <a:extLst>
              <a:ext uri="{FF2B5EF4-FFF2-40B4-BE49-F238E27FC236}">
                <a16:creationId xmlns:a16="http://schemas.microsoft.com/office/drawing/2014/main" id="{9277DC75-5157-C2CA-7B3F-61A1DAA7F093}"/>
              </a:ext>
            </a:extLst>
          </p:cNvPr>
          <p:cNvSpPr>
            <a:spLocks noGrp="1"/>
          </p:cNvSpPr>
          <p:nvPr>
            <p:ph type="body" sz="quarter" idx="14" hasCustomPrompt="1"/>
          </p:nvPr>
        </p:nvSpPr>
        <p:spPr>
          <a:xfrm>
            <a:off x="822770" y="4138136"/>
            <a:ext cx="1845374" cy="1901952"/>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5" name="Picture Placeholder 14">
            <a:extLst>
              <a:ext uri="{FF2B5EF4-FFF2-40B4-BE49-F238E27FC236}">
                <a16:creationId xmlns:a16="http://schemas.microsoft.com/office/drawing/2014/main" id="{D1A772E1-CB6B-0FCE-F271-32750E54B461}"/>
              </a:ext>
            </a:extLst>
          </p:cNvPr>
          <p:cNvSpPr>
            <a:spLocks noGrp="1"/>
          </p:cNvSpPr>
          <p:nvPr>
            <p:ph type="pic" sz="quarter" idx="10"/>
          </p:nvPr>
        </p:nvSpPr>
        <p:spPr>
          <a:xfrm>
            <a:off x="821055" y="1927414"/>
            <a:ext cx="1847088" cy="1847088"/>
          </a:xfrm>
          <a:noFill/>
        </p:spPr>
        <p:txBody>
          <a:bodyPr anchor="ctr"/>
          <a:lstStyle>
            <a:lvl1pPr marL="0" indent="0" algn="ctr">
              <a:buFontTx/>
              <a:buNone/>
              <a:defRPr/>
            </a:lvl1pPr>
          </a:lstStyle>
          <a:p>
            <a:r>
              <a:rPr lang="en-US"/>
              <a:t>Click icon to add picture</a:t>
            </a:r>
          </a:p>
        </p:txBody>
      </p:sp>
      <p:sp>
        <p:nvSpPr>
          <p:cNvPr id="7" name="Text Placeholder 19">
            <a:extLst>
              <a:ext uri="{FF2B5EF4-FFF2-40B4-BE49-F238E27FC236}">
                <a16:creationId xmlns:a16="http://schemas.microsoft.com/office/drawing/2014/main" id="{AF23D83D-3F3A-2AA7-D6D2-C8891D4655FF}"/>
              </a:ext>
            </a:extLst>
          </p:cNvPr>
          <p:cNvSpPr>
            <a:spLocks noGrp="1"/>
          </p:cNvSpPr>
          <p:nvPr>
            <p:ph type="body" sz="quarter" idx="15" hasCustomPrompt="1"/>
          </p:nvPr>
        </p:nvSpPr>
        <p:spPr>
          <a:xfrm>
            <a:off x="2997677" y="4138136"/>
            <a:ext cx="1845374" cy="1901952"/>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8" name="Picture Placeholder 14">
            <a:extLst>
              <a:ext uri="{FF2B5EF4-FFF2-40B4-BE49-F238E27FC236}">
                <a16:creationId xmlns:a16="http://schemas.microsoft.com/office/drawing/2014/main" id="{A2BD4347-C336-A7A9-71EB-087C97FFA4B8}"/>
              </a:ext>
            </a:extLst>
          </p:cNvPr>
          <p:cNvSpPr>
            <a:spLocks noGrp="1"/>
          </p:cNvSpPr>
          <p:nvPr>
            <p:ph type="pic" sz="quarter" idx="16"/>
          </p:nvPr>
        </p:nvSpPr>
        <p:spPr>
          <a:xfrm>
            <a:off x="2995962" y="1927414"/>
            <a:ext cx="1847088" cy="1847088"/>
          </a:xfrm>
          <a:noFill/>
        </p:spPr>
        <p:txBody>
          <a:bodyPr anchor="ctr"/>
          <a:lstStyle>
            <a:lvl1pPr marL="0" indent="0" algn="ctr">
              <a:buFontTx/>
              <a:buNone/>
              <a:defRPr/>
            </a:lvl1pPr>
          </a:lstStyle>
          <a:p>
            <a:r>
              <a:rPr lang="en-US"/>
              <a:t>Click icon to add picture</a:t>
            </a:r>
          </a:p>
        </p:txBody>
      </p:sp>
      <p:sp>
        <p:nvSpPr>
          <p:cNvPr id="9" name="Text Placeholder 19">
            <a:extLst>
              <a:ext uri="{FF2B5EF4-FFF2-40B4-BE49-F238E27FC236}">
                <a16:creationId xmlns:a16="http://schemas.microsoft.com/office/drawing/2014/main" id="{7140AC71-FC5E-75F7-3AA4-00CCBE0EEFFB}"/>
              </a:ext>
            </a:extLst>
          </p:cNvPr>
          <p:cNvSpPr>
            <a:spLocks noGrp="1"/>
          </p:cNvSpPr>
          <p:nvPr>
            <p:ph type="body" sz="quarter" idx="17" hasCustomPrompt="1"/>
          </p:nvPr>
        </p:nvSpPr>
        <p:spPr>
          <a:xfrm>
            <a:off x="5172584" y="4138136"/>
            <a:ext cx="1845374" cy="1901952"/>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0" name="Picture Placeholder 14">
            <a:extLst>
              <a:ext uri="{FF2B5EF4-FFF2-40B4-BE49-F238E27FC236}">
                <a16:creationId xmlns:a16="http://schemas.microsoft.com/office/drawing/2014/main" id="{BAC496A2-2EB1-7D10-AFBC-56F6C83D465D}"/>
              </a:ext>
            </a:extLst>
          </p:cNvPr>
          <p:cNvSpPr>
            <a:spLocks noGrp="1"/>
          </p:cNvSpPr>
          <p:nvPr>
            <p:ph type="pic" sz="quarter" idx="18"/>
          </p:nvPr>
        </p:nvSpPr>
        <p:spPr>
          <a:xfrm>
            <a:off x="5170869" y="1927414"/>
            <a:ext cx="1847088" cy="1847088"/>
          </a:xfrm>
          <a:noFill/>
        </p:spPr>
        <p:txBody>
          <a:bodyPr anchor="ctr"/>
          <a:lstStyle>
            <a:lvl1pPr marL="0" indent="0" algn="ctr">
              <a:buFontTx/>
              <a:buNone/>
              <a:defRPr/>
            </a:lvl1pPr>
          </a:lstStyle>
          <a:p>
            <a:r>
              <a:rPr lang="en-US"/>
              <a:t>Click icon to add picture</a:t>
            </a:r>
          </a:p>
        </p:txBody>
      </p:sp>
      <p:sp>
        <p:nvSpPr>
          <p:cNvPr id="11" name="Text Placeholder 19">
            <a:extLst>
              <a:ext uri="{FF2B5EF4-FFF2-40B4-BE49-F238E27FC236}">
                <a16:creationId xmlns:a16="http://schemas.microsoft.com/office/drawing/2014/main" id="{331011FD-80AF-1940-B2C8-D262D03D5096}"/>
              </a:ext>
            </a:extLst>
          </p:cNvPr>
          <p:cNvSpPr>
            <a:spLocks noGrp="1"/>
          </p:cNvSpPr>
          <p:nvPr>
            <p:ph type="body" sz="quarter" idx="19" hasCustomPrompt="1"/>
          </p:nvPr>
        </p:nvSpPr>
        <p:spPr>
          <a:xfrm>
            <a:off x="7347491" y="4138136"/>
            <a:ext cx="1845374" cy="1901952"/>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2" name="Picture Placeholder 14">
            <a:extLst>
              <a:ext uri="{FF2B5EF4-FFF2-40B4-BE49-F238E27FC236}">
                <a16:creationId xmlns:a16="http://schemas.microsoft.com/office/drawing/2014/main" id="{96AE4040-FD4E-5C8E-FB80-A2E1AE408614}"/>
              </a:ext>
            </a:extLst>
          </p:cNvPr>
          <p:cNvSpPr>
            <a:spLocks noGrp="1"/>
          </p:cNvSpPr>
          <p:nvPr>
            <p:ph type="pic" sz="quarter" idx="20"/>
          </p:nvPr>
        </p:nvSpPr>
        <p:spPr>
          <a:xfrm>
            <a:off x="7345776" y="1927414"/>
            <a:ext cx="1847088" cy="1847088"/>
          </a:xfrm>
          <a:noFill/>
        </p:spPr>
        <p:txBody>
          <a:bodyPr anchor="ctr"/>
          <a:lstStyle>
            <a:lvl1pPr marL="0" indent="0" algn="ctr">
              <a:buFontTx/>
              <a:buNone/>
              <a:defRPr/>
            </a:lvl1pPr>
          </a:lstStyle>
          <a:p>
            <a:r>
              <a:rPr lang="en-US"/>
              <a:t>Click icon to add picture</a:t>
            </a:r>
          </a:p>
        </p:txBody>
      </p:sp>
      <p:sp>
        <p:nvSpPr>
          <p:cNvPr id="13" name="Text Placeholder 19">
            <a:extLst>
              <a:ext uri="{FF2B5EF4-FFF2-40B4-BE49-F238E27FC236}">
                <a16:creationId xmlns:a16="http://schemas.microsoft.com/office/drawing/2014/main" id="{2F0D1663-3FC3-9A84-6D69-2F037951376B}"/>
              </a:ext>
            </a:extLst>
          </p:cNvPr>
          <p:cNvSpPr>
            <a:spLocks noGrp="1"/>
          </p:cNvSpPr>
          <p:nvPr>
            <p:ph type="body" sz="quarter" idx="21" hasCustomPrompt="1"/>
          </p:nvPr>
        </p:nvSpPr>
        <p:spPr>
          <a:xfrm>
            <a:off x="9522397" y="4138136"/>
            <a:ext cx="1845374" cy="1901952"/>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4" name="Picture Placeholder 14">
            <a:extLst>
              <a:ext uri="{FF2B5EF4-FFF2-40B4-BE49-F238E27FC236}">
                <a16:creationId xmlns:a16="http://schemas.microsoft.com/office/drawing/2014/main" id="{23ED1E8B-FEB7-14C8-F84B-B534B60C3CE3}"/>
              </a:ext>
            </a:extLst>
          </p:cNvPr>
          <p:cNvSpPr>
            <a:spLocks noGrp="1"/>
          </p:cNvSpPr>
          <p:nvPr>
            <p:ph type="pic" sz="quarter" idx="22"/>
          </p:nvPr>
        </p:nvSpPr>
        <p:spPr>
          <a:xfrm>
            <a:off x="9520682" y="1927414"/>
            <a:ext cx="1847088" cy="1847088"/>
          </a:xfrm>
          <a:noFill/>
        </p:spPr>
        <p:txBody>
          <a:bodyPr anchor="ctr"/>
          <a:lstStyle>
            <a:lvl1pPr marL="0" indent="0" algn="ctr">
              <a:buFontTx/>
              <a:buNone/>
              <a:defRPr/>
            </a:lvl1pPr>
          </a:lstStyle>
          <a:p>
            <a:r>
              <a:rPr lang="en-US"/>
              <a:t>Click icon to add picture</a:t>
            </a:r>
          </a:p>
        </p:txBody>
      </p:sp>
    </p:spTree>
    <p:extLst>
      <p:ext uri="{BB962C8B-B14F-4D97-AF65-F5344CB8AC3E}">
        <p14:creationId xmlns:p14="http://schemas.microsoft.com/office/powerpoint/2010/main" val="155622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smos agenda">
    <p:bg>
      <p:bgPr>
        <a:solidFill>
          <a:schemeClr val="tx2"/>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6716617-5473-D2AD-4773-E2EBE1C2D33F}"/>
              </a:ext>
            </a:extLst>
          </p:cNvPr>
          <p:cNvPicPr>
            <a:picLocks noChangeAspect="1"/>
          </p:cNvPicPr>
          <p:nvPr userDrawn="1"/>
        </p:nvPicPr>
        <p:blipFill>
          <a:blip r:embed="rId2"/>
          <a:srcRect/>
          <a:stretch/>
        </p:blipFill>
        <p:spPr>
          <a:xfrm>
            <a:off x="763" y="428"/>
            <a:ext cx="12190474" cy="6857141"/>
          </a:xfrm>
          <a:prstGeom prst="rect">
            <a:avLst/>
          </a:prstGeom>
        </p:spPr>
      </p:pic>
      <p:sp>
        <p:nvSpPr>
          <p:cNvPr id="2" name="Title 1">
            <a:extLst>
              <a:ext uri="{FF2B5EF4-FFF2-40B4-BE49-F238E27FC236}">
                <a16:creationId xmlns:a16="http://schemas.microsoft.com/office/drawing/2014/main" id="{06FD23E5-8B42-FBB3-8E22-4702FB672B00}"/>
              </a:ext>
            </a:extLst>
          </p:cNvPr>
          <p:cNvSpPr>
            <a:spLocks noGrp="1"/>
          </p:cNvSpPr>
          <p:nvPr>
            <p:ph type="title" hasCustomPrompt="1"/>
          </p:nvPr>
        </p:nvSpPr>
        <p:spPr>
          <a:xfrm>
            <a:off x="638175" y="2286001"/>
            <a:ext cx="2742532" cy="2285999"/>
          </a:xfrm>
          <a:noFill/>
        </p:spPr>
        <p:txBody>
          <a:bodyPr lIns="0" tIns="0" rIns="0" bIns="0" anchor="ctr"/>
          <a:lstStyle>
            <a:lvl1pPr algn="ctr">
              <a:lnSpc>
                <a:spcPct val="100000"/>
              </a:lnSpc>
              <a:defRPr lang="en-US" sz="5400" i="0" kern="1200" spc="0" baseline="0" dirty="0">
                <a:solidFill>
                  <a:schemeClr val="bg1"/>
                </a:solidFill>
                <a:effectLst>
                  <a:outerShdw blurRad="127000" dist="25400" dir="5400000" algn="ctr" rotWithShape="0">
                    <a:srgbClr val="38007F">
                      <a:alpha val="67000"/>
                    </a:srgbClr>
                  </a:outerShdw>
                </a:effectLst>
                <a:latin typeface="IntelOne Headline Bold Italic" panose="020B0803020203090204" pitchFamily="34" charset="0"/>
                <a:ea typeface="+mj-ea"/>
                <a:cs typeface="+mj-cs"/>
              </a:defRPr>
            </a:lvl1pPr>
          </a:lstStyle>
          <a:p>
            <a:r>
              <a:rPr lang="en-US"/>
              <a:t>Click to edit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4199857" y="638174"/>
            <a:ext cx="7350792" cy="5580063"/>
          </a:xfrm>
        </p:spPr>
        <p:txBody>
          <a:bodyPr lIns="182880" tIns="182880" rIns="182880" bIns="182880" anchor="ctr">
            <a:normAutofit/>
          </a:bodyPr>
          <a:lstStyle>
            <a:lvl1pPr marL="282575" indent="-282575">
              <a:buClr>
                <a:schemeClr val="accent2"/>
              </a:buClr>
              <a:defRPr sz="2800"/>
            </a:lvl1pPr>
            <a:lvl2pPr marL="576263" indent="-283464">
              <a:buClr>
                <a:schemeClr val="accent2"/>
              </a:buClr>
              <a:defRPr sz="2800"/>
            </a:lvl2pPr>
            <a:lvl3pPr marL="860425" indent="-284163">
              <a:buClr>
                <a:schemeClr val="accent2"/>
              </a:buClr>
              <a:defRPr sz="2800"/>
            </a:lvl3pPr>
            <a:lvl4pPr marL="1143000" indent="-282575">
              <a:buClr>
                <a:schemeClr val="accent2"/>
              </a:buClr>
              <a:defRPr sz="2800"/>
            </a:lvl4pPr>
            <a:lvl5pPr marL="1425575" indent="-282575">
              <a:buClr>
                <a:schemeClr val="accent2"/>
              </a:buClr>
              <a:defRPr sz="28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descr="Intel Confidential">
            <a:extLst>
              <a:ext uri="{FF2B5EF4-FFF2-40B4-BE49-F238E27FC236}">
                <a16:creationId xmlns:a16="http://schemas.microsoft.com/office/drawing/2014/main" id="{B3DBA1E3-B0D1-9466-570D-C69FE7B334E9}"/>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2" name="TextBox 11" descr="page number">
            <a:extLst>
              <a:ext uri="{FF2B5EF4-FFF2-40B4-BE49-F238E27FC236}">
                <a16:creationId xmlns:a16="http://schemas.microsoft.com/office/drawing/2014/main" id="{2777FFEC-CA94-6033-0F99-A7C24C8D6573}"/>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6" name="Picture 15" descr="A black background with a black square&#10;&#10;AI-generated content may be incorrect.">
            <a:extLst>
              <a:ext uri="{FF2B5EF4-FFF2-40B4-BE49-F238E27FC236}">
                <a16:creationId xmlns:a16="http://schemas.microsoft.com/office/drawing/2014/main" id="{1F1A9BE1-C063-FE83-1CCB-F59FDDFF14CC}"/>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17" name="Group 4">
            <a:extLst>
              <a:ext uri="{FF2B5EF4-FFF2-40B4-BE49-F238E27FC236}">
                <a16:creationId xmlns:a16="http://schemas.microsoft.com/office/drawing/2014/main" id="{9ECCA9FB-C7A1-06EE-4FC4-5E72CBB1E4A9}"/>
              </a:ext>
            </a:extLst>
          </p:cNvPr>
          <p:cNvGrpSpPr>
            <a:grpSpLocks noChangeAspect="1"/>
          </p:cNvGrpSpPr>
          <p:nvPr userDrawn="1"/>
        </p:nvGrpSpPr>
        <p:grpSpPr bwMode="auto">
          <a:xfrm>
            <a:off x="0" y="6400800"/>
            <a:ext cx="457200" cy="457200"/>
            <a:chOff x="1680" y="0"/>
            <a:chExt cx="4320" cy="4320"/>
          </a:xfrm>
        </p:grpSpPr>
        <p:sp>
          <p:nvSpPr>
            <p:cNvPr id="18" name="AutoShape 3">
              <a:extLst>
                <a:ext uri="{FF2B5EF4-FFF2-40B4-BE49-F238E27FC236}">
                  <a16:creationId xmlns:a16="http://schemas.microsoft.com/office/drawing/2014/main" id="{10B4FD8E-E879-4203-906A-6514A86442F2}"/>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853844D0-A0BF-3B8A-5D7D-DC8E50715C83}"/>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Rectangle 19">
              <a:extLst>
                <a:ext uri="{FF2B5EF4-FFF2-40B4-BE49-F238E27FC236}">
                  <a16:creationId xmlns:a16="http://schemas.microsoft.com/office/drawing/2014/main" id="{B2AE956A-F397-937E-BD27-C50CA67FADFF}"/>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 name="Freeform 7">
              <a:extLst>
                <a:ext uri="{FF2B5EF4-FFF2-40B4-BE49-F238E27FC236}">
                  <a16:creationId xmlns:a16="http://schemas.microsoft.com/office/drawing/2014/main" id="{B30CC9D6-858D-63A2-062F-A5729A02EED1}"/>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Tree>
    <p:extLst>
      <p:ext uri="{BB962C8B-B14F-4D97-AF65-F5344CB8AC3E}">
        <p14:creationId xmlns:p14="http://schemas.microsoft.com/office/powerpoint/2010/main" val="182644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balt divider B">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33B354-354D-5993-0D50-F28473EABD14}"/>
              </a:ext>
            </a:extLst>
          </p:cNvPr>
          <p:cNvPicPr>
            <a:picLocks noChangeAspect="1"/>
          </p:cNvPicPr>
          <p:nvPr userDrawn="1"/>
        </p:nvPicPr>
        <p:blipFill>
          <a:blip r:embed="rId2"/>
          <a:srcRect/>
          <a:stretch/>
        </p:blipFill>
        <p:spPr>
          <a:xfrm>
            <a:off x="764" y="857"/>
            <a:ext cx="12190472" cy="6857141"/>
          </a:xfrm>
          <a:prstGeom prst="rect">
            <a:avLst/>
          </a:prstGeom>
        </p:spPr>
      </p:pic>
      <p:pic>
        <p:nvPicPr>
          <p:cNvPr id="4" name="Picture 3" descr="A black background with a black square&#10;&#10;AI-generated content may be incorrect.">
            <a:extLst>
              <a:ext uri="{FF2B5EF4-FFF2-40B4-BE49-F238E27FC236}">
                <a16:creationId xmlns:a16="http://schemas.microsoft.com/office/drawing/2014/main" id="{949EDBA0-58F1-2A13-B523-4D169E88751E}"/>
              </a:ext>
            </a:extLst>
          </p:cNvPr>
          <p:cNvPicPr>
            <a:picLocks noChangeAspect="1"/>
          </p:cNvPicPr>
          <p:nvPr userDrawn="1"/>
        </p:nvPicPr>
        <p:blipFill>
          <a:blip r:embed="rId3"/>
          <a:srcRect t="83998" r="91005"/>
          <a:stretch/>
        </p:blipFill>
        <p:spPr>
          <a:xfrm>
            <a:off x="763" y="5760291"/>
            <a:ext cx="1096518" cy="1097280"/>
          </a:xfrm>
          <a:prstGeom prst="rect">
            <a:avLst/>
          </a:prstGeom>
        </p:spPr>
      </p:pic>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1005840" y="1536064"/>
            <a:ext cx="9649333" cy="2194560"/>
          </a:xfrm>
        </p:spPr>
        <p:txBody>
          <a:bodyPr anchor="b" anchorCtr="0">
            <a:noAutofit/>
          </a:bodyPr>
          <a:lstStyle>
            <a:lvl1pPr algn="l">
              <a:lnSpc>
                <a:spcPct val="90000"/>
              </a:lnSpc>
              <a:spcBef>
                <a:spcPts val="0"/>
              </a:spcBef>
              <a:spcAft>
                <a:spcPts val="0"/>
              </a:spcAft>
              <a:defRPr sz="7200" i="0" spc="0" baseline="0">
                <a:solidFill>
                  <a:schemeClr val="bg1"/>
                </a:solidFill>
                <a:effectLst>
                  <a:outerShdw blurRad="127000" dist="25400" dir="5400000" algn="ctr" rotWithShape="0">
                    <a:srgbClr val="000864">
                      <a:alpha val="67000"/>
                    </a:srgbClr>
                  </a:outerShdw>
                </a:effectLst>
                <a:latin typeface="IntelOne Headline Bold Italic" panose="020B0803020203090204" pitchFamily="34" charset="0"/>
              </a:defRPr>
            </a:lvl1pPr>
          </a:lstStyle>
          <a:p>
            <a:r>
              <a:rPr lang="en-US"/>
              <a:t>Click to edit title style</a:t>
            </a:r>
          </a:p>
        </p:txBody>
      </p:sp>
      <p:sp>
        <p:nvSpPr>
          <p:cNvPr id="10" name="Subtitle 2">
            <a:extLst>
              <a:ext uri="{FF2B5EF4-FFF2-40B4-BE49-F238E27FC236}">
                <a16:creationId xmlns:a16="http://schemas.microsoft.com/office/drawing/2014/main" id="{2C07AD4D-F3EE-3504-3D1B-22AD054EA163}"/>
              </a:ext>
            </a:extLst>
          </p:cNvPr>
          <p:cNvSpPr>
            <a:spLocks noGrp="1"/>
          </p:cNvSpPr>
          <p:nvPr>
            <p:ph type="subTitle" idx="1" hasCustomPrompt="1"/>
          </p:nvPr>
        </p:nvSpPr>
        <p:spPr>
          <a:xfrm>
            <a:off x="1005839" y="4105910"/>
            <a:ext cx="9649333" cy="1745393"/>
          </a:xfrm>
          <a:prstGeom prst="rect">
            <a:avLst/>
          </a:prstGeo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3" name="TextBox 12" descr="page number">
            <a:extLst>
              <a:ext uri="{FF2B5EF4-FFF2-40B4-BE49-F238E27FC236}">
                <a16:creationId xmlns:a16="http://schemas.microsoft.com/office/drawing/2014/main" id="{D40B5579-DF99-8775-3658-757528B79792}"/>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14" name="Group 4">
            <a:extLst>
              <a:ext uri="{FF2B5EF4-FFF2-40B4-BE49-F238E27FC236}">
                <a16:creationId xmlns:a16="http://schemas.microsoft.com/office/drawing/2014/main" id="{A92D069F-2445-2338-949F-316E0BB0943D}"/>
              </a:ext>
            </a:extLst>
          </p:cNvPr>
          <p:cNvGrpSpPr>
            <a:grpSpLocks noChangeAspect="1"/>
          </p:cNvGrpSpPr>
          <p:nvPr userDrawn="1"/>
        </p:nvGrpSpPr>
        <p:grpSpPr bwMode="auto">
          <a:xfrm>
            <a:off x="0" y="6400800"/>
            <a:ext cx="457200" cy="457200"/>
            <a:chOff x="1680" y="0"/>
            <a:chExt cx="4320" cy="4320"/>
          </a:xfrm>
        </p:grpSpPr>
        <p:sp>
          <p:nvSpPr>
            <p:cNvPr id="15" name="AutoShape 3">
              <a:extLst>
                <a:ext uri="{FF2B5EF4-FFF2-40B4-BE49-F238E27FC236}">
                  <a16:creationId xmlns:a16="http://schemas.microsoft.com/office/drawing/2014/main" id="{C5EE05DB-72D4-A7C7-D707-772B678F0A9C}"/>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C66C08DD-A3BC-9ED6-1A56-35508E8FFBB3}"/>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 name="Rectangle 16">
              <a:extLst>
                <a:ext uri="{FF2B5EF4-FFF2-40B4-BE49-F238E27FC236}">
                  <a16:creationId xmlns:a16="http://schemas.microsoft.com/office/drawing/2014/main" id="{FC3FA33A-A2EF-BB64-8027-BF055F3B53E5}"/>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Freeform 7">
              <a:extLst>
                <a:ext uri="{FF2B5EF4-FFF2-40B4-BE49-F238E27FC236}">
                  <a16:creationId xmlns:a16="http://schemas.microsoft.com/office/drawing/2014/main" id="{84A47EDF-EFD9-6F7C-639D-D236B3626C85}"/>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Tree>
    <p:extLst>
      <p:ext uri="{BB962C8B-B14F-4D97-AF65-F5344CB8AC3E}">
        <p14:creationId xmlns:p14="http://schemas.microsoft.com/office/powerpoint/2010/main" val="25651036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smos team x2">
    <p:bg>
      <p:bgPr>
        <a:solidFill>
          <a:schemeClr val="tx2"/>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DBE37EE-36E8-F7DD-197F-313C2ABBCEBA}"/>
              </a:ext>
            </a:extLst>
          </p:cNvPr>
          <p:cNvPicPr>
            <a:picLocks noChangeAspect="1"/>
          </p:cNvPicPr>
          <p:nvPr userDrawn="1"/>
        </p:nvPicPr>
        <p:blipFill>
          <a:blip r:embed="rId2"/>
          <a:srcRect/>
          <a:stretch/>
        </p:blipFill>
        <p:spPr>
          <a:xfrm>
            <a:off x="763" y="858"/>
            <a:ext cx="12190474" cy="6857141"/>
          </a:xfrm>
          <a:prstGeom prst="rect">
            <a:avLst/>
          </a:prstGeom>
        </p:spPr>
      </p:pic>
      <p:sp>
        <p:nvSpPr>
          <p:cNvPr id="3" name="Rectangle 2" descr="Intel Confidential">
            <a:extLst>
              <a:ext uri="{FF2B5EF4-FFF2-40B4-BE49-F238E27FC236}">
                <a16:creationId xmlns:a16="http://schemas.microsoft.com/office/drawing/2014/main" id="{900D91B9-D27F-10B3-F088-AC73AD30A92C}"/>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5" name="TextBox 4" descr="page number">
            <a:extLst>
              <a:ext uri="{FF2B5EF4-FFF2-40B4-BE49-F238E27FC236}">
                <a16:creationId xmlns:a16="http://schemas.microsoft.com/office/drawing/2014/main" id="{863B7911-C533-F502-25B4-3D97B3990628}"/>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6" name="Picture 5" descr="A black background with a black square&#10;&#10;AI-generated content may be incorrect.">
            <a:extLst>
              <a:ext uri="{FF2B5EF4-FFF2-40B4-BE49-F238E27FC236}">
                <a16:creationId xmlns:a16="http://schemas.microsoft.com/office/drawing/2014/main" id="{E5A560DB-EA35-40B0-855E-FFA550ED2E4E}"/>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7" name="Group 4">
            <a:extLst>
              <a:ext uri="{FF2B5EF4-FFF2-40B4-BE49-F238E27FC236}">
                <a16:creationId xmlns:a16="http://schemas.microsoft.com/office/drawing/2014/main" id="{9FFAD7F5-5321-E100-2047-C5ABBC6B4610}"/>
              </a:ext>
            </a:extLst>
          </p:cNvPr>
          <p:cNvGrpSpPr>
            <a:grpSpLocks noChangeAspect="1"/>
          </p:cNvGrpSpPr>
          <p:nvPr userDrawn="1"/>
        </p:nvGrpSpPr>
        <p:grpSpPr bwMode="auto">
          <a:xfrm>
            <a:off x="0" y="6400800"/>
            <a:ext cx="457200" cy="457200"/>
            <a:chOff x="1680" y="0"/>
            <a:chExt cx="4320" cy="4320"/>
          </a:xfrm>
        </p:grpSpPr>
        <p:sp>
          <p:nvSpPr>
            <p:cNvPr id="8" name="AutoShape 3">
              <a:extLst>
                <a:ext uri="{FF2B5EF4-FFF2-40B4-BE49-F238E27FC236}">
                  <a16:creationId xmlns:a16="http://schemas.microsoft.com/office/drawing/2014/main" id="{31EDB24E-6A46-9B7D-0302-1C1FD2425F2F}"/>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4882D066-E1FE-6E0F-6D0B-9A736B834AE1}"/>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 name="Rectangle 11">
              <a:extLst>
                <a:ext uri="{FF2B5EF4-FFF2-40B4-BE49-F238E27FC236}">
                  <a16:creationId xmlns:a16="http://schemas.microsoft.com/office/drawing/2014/main" id="{167A1239-BC48-9B6C-1A41-2899572FADE2}"/>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 name="Freeform 7">
              <a:extLst>
                <a:ext uri="{FF2B5EF4-FFF2-40B4-BE49-F238E27FC236}">
                  <a16:creationId xmlns:a16="http://schemas.microsoft.com/office/drawing/2014/main" id="{DA7B136C-845D-5C95-F85F-70F57178A30C}"/>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sp>
        <p:nvSpPr>
          <p:cNvPr id="20" name="Text Placeholder 19">
            <a:extLst>
              <a:ext uri="{FF2B5EF4-FFF2-40B4-BE49-F238E27FC236}">
                <a16:creationId xmlns:a16="http://schemas.microsoft.com/office/drawing/2014/main" id="{9277DC75-5157-C2CA-7B3F-61A1DAA7F093}"/>
              </a:ext>
            </a:extLst>
          </p:cNvPr>
          <p:cNvSpPr>
            <a:spLocks noGrp="1"/>
          </p:cNvSpPr>
          <p:nvPr>
            <p:ph type="body" sz="quarter" idx="14" hasCustomPrompt="1"/>
          </p:nvPr>
        </p:nvSpPr>
        <p:spPr>
          <a:xfrm>
            <a:off x="2944368" y="4869496"/>
            <a:ext cx="2968752" cy="1170432"/>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5" name="Picture Placeholder 14">
            <a:extLst>
              <a:ext uri="{FF2B5EF4-FFF2-40B4-BE49-F238E27FC236}">
                <a16:creationId xmlns:a16="http://schemas.microsoft.com/office/drawing/2014/main" id="{D1A772E1-CB6B-0FCE-F271-32750E54B461}"/>
              </a:ext>
            </a:extLst>
          </p:cNvPr>
          <p:cNvSpPr>
            <a:spLocks noGrp="1"/>
          </p:cNvSpPr>
          <p:nvPr>
            <p:ph type="pic" sz="quarter" idx="10"/>
          </p:nvPr>
        </p:nvSpPr>
        <p:spPr>
          <a:xfrm>
            <a:off x="2944368" y="1535367"/>
            <a:ext cx="2968752" cy="2968752"/>
          </a:xfrm>
          <a:noFill/>
        </p:spPr>
        <p:txBody>
          <a:bodyPr anchor="ctr"/>
          <a:lstStyle>
            <a:lvl1pPr marL="0" indent="0" algn="ctr">
              <a:buFontTx/>
              <a:buNone/>
              <a:defRPr>
                <a:solidFill>
                  <a:schemeClr val="bg1"/>
                </a:solidFill>
              </a:defRPr>
            </a:lvl1pPr>
          </a:lstStyle>
          <a:p>
            <a:r>
              <a:rPr lang="en-US"/>
              <a:t>Click icon to add picture</a:t>
            </a:r>
          </a:p>
        </p:txBody>
      </p:sp>
      <p:sp>
        <p:nvSpPr>
          <p:cNvPr id="10" name="Text Placeholder 19">
            <a:extLst>
              <a:ext uri="{FF2B5EF4-FFF2-40B4-BE49-F238E27FC236}">
                <a16:creationId xmlns:a16="http://schemas.microsoft.com/office/drawing/2014/main" id="{7867F8F0-3FE9-50F4-0741-D28BA029788B}"/>
              </a:ext>
            </a:extLst>
          </p:cNvPr>
          <p:cNvSpPr>
            <a:spLocks noGrp="1"/>
          </p:cNvSpPr>
          <p:nvPr>
            <p:ph type="body" sz="quarter" idx="15" hasCustomPrompt="1"/>
          </p:nvPr>
        </p:nvSpPr>
        <p:spPr>
          <a:xfrm>
            <a:off x="6280404" y="4869496"/>
            <a:ext cx="2968752" cy="1170432"/>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1" name="Picture Placeholder 14">
            <a:extLst>
              <a:ext uri="{FF2B5EF4-FFF2-40B4-BE49-F238E27FC236}">
                <a16:creationId xmlns:a16="http://schemas.microsoft.com/office/drawing/2014/main" id="{A05C3527-18B9-A2C7-67A0-021F16B3E501}"/>
              </a:ext>
            </a:extLst>
          </p:cNvPr>
          <p:cNvSpPr>
            <a:spLocks noGrp="1"/>
          </p:cNvSpPr>
          <p:nvPr>
            <p:ph type="pic" sz="quarter" idx="16"/>
          </p:nvPr>
        </p:nvSpPr>
        <p:spPr>
          <a:xfrm>
            <a:off x="6280404" y="1535367"/>
            <a:ext cx="2968752" cy="2968752"/>
          </a:xfrm>
          <a:noFill/>
        </p:spPr>
        <p:txBody>
          <a:bodyPr anchor="ctr"/>
          <a:lstStyle>
            <a:lvl1pPr marL="0" indent="0" algn="ctr">
              <a:buFontTx/>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30348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smos team x3">
    <p:bg>
      <p:bgPr>
        <a:solidFill>
          <a:schemeClr val="tx2"/>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D262713-8A44-12F7-B208-C649BA77650C}"/>
              </a:ext>
            </a:extLst>
          </p:cNvPr>
          <p:cNvPicPr>
            <a:picLocks noChangeAspect="1"/>
          </p:cNvPicPr>
          <p:nvPr userDrawn="1"/>
        </p:nvPicPr>
        <p:blipFill>
          <a:blip r:embed="rId2"/>
          <a:srcRect/>
          <a:stretch/>
        </p:blipFill>
        <p:spPr>
          <a:xfrm>
            <a:off x="764" y="858"/>
            <a:ext cx="12190472" cy="6857141"/>
          </a:xfrm>
          <a:prstGeom prst="rect">
            <a:avLst/>
          </a:prstGeom>
        </p:spPr>
      </p:pic>
      <p:sp>
        <p:nvSpPr>
          <p:cNvPr id="14" name="Rectangle 13" descr="Intel Confidential">
            <a:extLst>
              <a:ext uri="{FF2B5EF4-FFF2-40B4-BE49-F238E27FC236}">
                <a16:creationId xmlns:a16="http://schemas.microsoft.com/office/drawing/2014/main" id="{CB50A8A6-21EC-0966-3319-902CB6EC0B2E}"/>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6" name="TextBox 15" descr="page number">
            <a:extLst>
              <a:ext uri="{FF2B5EF4-FFF2-40B4-BE49-F238E27FC236}">
                <a16:creationId xmlns:a16="http://schemas.microsoft.com/office/drawing/2014/main" id="{3388BE6E-5BA2-A45C-CD3E-22A2E67ED2C4}"/>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7" name="Picture 16" descr="A black background with a black square&#10;&#10;AI-generated content may be incorrect.">
            <a:extLst>
              <a:ext uri="{FF2B5EF4-FFF2-40B4-BE49-F238E27FC236}">
                <a16:creationId xmlns:a16="http://schemas.microsoft.com/office/drawing/2014/main" id="{06A7ADB5-2539-27C7-1768-F44A8A01966A}"/>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18" name="Group 4">
            <a:extLst>
              <a:ext uri="{FF2B5EF4-FFF2-40B4-BE49-F238E27FC236}">
                <a16:creationId xmlns:a16="http://schemas.microsoft.com/office/drawing/2014/main" id="{5F0F5766-19E0-7B9E-0B6A-A65A96856E34}"/>
              </a:ext>
            </a:extLst>
          </p:cNvPr>
          <p:cNvGrpSpPr>
            <a:grpSpLocks noChangeAspect="1"/>
          </p:cNvGrpSpPr>
          <p:nvPr userDrawn="1"/>
        </p:nvGrpSpPr>
        <p:grpSpPr bwMode="auto">
          <a:xfrm>
            <a:off x="0" y="6400800"/>
            <a:ext cx="457200" cy="457200"/>
            <a:chOff x="1680" y="0"/>
            <a:chExt cx="4320" cy="4320"/>
          </a:xfrm>
        </p:grpSpPr>
        <p:sp>
          <p:nvSpPr>
            <p:cNvPr id="19" name="AutoShape 3">
              <a:extLst>
                <a:ext uri="{FF2B5EF4-FFF2-40B4-BE49-F238E27FC236}">
                  <a16:creationId xmlns:a16="http://schemas.microsoft.com/office/drawing/2014/main" id="{894E3801-9DDF-35A8-C295-498B73A5DFB1}"/>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F6E8EE3B-7A1D-74D3-38E8-B546355C5392}"/>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 name="Rectangle 21">
              <a:extLst>
                <a:ext uri="{FF2B5EF4-FFF2-40B4-BE49-F238E27FC236}">
                  <a16:creationId xmlns:a16="http://schemas.microsoft.com/office/drawing/2014/main" id="{0972483D-3955-622D-5F62-1C8E77BB670B}"/>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 name="Freeform 7">
              <a:extLst>
                <a:ext uri="{FF2B5EF4-FFF2-40B4-BE49-F238E27FC236}">
                  <a16:creationId xmlns:a16="http://schemas.microsoft.com/office/drawing/2014/main" id="{6D75B1E8-BBA1-D7E3-C0BF-51B9CEC41305}"/>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sp>
        <p:nvSpPr>
          <p:cNvPr id="20" name="Text Placeholder 19">
            <a:extLst>
              <a:ext uri="{FF2B5EF4-FFF2-40B4-BE49-F238E27FC236}">
                <a16:creationId xmlns:a16="http://schemas.microsoft.com/office/drawing/2014/main" id="{9277DC75-5157-C2CA-7B3F-61A1DAA7F093}"/>
              </a:ext>
            </a:extLst>
          </p:cNvPr>
          <p:cNvSpPr>
            <a:spLocks noGrp="1"/>
          </p:cNvSpPr>
          <p:nvPr>
            <p:ph type="body" sz="quarter" idx="14" hasCustomPrompt="1"/>
          </p:nvPr>
        </p:nvSpPr>
        <p:spPr>
          <a:xfrm>
            <a:off x="1277112" y="4869496"/>
            <a:ext cx="2968752" cy="1170432"/>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5" name="Picture Placeholder 14">
            <a:extLst>
              <a:ext uri="{FF2B5EF4-FFF2-40B4-BE49-F238E27FC236}">
                <a16:creationId xmlns:a16="http://schemas.microsoft.com/office/drawing/2014/main" id="{D1A772E1-CB6B-0FCE-F271-32750E54B461}"/>
              </a:ext>
            </a:extLst>
          </p:cNvPr>
          <p:cNvSpPr>
            <a:spLocks noGrp="1"/>
          </p:cNvSpPr>
          <p:nvPr>
            <p:ph type="pic" sz="quarter" idx="10"/>
          </p:nvPr>
        </p:nvSpPr>
        <p:spPr>
          <a:xfrm>
            <a:off x="1277112" y="1535367"/>
            <a:ext cx="2968752" cy="2968752"/>
          </a:xfrm>
          <a:noFill/>
        </p:spPr>
        <p:txBody>
          <a:bodyPr anchor="ctr"/>
          <a:lstStyle>
            <a:lvl1pPr marL="0" indent="0" algn="ctr">
              <a:buFontTx/>
              <a:buNone/>
              <a:defRPr>
                <a:solidFill>
                  <a:schemeClr val="bg1"/>
                </a:solidFill>
              </a:defRPr>
            </a:lvl1pPr>
          </a:lstStyle>
          <a:p>
            <a:r>
              <a:rPr lang="en-US"/>
              <a:t>Click icon to add picture</a:t>
            </a:r>
          </a:p>
        </p:txBody>
      </p:sp>
      <p:sp>
        <p:nvSpPr>
          <p:cNvPr id="10" name="Text Placeholder 19">
            <a:extLst>
              <a:ext uri="{FF2B5EF4-FFF2-40B4-BE49-F238E27FC236}">
                <a16:creationId xmlns:a16="http://schemas.microsoft.com/office/drawing/2014/main" id="{7867F8F0-3FE9-50F4-0741-D28BA029788B}"/>
              </a:ext>
            </a:extLst>
          </p:cNvPr>
          <p:cNvSpPr>
            <a:spLocks noGrp="1"/>
          </p:cNvSpPr>
          <p:nvPr>
            <p:ph type="body" sz="quarter" idx="15" hasCustomPrompt="1"/>
          </p:nvPr>
        </p:nvSpPr>
        <p:spPr>
          <a:xfrm>
            <a:off x="4611624" y="4869496"/>
            <a:ext cx="2968752" cy="1170432"/>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1" name="Picture Placeholder 14">
            <a:extLst>
              <a:ext uri="{FF2B5EF4-FFF2-40B4-BE49-F238E27FC236}">
                <a16:creationId xmlns:a16="http://schemas.microsoft.com/office/drawing/2014/main" id="{A05C3527-18B9-A2C7-67A0-021F16B3E501}"/>
              </a:ext>
            </a:extLst>
          </p:cNvPr>
          <p:cNvSpPr>
            <a:spLocks noGrp="1"/>
          </p:cNvSpPr>
          <p:nvPr>
            <p:ph type="pic" sz="quarter" idx="16"/>
          </p:nvPr>
        </p:nvSpPr>
        <p:spPr>
          <a:xfrm>
            <a:off x="4611624" y="1535367"/>
            <a:ext cx="2968752" cy="2968752"/>
          </a:xfrm>
          <a:noFill/>
        </p:spPr>
        <p:txBody>
          <a:bodyPr anchor="ctr"/>
          <a:lstStyle>
            <a:lvl1pPr marL="0" indent="0" algn="ctr">
              <a:buFontTx/>
              <a:buNone/>
              <a:defRPr>
                <a:solidFill>
                  <a:schemeClr val="bg1"/>
                </a:solidFill>
              </a:defRPr>
            </a:lvl1pPr>
          </a:lstStyle>
          <a:p>
            <a:r>
              <a:rPr lang="en-US"/>
              <a:t>Click icon to add picture</a:t>
            </a:r>
          </a:p>
        </p:txBody>
      </p:sp>
      <p:sp>
        <p:nvSpPr>
          <p:cNvPr id="28" name="Text Placeholder 19">
            <a:extLst>
              <a:ext uri="{FF2B5EF4-FFF2-40B4-BE49-F238E27FC236}">
                <a16:creationId xmlns:a16="http://schemas.microsoft.com/office/drawing/2014/main" id="{780E568E-0908-ABC5-1590-A6C6EFE2BF96}"/>
              </a:ext>
            </a:extLst>
          </p:cNvPr>
          <p:cNvSpPr>
            <a:spLocks noGrp="1"/>
          </p:cNvSpPr>
          <p:nvPr>
            <p:ph type="body" sz="quarter" idx="17" hasCustomPrompt="1"/>
          </p:nvPr>
        </p:nvSpPr>
        <p:spPr>
          <a:xfrm>
            <a:off x="7950599" y="4869496"/>
            <a:ext cx="2968752" cy="1170432"/>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30" name="Picture Placeholder 14">
            <a:extLst>
              <a:ext uri="{FF2B5EF4-FFF2-40B4-BE49-F238E27FC236}">
                <a16:creationId xmlns:a16="http://schemas.microsoft.com/office/drawing/2014/main" id="{AD2146B6-9F11-D90D-C89F-216F54D89DCF}"/>
              </a:ext>
            </a:extLst>
          </p:cNvPr>
          <p:cNvSpPr>
            <a:spLocks noGrp="1"/>
          </p:cNvSpPr>
          <p:nvPr>
            <p:ph type="pic" sz="quarter" idx="18"/>
          </p:nvPr>
        </p:nvSpPr>
        <p:spPr>
          <a:xfrm>
            <a:off x="7950599" y="1535367"/>
            <a:ext cx="2968752" cy="2968752"/>
          </a:xfrm>
          <a:noFill/>
        </p:spPr>
        <p:txBody>
          <a:bodyPr anchor="ctr"/>
          <a:lstStyle>
            <a:lvl1pPr marL="0" indent="0" algn="ctr">
              <a:buFontTx/>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148686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smos team x4">
    <p:bg>
      <p:bgPr>
        <a:solidFill>
          <a:schemeClr val="tx2"/>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E09A2A1-7BB5-E265-1B24-4673922B507F}"/>
              </a:ext>
            </a:extLst>
          </p:cNvPr>
          <p:cNvPicPr>
            <a:picLocks noChangeAspect="1"/>
          </p:cNvPicPr>
          <p:nvPr userDrawn="1"/>
        </p:nvPicPr>
        <p:blipFill>
          <a:blip r:embed="rId2"/>
          <a:srcRect/>
          <a:stretch/>
        </p:blipFill>
        <p:spPr>
          <a:xfrm>
            <a:off x="764" y="858"/>
            <a:ext cx="12190472" cy="6857141"/>
          </a:xfrm>
          <a:prstGeom prst="rect">
            <a:avLst/>
          </a:prstGeom>
        </p:spPr>
      </p:pic>
      <p:sp>
        <p:nvSpPr>
          <p:cNvPr id="29" name="Rectangle 28" descr="Intel Confidential">
            <a:extLst>
              <a:ext uri="{FF2B5EF4-FFF2-40B4-BE49-F238E27FC236}">
                <a16:creationId xmlns:a16="http://schemas.microsoft.com/office/drawing/2014/main" id="{301A7127-FCA1-4A9E-4C13-4BE8FD2FBF89}"/>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30" name="TextBox 29" descr="page number">
            <a:extLst>
              <a:ext uri="{FF2B5EF4-FFF2-40B4-BE49-F238E27FC236}">
                <a16:creationId xmlns:a16="http://schemas.microsoft.com/office/drawing/2014/main" id="{25AD00F3-54B7-9C41-6007-9F75BC292A3A}"/>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31" name="Picture 30" descr="A black background with a black square&#10;&#10;AI-generated content may be incorrect.">
            <a:extLst>
              <a:ext uri="{FF2B5EF4-FFF2-40B4-BE49-F238E27FC236}">
                <a16:creationId xmlns:a16="http://schemas.microsoft.com/office/drawing/2014/main" id="{A9A2B263-6325-9FEC-430A-201A5981B1A5}"/>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32" name="Group 4">
            <a:extLst>
              <a:ext uri="{FF2B5EF4-FFF2-40B4-BE49-F238E27FC236}">
                <a16:creationId xmlns:a16="http://schemas.microsoft.com/office/drawing/2014/main" id="{8678E5AB-92DB-EA0B-EEE3-78BD30DAFEE1}"/>
              </a:ext>
            </a:extLst>
          </p:cNvPr>
          <p:cNvGrpSpPr>
            <a:grpSpLocks noChangeAspect="1"/>
          </p:cNvGrpSpPr>
          <p:nvPr userDrawn="1"/>
        </p:nvGrpSpPr>
        <p:grpSpPr bwMode="auto">
          <a:xfrm>
            <a:off x="0" y="6400800"/>
            <a:ext cx="457200" cy="457200"/>
            <a:chOff x="1680" y="0"/>
            <a:chExt cx="4320" cy="4320"/>
          </a:xfrm>
        </p:grpSpPr>
        <p:sp>
          <p:nvSpPr>
            <p:cNvPr id="33" name="AutoShape 3">
              <a:extLst>
                <a:ext uri="{FF2B5EF4-FFF2-40B4-BE49-F238E27FC236}">
                  <a16:creationId xmlns:a16="http://schemas.microsoft.com/office/drawing/2014/main" id="{87926495-DCE0-57ED-5748-F9462423C6F2}"/>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a:extLst>
                <a:ext uri="{FF2B5EF4-FFF2-40B4-BE49-F238E27FC236}">
                  <a16:creationId xmlns:a16="http://schemas.microsoft.com/office/drawing/2014/main" id="{BAE3E0D1-A6AA-DF41-276F-9749599C354D}"/>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5" name="Rectangle 34">
              <a:extLst>
                <a:ext uri="{FF2B5EF4-FFF2-40B4-BE49-F238E27FC236}">
                  <a16:creationId xmlns:a16="http://schemas.microsoft.com/office/drawing/2014/main" id="{527DA806-2F22-5803-1161-DEF6B2811712}"/>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6" name="Freeform 7">
              <a:extLst>
                <a:ext uri="{FF2B5EF4-FFF2-40B4-BE49-F238E27FC236}">
                  <a16:creationId xmlns:a16="http://schemas.microsoft.com/office/drawing/2014/main" id="{CD975BDB-B9E1-55F7-6500-75C03152EECC}"/>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a:xfrm>
            <a:off x="641604" y="347472"/>
            <a:ext cx="10908792" cy="640080"/>
          </a:xfrm>
        </p:spPr>
        <p:txBody>
          <a:bodyPr/>
          <a:lstStyle>
            <a:lvl1pPr>
              <a:defRPr>
                <a:solidFill>
                  <a:schemeClr val="bg1"/>
                </a:solidFill>
              </a:defRPr>
            </a:lvl1pPr>
          </a:lstStyle>
          <a:p>
            <a:r>
              <a:rPr lang="en-US"/>
              <a:t>Click to edit title style</a:t>
            </a:r>
          </a:p>
        </p:txBody>
      </p:sp>
      <p:sp>
        <p:nvSpPr>
          <p:cNvPr id="20" name="Text Placeholder 19">
            <a:extLst>
              <a:ext uri="{FF2B5EF4-FFF2-40B4-BE49-F238E27FC236}">
                <a16:creationId xmlns:a16="http://schemas.microsoft.com/office/drawing/2014/main" id="{9277DC75-5157-C2CA-7B3F-61A1DAA7F093}"/>
              </a:ext>
            </a:extLst>
          </p:cNvPr>
          <p:cNvSpPr>
            <a:spLocks noGrp="1"/>
          </p:cNvSpPr>
          <p:nvPr>
            <p:ph type="body" sz="quarter" idx="14" hasCustomPrompt="1"/>
          </p:nvPr>
        </p:nvSpPr>
        <p:spPr>
          <a:xfrm>
            <a:off x="899465" y="4714586"/>
            <a:ext cx="2404872" cy="1316736"/>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5" name="Picture Placeholder 14">
            <a:extLst>
              <a:ext uri="{FF2B5EF4-FFF2-40B4-BE49-F238E27FC236}">
                <a16:creationId xmlns:a16="http://schemas.microsoft.com/office/drawing/2014/main" id="{D1A772E1-CB6B-0FCE-F271-32750E54B461}"/>
              </a:ext>
            </a:extLst>
          </p:cNvPr>
          <p:cNvSpPr>
            <a:spLocks noGrp="1"/>
          </p:cNvSpPr>
          <p:nvPr>
            <p:ph type="pic" sz="quarter" idx="10"/>
          </p:nvPr>
        </p:nvSpPr>
        <p:spPr>
          <a:xfrm>
            <a:off x="899465" y="1946092"/>
            <a:ext cx="2404872" cy="2404872"/>
          </a:xfrm>
          <a:noFill/>
        </p:spPr>
        <p:txBody>
          <a:bodyPr anchor="ctr"/>
          <a:lstStyle>
            <a:lvl1pPr marL="0" indent="0" algn="ctr">
              <a:buFontTx/>
              <a:buNone/>
              <a:defRPr>
                <a:solidFill>
                  <a:schemeClr val="bg1"/>
                </a:solidFill>
              </a:defRPr>
            </a:lvl1pPr>
          </a:lstStyle>
          <a:p>
            <a:r>
              <a:rPr lang="en-US"/>
              <a:t>Click icon to add picture</a:t>
            </a:r>
          </a:p>
        </p:txBody>
      </p:sp>
      <p:sp>
        <p:nvSpPr>
          <p:cNvPr id="2" name="Text Placeholder 19">
            <a:extLst>
              <a:ext uri="{FF2B5EF4-FFF2-40B4-BE49-F238E27FC236}">
                <a16:creationId xmlns:a16="http://schemas.microsoft.com/office/drawing/2014/main" id="{2D2EE368-BD70-1105-A57D-1CCFAFD8C461}"/>
              </a:ext>
            </a:extLst>
          </p:cNvPr>
          <p:cNvSpPr>
            <a:spLocks noGrp="1"/>
          </p:cNvSpPr>
          <p:nvPr>
            <p:ph type="body" sz="quarter" idx="15" hasCustomPrompt="1"/>
          </p:nvPr>
        </p:nvSpPr>
        <p:spPr>
          <a:xfrm>
            <a:off x="3476245" y="4714586"/>
            <a:ext cx="2404872" cy="1316736"/>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9" name="Picture Placeholder 14">
            <a:extLst>
              <a:ext uri="{FF2B5EF4-FFF2-40B4-BE49-F238E27FC236}">
                <a16:creationId xmlns:a16="http://schemas.microsoft.com/office/drawing/2014/main" id="{9FF3E981-8086-33F5-9654-8055EEAD18B6}"/>
              </a:ext>
            </a:extLst>
          </p:cNvPr>
          <p:cNvSpPr>
            <a:spLocks noGrp="1"/>
          </p:cNvSpPr>
          <p:nvPr>
            <p:ph type="pic" sz="quarter" idx="16"/>
          </p:nvPr>
        </p:nvSpPr>
        <p:spPr>
          <a:xfrm>
            <a:off x="3562197" y="1946092"/>
            <a:ext cx="2404872" cy="2404872"/>
          </a:xfrm>
          <a:noFill/>
        </p:spPr>
        <p:txBody>
          <a:bodyPr anchor="ctr"/>
          <a:lstStyle>
            <a:lvl1pPr marL="0" indent="0" algn="ctr">
              <a:buFontTx/>
              <a:buNone/>
              <a:defRPr>
                <a:solidFill>
                  <a:schemeClr val="bg1"/>
                </a:solidFill>
              </a:defRPr>
            </a:lvl1pPr>
          </a:lstStyle>
          <a:p>
            <a:r>
              <a:rPr lang="en-US"/>
              <a:t>Click icon to add picture</a:t>
            </a:r>
          </a:p>
        </p:txBody>
      </p:sp>
      <p:sp>
        <p:nvSpPr>
          <p:cNvPr id="10" name="Text Placeholder 19">
            <a:extLst>
              <a:ext uri="{FF2B5EF4-FFF2-40B4-BE49-F238E27FC236}">
                <a16:creationId xmlns:a16="http://schemas.microsoft.com/office/drawing/2014/main" id="{AAB30964-25CC-210D-DADC-F5AEB17B6FB3}"/>
              </a:ext>
            </a:extLst>
          </p:cNvPr>
          <p:cNvSpPr>
            <a:spLocks noGrp="1"/>
          </p:cNvSpPr>
          <p:nvPr>
            <p:ph type="body" sz="quarter" idx="17" hasCustomPrompt="1"/>
          </p:nvPr>
        </p:nvSpPr>
        <p:spPr>
          <a:xfrm>
            <a:off x="6310885" y="4714586"/>
            <a:ext cx="2404872" cy="1316736"/>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1" name="Picture Placeholder 14">
            <a:extLst>
              <a:ext uri="{FF2B5EF4-FFF2-40B4-BE49-F238E27FC236}">
                <a16:creationId xmlns:a16="http://schemas.microsoft.com/office/drawing/2014/main" id="{0311BB6D-1384-820A-268A-50A3F81BA59B}"/>
              </a:ext>
            </a:extLst>
          </p:cNvPr>
          <p:cNvSpPr>
            <a:spLocks noGrp="1"/>
          </p:cNvSpPr>
          <p:nvPr>
            <p:ph type="pic" sz="quarter" idx="18"/>
          </p:nvPr>
        </p:nvSpPr>
        <p:spPr>
          <a:xfrm>
            <a:off x="6224929" y="1946092"/>
            <a:ext cx="2404872" cy="2404872"/>
          </a:xfrm>
          <a:noFill/>
        </p:spPr>
        <p:txBody>
          <a:bodyPr anchor="ctr"/>
          <a:lstStyle>
            <a:lvl1pPr marL="0" indent="0" algn="ctr">
              <a:buFontTx/>
              <a:buNone/>
              <a:defRPr>
                <a:solidFill>
                  <a:schemeClr val="bg1"/>
                </a:solidFill>
              </a:defRPr>
            </a:lvl1pPr>
          </a:lstStyle>
          <a:p>
            <a:r>
              <a:rPr lang="en-US"/>
              <a:t>Click icon to add picture</a:t>
            </a:r>
          </a:p>
        </p:txBody>
      </p:sp>
      <p:sp>
        <p:nvSpPr>
          <p:cNvPr id="12" name="Text Placeholder 19">
            <a:extLst>
              <a:ext uri="{FF2B5EF4-FFF2-40B4-BE49-F238E27FC236}">
                <a16:creationId xmlns:a16="http://schemas.microsoft.com/office/drawing/2014/main" id="{4E9C5A62-1753-80B3-6117-AFA14EA82072}"/>
              </a:ext>
            </a:extLst>
          </p:cNvPr>
          <p:cNvSpPr>
            <a:spLocks noGrp="1"/>
          </p:cNvSpPr>
          <p:nvPr>
            <p:ph type="body" sz="quarter" idx="19" hasCustomPrompt="1"/>
          </p:nvPr>
        </p:nvSpPr>
        <p:spPr>
          <a:xfrm>
            <a:off x="8887661" y="4714586"/>
            <a:ext cx="2404872" cy="1316736"/>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3" name="Picture Placeholder 14">
            <a:extLst>
              <a:ext uri="{FF2B5EF4-FFF2-40B4-BE49-F238E27FC236}">
                <a16:creationId xmlns:a16="http://schemas.microsoft.com/office/drawing/2014/main" id="{B7AC4BC7-6BDC-600E-475C-0638C8F17595}"/>
              </a:ext>
            </a:extLst>
          </p:cNvPr>
          <p:cNvSpPr>
            <a:spLocks noGrp="1"/>
          </p:cNvSpPr>
          <p:nvPr>
            <p:ph type="pic" sz="quarter" idx="20"/>
          </p:nvPr>
        </p:nvSpPr>
        <p:spPr>
          <a:xfrm>
            <a:off x="8887661" y="1946092"/>
            <a:ext cx="2404872" cy="2404872"/>
          </a:xfrm>
          <a:noFill/>
        </p:spPr>
        <p:txBody>
          <a:bodyPr anchor="ctr"/>
          <a:lstStyle>
            <a:lvl1pPr marL="0" indent="0" algn="ctr">
              <a:buFontTx/>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385446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smos team x5">
    <p:bg>
      <p:bgPr>
        <a:solidFill>
          <a:schemeClr val="tx2"/>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5DF92D8-A1F3-A96B-7A1C-745384E386F6}"/>
              </a:ext>
            </a:extLst>
          </p:cNvPr>
          <p:cNvPicPr>
            <a:picLocks noChangeAspect="1"/>
          </p:cNvPicPr>
          <p:nvPr userDrawn="1"/>
        </p:nvPicPr>
        <p:blipFill>
          <a:blip r:embed="rId2"/>
          <a:srcRect/>
          <a:stretch/>
        </p:blipFill>
        <p:spPr>
          <a:xfrm>
            <a:off x="763" y="858"/>
            <a:ext cx="12190474" cy="6857141"/>
          </a:xfrm>
          <a:prstGeom prst="rect">
            <a:avLst/>
          </a:prstGeom>
        </p:spPr>
      </p:pic>
      <p:sp>
        <p:nvSpPr>
          <p:cNvPr id="22" name="Rectangle 21" descr="Intel Confidential">
            <a:extLst>
              <a:ext uri="{FF2B5EF4-FFF2-40B4-BE49-F238E27FC236}">
                <a16:creationId xmlns:a16="http://schemas.microsoft.com/office/drawing/2014/main" id="{B666BDC9-DDAC-6825-5CD8-F17D06F56AA4}"/>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23" name="TextBox 22" descr="page number">
            <a:extLst>
              <a:ext uri="{FF2B5EF4-FFF2-40B4-BE49-F238E27FC236}">
                <a16:creationId xmlns:a16="http://schemas.microsoft.com/office/drawing/2014/main" id="{09E2F7EF-2463-D9E5-C74F-50794FCEB3D2}"/>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24" name="Picture 23" descr="A black background with a black square&#10;&#10;AI-generated content may be incorrect.">
            <a:extLst>
              <a:ext uri="{FF2B5EF4-FFF2-40B4-BE49-F238E27FC236}">
                <a16:creationId xmlns:a16="http://schemas.microsoft.com/office/drawing/2014/main" id="{075AEC59-7D9B-CB81-25E8-C536303EF8C5}"/>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25" name="Group 4">
            <a:extLst>
              <a:ext uri="{FF2B5EF4-FFF2-40B4-BE49-F238E27FC236}">
                <a16:creationId xmlns:a16="http://schemas.microsoft.com/office/drawing/2014/main" id="{558280DD-B963-12B1-DBDE-66A60AD12FE7}"/>
              </a:ext>
            </a:extLst>
          </p:cNvPr>
          <p:cNvGrpSpPr>
            <a:grpSpLocks noChangeAspect="1"/>
          </p:cNvGrpSpPr>
          <p:nvPr userDrawn="1"/>
        </p:nvGrpSpPr>
        <p:grpSpPr bwMode="auto">
          <a:xfrm>
            <a:off x="0" y="6400800"/>
            <a:ext cx="457200" cy="457200"/>
            <a:chOff x="1680" y="0"/>
            <a:chExt cx="4320" cy="4320"/>
          </a:xfrm>
        </p:grpSpPr>
        <p:sp>
          <p:nvSpPr>
            <p:cNvPr id="26" name="AutoShape 3">
              <a:extLst>
                <a:ext uri="{FF2B5EF4-FFF2-40B4-BE49-F238E27FC236}">
                  <a16:creationId xmlns:a16="http://schemas.microsoft.com/office/drawing/2014/main" id="{BF1640C7-A8F2-8398-540B-487747322BC4}"/>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0C23D237-2B1B-0186-2E18-99625F1F5B46}"/>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9" name="Rectangle 28">
              <a:extLst>
                <a:ext uri="{FF2B5EF4-FFF2-40B4-BE49-F238E27FC236}">
                  <a16:creationId xmlns:a16="http://schemas.microsoft.com/office/drawing/2014/main" id="{DF2150D2-AFED-81C7-028D-43FD5A41BBD4}"/>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0" name="Freeform 7">
              <a:extLst>
                <a:ext uri="{FF2B5EF4-FFF2-40B4-BE49-F238E27FC236}">
                  <a16:creationId xmlns:a16="http://schemas.microsoft.com/office/drawing/2014/main" id="{DD0E28B6-0EE6-08F6-3904-67543DFF9911}"/>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a:xfrm>
            <a:off x="641604" y="347472"/>
            <a:ext cx="10908792" cy="640080"/>
          </a:xfrm>
        </p:spPr>
        <p:txBody>
          <a:bodyPr/>
          <a:lstStyle>
            <a:lvl1pPr>
              <a:defRPr>
                <a:solidFill>
                  <a:schemeClr val="bg1"/>
                </a:solidFill>
              </a:defRPr>
            </a:lvl1pPr>
          </a:lstStyle>
          <a:p>
            <a:r>
              <a:rPr lang="en-US"/>
              <a:t>Click to edit title style</a:t>
            </a:r>
          </a:p>
        </p:txBody>
      </p:sp>
      <p:sp>
        <p:nvSpPr>
          <p:cNvPr id="20" name="Text Placeholder 19">
            <a:extLst>
              <a:ext uri="{FF2B5EF4-FFF2-40B4-BE49-F238E27FC236}">
                <a16:creationId xmlns:a16="http://schemas.microsoft.com/office/drawing/2014/main" id="{9277DC75-5157-C2CA-7B3F-61A1DAA7F093}"/>
              </a:ext>
            </a:extLst>
          </p:cNvPr>
          <p:cNvSpPr>
            <a:spLocks noGrp="1"/>
          </p:cNvSpPr>
          <p:nvPr>
            <p:ph type="body" sz="quarter" idx="14" hasCustomPrompt="1"/>
          </p:nvPr>
        </p:nvSpPr>
        <p:spPr>
          <a:xfrm>
            <a:off x="822770" y="4138136"/>
            <a:ext cx="1845374" cy="1901952"/>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5" name="Picture Placeholder 14">
            <a:extLst>
              <a:ext uri="{FF2B5EF4-FFF2-40B4-BE49-F238E27FC236}">
                <a16:creationId xmlns:a16="http://schemas.microsoft.com/office/drawing/2014/main" id="{D1A772E1-CB6B-0FCE-F271-32750E54B461}"/>
              </a:ext>
            </a:extLst>
          </p:cNvPr>
          <p:cNvSpPr>
            <a:spLocks noGrp="1"/>
          </p:cNvSpPr>
          <p:nvPr>
            <p:ph type="pic" sz="quarter" idx="10"/>
          </p:nvPr>
        </p:nvSpPr>
        <p:spPr>
          <a:xfrm>
            <a:off x="821055" y="1927414"/>
            <a:ext cx="1847088" cy="1847088"/>
          </a:xfrm>
          <a:noFill/>
        </p:spPr>
        <p:txBody>
          <a:bodyPr anchor="ctr"/>
          <a:lstStyle>
            <a:lvl1pPr marL="0" indent="0" algn="ctr">
              <a:buFontTx/>
              <a:buNone/>
              <a:defRPr>
                <a:solidFill>
                  <a:schemeClr val="bg1"/>
                </a:solidFill>
              </a:defRPr>
            </a:lvl1pPr>
          </a:lstStyle>
          <a:p>
            <a:r>
              <a:rPr lang="en-US"/>
              <a:t>Click icon to add picture</a:t>
            </a:r>
          </a:p>
        </p:txBody>
      </p:sp>
      <p:sp>
        <p:nvSpPr>
          <p:cNvPr id="7" name="Text Placeholder 19">
            <a:extLst>
              <a:ext uri="{FF2B5EF4-FFF2-40B4-BE49-F238E27FC236}">
                <a16:creationId xmlns:a16="http://schemas.microsoft.com/office/drawing/2014/main" id="{AF23D83D-3F3A-2AA7-D6D2-C8891D4655FF}"/>
              </a:ext>
            </a:extLst>
          </p:cNvPr>
          <p:cNvSpPr>
            <a:spLocks noGrp="1"/>
          </p:cNvSpPr>
          <p:nvPr>
            <p:ph type="body" sz="quarter" idx="15" hasCustomPrompt="1"/>
          </p:nvPr>
        </p:nvSpPr>
        <p:spPr>
          <a:xfrm>
            <a:off x="2997677" y="4138136"/>
            <a:ext cx="1845374" cy="1901952"/>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8" name="Picture Placeholder 14">
            <a:extLst>
              <a:ext uri="{FF2B5EF4-FFF2-40B4-BE49-F238E27FC236}">
                <a16:creationId xmlns:a16="http://schemas.microsoft.com/office/drawing/2014/main" id="{A2BD4347-C336-A7A9-71EB-087C97FFA4B8}"/>
              </a:ext>
            </a:extLst>
          </p:cNvPr>
          <p:cNvSpPr>
            <a:spLocks noGrp="1"/>
          </p:cNvSpPr>
          <p:nvPr>
            <p:ph type="pic" sz="quarter" idx="16"/>
          </p:nvPr>
        </p:nvSpPr>
        <p:spPr>
          <a:xfrm>
            <a:off x="2995962" y="1927414"/>
            <a:ext cx="1847088" cy="1847088"/>
          </a:xfrm>
          <a:noFill/>
        </p:spPr>
        <p:txBody>
          <a:bodyPr anchor="ctr"/>
          <a:lstStyle>
            <a:lvl1pPr marL="0" indent="0" algn="ctr">
              <a:buFontTx/>
              <a:buNone/>
              <a:defRPr>
                <a:solidFill>
                  <a:schemeClr val="bg1"/>
                </a:solidFill>
              </a:defRPr>
            </a:lvl1pPr>
          </a:lstStyle>
          <a:p>
            <a:r>
              <a:rPr lang="en-US"/>
              <a:t>Click icon to add picture</a:t>
            </a:r>
          </a:p>
        </p:txBody>
      </p:sp>
      <p:sp>
        <p:nvSpPr>
          <p:cNvPr id="9" name="Text Placeholder 19">
            <a:extLst>
              <a:ext uri="{FF2B5EF4-FFF2-40B4-BE49-F238E27FC236}">
                <a16:creationId xmlns:a16="http://schemas.microsoft.com/office/drawing/2014/main" id="{7140AC71-FC5E-75F7-3AA4-00CCBE0EEFFB}"/>
              </a:ext>
            </a:extLst>
          </p:cNvPr>
          <p:cNvSpPr>
            <a:spLocks noGrp="1"/>
          </p:cNvSpPr>
          <p:nvPr>
            <p:ph type="body" sz="quarter" idx="17" hasCustomPrompt="1"/>
          </p:nvPr>
        </p:nvSpPr>
        <p:spPr>
          <a:xfrm>
            <a:off x="5172584" y="4138136"/>
            <a:ext cx="1845374" cy="1901952"/>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0" name="Picture Placeholder 14">
            <a:extLst>
              <a:ext uri="{FF2B5EF4-FFF2-40B4-BE49-F238E27FC236}">
                <a16:creationId xmlns:a16="http://schemas.microsoft.com/office/drawing/2014/main" id="{BAC496A2-2EB1-7D10-AFBC-56F6C83D465D}"/>
              </a:ext>
            </a:extLst>
          </p:cNvPr>
          <p:cNvSpPr>
            <a:spLocks noGrp="1"/>
          </p:cNvSpPr>
          <p:nvPr>
            <p:ph type="pic" sz="quarter" idx="18"/>
          </p:nvPr>
        </p:nvSpPr>
        <p:spPr>
          <a:xfrm>
            <a:off x="5170869" y="1927414"/>
            <a:ext cx="1847088" cy="1847088"/>
          </a:xfrm>
          <a:noFill/>
        </p:spPr>
        <p:txBody>
          <a:bodyPr anchor="ctr"/>
          <a:lstStyle>
            <a:lvl1pPr marL="0" indent="0" algn="ctr">
              <a:buFontTx/>
              <a:buNone/>
              <a:defRPr>
                <a:solidFill>
                  <a:schemeClr val="bg1"/>
                </a:solidFill>
              </a:defRPr>
            </a:lvl1pPr>
          </a:lstStyle>
          <a:p>
            <a:r>
              <a:rPr lang="en-US"/>
              <a:t>Click icon to add picture</a:t>
            </a:r>
          </a:p>
        </p:txBody>
      </p:sp>
      <p:sp>
        <p:nvSpPr>
          <p:cNvPr id="11" name="Text Placeholder 19">
            <a:extLst>
              <a:ext uri="{FF2B5EF4-FFF2-40B4-BE49-F238E27FC236}">
                <a16:creationId xmlns:a16="http://schemas.microsoft.com/office/drawing/2014/main" id="{331011FD-80AF-1940-B2C8-D262D03D5096}"/>
              </a:ext>
            </a:extLst>
          </p:cNvPr>
          <p:cNvSpPr>
            <a:spLocks noGrp="1"/>
          </p:cNvSpPr>
          <p:nvPr>
            <p:ph type="body" sz="quarter" idx="19" hasCustomPrompt="1"/>
          </p:nvPr>
        </p:nvSpPr>
        <p:spPr>
          <a:xfrm>
            <a:off x="7347491" y="4138136"/>
            <a:ext cx="1845374" cy="1901952"/>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2" name="Picture Placeholder 14">
            <a:extLst>
              <a:ext uri="{FF2B5EF4-FFF2-40B4-BE49-F238E27FC236}">
                <a16:creationId xmlns:a16="http://schemas.microsoft.com/office/drawing/2014/main" id="{96AE4040-FD4E-5C8E-FB80-A2E1AE408614}"/>
              </a:ext>
            </a:extLst>
          </p:cNvPr>
          <p:cNvSpPr>
            <a:spLocks noGrp="1"/>
          </p:cNvSpPr>
          <p:nvPr>
            <p:ph type="pic" sz="quarter" idx="20"/>
          </p:nvPr>
        </p:nvSpPr>
        <p:spPr>
          <a:xfrm>
            <a:off x="7345776" y="1927414"/>
            <a:ext cx="1847088" cy="1847088"/>
          </a:xfrm>
          <a:noFill/>
        </p:spPr>
        <p:txBody>
          <a:bodyPr anchor="ctr"/>
          <a:lstStyle>
            <a:lvl1pPr marL="0" indent="0" algn="ctr">
              <a:buFontTx/>
              <a:buNone/>
              <a:defRPr>
                <a:solidFill>
                  <a:schemeClr val="bg1"/>
                </a:solidFill>
              </a:defRPr>
            </a:lvl1pPr>
          </a:lstStyle>
          <a:p>
            <a:r>
              <a:rPr lang="en-US"/>
              <a:t>Click icon to add picture</a:t>
            </a:r>
          </a:p>
        </p:txBody>
      </p:sp>
      <p:sp>
        <p:nvSpPr>
          <p:cNvPr id="13" name="Text Placeholder 19">
            <a:extLst>
              <a:ext uri="{FF2B5EF4-FFF2-40B4-BE49-F238E27FC236}">
                <a16:creationId xmlns:a16="http://schemas.microsoft.com/office/drawing/2014/main" id="{2F0D1663-3FC3-9A84-6D69-2F037951376B}"/>
              </a:ext>
            </a:extLst>
          </p:cNvPr>
          <p:cNvSpPr>
            <a:spLocks noGrp="1"/>
          </p:cNvSpPr>
          <p:nvPr>
            <p:ph type="body" sz="quarter" idx="21" hasCustomPrompt="1"/>
          </p:nvPr>
        </p:nvSpPr>
        <p:spPr>
          <a:xfrm>
            <a:off x="9522397" y="4138136"/>
            <a:ext cx="1845374" cy="1901952"/>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4" name="Picture Placeholder 14">
            <a:extLst>
              <a:ext uri="{FF2B5EF4-FFF2-40B4-BE49-F238E27FC236}">
                <a16:creationId xmlns:a16="http://schemas.microsoft.com/office/drawing/2014/main" id="{23ED1E8B-FEB7-14C8-F84B-B534B60C3CE3}"/>
              </a:ext>
            </a:extLst>
          </p:cNvPr>
          <p:cNvSpPr>
            <a:spLocks noGrp="1"/>
          </p:cNvSpPr>
          <p:nvPr>
            <p:ph type="pic" sz="quarter" idx="22"/>
          </p:nvPr>
        </p:nvSpPr>
        <p:spPr>
          <a:xfrm>
            <a:off x="9520682" y="1927414"/>
            <a:ext cx="1847088" cy="1847088"/>
          </a:xfrm>
          <a:noFill/>
        </p:spPr>
        <p:txBody>
          <a:bodyPr anchor="ctr"/>
          <a:lstStyle>
            <a:lvl1pPr marL="0" indent="0" algn="ctr">
              <a:buFontTx/>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294190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D23E5-8B42-FBB3-8E22-4702FB672B00}"/>
              </a:ext>
            </a:extLst>
          </p:cNvPr>
          <p:cNvSpPr>
            <a:spLocks noGrp="1"/>
          </p:cNvSpPr>
          <p:nvPr>
            <p:ph type="title" hasCustomPrompt="1"/>
          </p:nvPr>
        </p:nvSpPr>
        <p:spPr/>
        <p:txBody>
          <a:bodyPr/>
          <a:lstStyle/>
          <a:p>
            <a:r>
              <a:rPr lang="en-US"/>
              <a:t>Click to edit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640080" y="1350962"/>
            <a:ext cx="10911840" cy="486727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57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6"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lassic title and content">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5F26A5-CAD2-D8CE-1CED-2714FBCA9E28}"/>
              </a:ext>
            </a:extLst>
          </p:cNvPr>
          <p:cNvPicPr>
            <a:picLocks noChangeAspect="1"/>
          </p:cNvPicPr>
          <p:nvPr userDrawn="1"/>
        </p:nvPicPr>
        <p:blipFill>
          <a:blip r:embed="rId2"/>
          <a:srcRect/>
          <a:stretch/>
        </p:blipFill>
        <p:spPr>
          <a:xfrm>
            <a:off x="763" y="857"/>
            <a:ext cx="12190474" cy="6857142"/>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BE9A48BA-65A0-9530-7CE9-769C94240437}"/>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15" name="Group 4">
            <a:extLst>
              <a:ext uri="{FF2B5EF4-FFF2-40B4-BE49-F238E27FC236}">
                <a16:creationId xmlns:a16="http://schemas.microsoft.com/office/drawing/2014/main" id="{320A72EE-123F-91E2-A308-186E2C4C5642}"/>
              </a:ext>
            </a:extLst>
          </p:cNvPr>
          <p:cNvGrpSpPr>
            <a:grpSpLocks noChangeAspect="1"/>
          </p:cNvGrpSpPr>
          <p:nvPr userDrawn="1"/>
        </p:nvGrpSpPr>
        <p:grpSpPr bwMode="auto">
          <a:xfrm>
            <a:off x="0" y="6400800"/>
            <a:ext cx="457200" cy="457200"/>
            <a:chOff x="1680" y="0"/>
            <a:chExt cx="4320" cy="4320"/>
          </a:xfrm>
        </p:grpSpPr>
        <p:sp>
          <p:nvSpPr>
            <p:cNvPr id="16" name="AutoShape 3">
              <a:extLst>
                <a:ext uri="{FF2B5EF4-FFF2-40B4-BE49-F238E27FC236}">
                  <a16:creationId xmlns:a16="http://schemas.microsoft.com/office/drawing/2014/main" id="{F622D0E6-B2E7-C16B-E42B-21BD7FDCEBBA}"/>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1BF79534-42CA-5075-5BF1-A6783C9C1D21}"/>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 name="Rectangle 17">
              <a:extLst>
                <a:ext uri="{FF2B5EF4-FFF2-40B4-BE49-F238E27FC236}">
                  <a16:creationId xmlns:a16="http://schemas.microsoft.com/office/drawing/2014/main" id="{41F3BEC7-C41E-AEB9-4971-F290A242B4E4}"/>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 name="Freeform 7">
              <a:extLst>
                <a:ext uri="{FF2B5EF4-FFF2-40B4-BE49-F238E27FC236}">
                  <a16:creationId xmlns:a16="http://schemas.microsoft.com/office/drawing/2014/main" id="{83760297-F48B-D67B-C802-2A216C447B9A}"/>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1" name="TextBox 20" descr="page number">
            <a:extLst>
              <a:ext uri="{FF2B5EF4-FFF2-40B4-BE49-F238E27FC236}">
                <a16:creationId xmlns:a16="http://schemas.microsoft.com/office/drawing/2014/main" id="{4E10F2A1-852B-0DD3-B39A-C852C83C0C39}"/>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2" name="Title 1">
            <a:extLst>
              <a:ext uri="{FF2B5EF4-FFF2-40B4-BE49-F238E27FC236}">
                <a16:creationId xmlns:a16="http://schemas.microsoft.com/office/drawing/2014/main" id="{06FD23E5-8B42-FBB3-8E22-4702FB672B00}"/>
              </a:ext>
            </a:extLst>
          </p:cNvPr>
          <p:cNvSpPr>
            <a:spLocks noGrp="1"/>
          </p:cNvSpPr>
          <p:nvPr>
            <p:ph type="title" hasCustomPrompt="1"/>
          </p:nvPr>
        </p:nvSpPr>
        <p:spPr/>
        <p:txBody>
          <a:bodyPr/>
          <a:lstStyle/>
          <a:p>
            <a:r>
              <a:rPr lang="en-US"/>
              <a:t>Click to edit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640080" y="1350962"/>
            <a:ext cx="10911840" cy="486727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530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6"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smos title and content">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24262D-11FA-48F3-6E9E-E648146BB276}"/>
              </a:ext>
            </a:extLst>
          </p:cNvPr>
          <p:cNvPicPr>
            <a:picLocks noChangeAspect="1"/>
          </p:cNvPicPr>
          <p:nvPr userDrawn="1"/>
        </p:nvPicPr>
        <p:blipFill>
          <a:blip r:embed="rId2"/>
          <a:srcRect/>
          <a:stretch/>
        </p:blipFill>
        <p:spPr>
          <a:xfrm>
            <a:off x="763" y="858"/>
            <a:ext cx="12190474" cy="6857142"/>
          </a:xfrm>
          <a:prstGeom prst="rect">
            <a:avLst/>
          </a:prstGeom>
        </p:spPr>
      </p:pic>
      <p:sp>
        <p:nvSpPr>
          <p:cNvPr id="5" name="Rectangle 4" descr="Intel Confidential">
            <a:extLst>
              <a:ext uri="{FF2B5EF4-FFF2-40B4-BE49-F238E27FC236}">
                <a16:creationId xmlns:a16="http://schemas.microsoft.com/office/drawing/2014/main" id="{76D0CF79-5B2C-6297-46B8-A8D305122DEA}"/>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6" name="TextBox 5" descr="page number">
            <a:extLst>
              <a:ext uri="{FF2B5EF4-FFF2-40B4-BE49-F238E27FC236}">
                <a16:creationId xmlns:a16="http://schemas.microsoft.com/office/drawing/2014/main" id="{ADC96CC9-3339-E6B9-F710-9B71627B2F90}"/>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7" name="Picture 6" descr="A black background with a black square&#10;&#10;AI-generated content may be incorrect.">
            <a:extLst>
              <a:ext uri="{FF2B5EF4-FFF2-40B4-BE49-F238E27FC236}">
                <a16:creationId xmlns:a16="http://schemas.microsoft.com/office/drawing/2014/main" id="{391243D5-8CE1-151F-E5E8-6AA7C72FCA8E}"/>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8" name="Group 4">
            <a:extLst>
              <a:ext uri="{FF2B5EF4-FFF2-40B4-BE49-F238E27FC236}">
                <a16:creationId xmlns:a16="http://schemas.microsoft.com/office/drawing/2014/main" id="{58B1B820-8D3A-36EB-49A5-3BD476A938EB}"/>
              </a:ext>
            </a:extLst>
          </p:cNvPr>
          <p:cNvGrpSpPr>
            <a:grpSpLocks noChangeAspect="1"/>
          </p:cNvGrpSpPr>
          <p:nvPr userDrawn="1"/>
        </p:nvGrpSpPr>
        <p:grpSpPr bwMode="auto">
          <a:xfrm>
            <a:off x="0" y="6400800"/>
            <a:ext cx="457200" cy="457200"/>
            <a:chOff x="1680" y="0"/>
            <a:chExt cx="4320" cy="4320"/>
          </a:xfrm>
        </p:grpSpPr>
        <p:sp>
          <p:nvSpPr>
            <p:cNvPr id="9" name="AutoShape 3">
              <a:extLst>
                <a:ext uri="{FF2B5EF4-FFF2-40B4-BE49-F238E27FC236}">
                  <a16:creationId xmlns:a16="http://schemas.microsoft.com/office/drawing/2014/main" id="{0DEF2911-3431-0DDD-B911-0614CBE7A267}"/>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32A57B28-1766-22DA-F436-1A9F14569541}"/>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 name="Rectangle 10">
              <a:extLst>
                <a:ext uri="{FF2B5EF4-FFF2-40B4-BE49-F238E27FC236}">
                  <a16:creationId xmlns:a16="http://schemas.microsoft.com/office/drawing/2014/main" id="{4BFD922C-D093-309A-468C-1747D906485F}"/>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 name="Freeform 7">
              <a:extLst>
                <a:ext uri="{FF2B5EF4-FFF2-40B4-BE49-F238E27FC236}">
                  <a16:creationId xmlns:a16="http://schemas.microsoft.com/office/drawing/2014/main" id="{68B78D05-B739-5433-F861-2A70D17B797F}"/>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06FD23E5-8B42-FBB3-8E22-4702FB672B00}"/>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640080" y="1350962"/>
            <a:ext cx="10911840" cy="4867275"/>
          </a:xfrm>
        </p:spPr>
        <p:txBody>
          <a:bodyPr/>
          <a:lstStyle>
            <a:lvl1pPr marL="228600" indent="-228600">
              <a:buClr>
                <a:schemeClr val="accent2"/>
              </a:buClr>
              <a:buFont typeface="Wingdings" panose="05000000000000000000" pitchFamily="2" charset="2"/>
              <a:buChar char="§"/>
              <a:defRPr>
                <a:solidFill>
                  <a:schemeClr val="bg1"/>
                </a:solidFill>
              </a:defRPr>
            </a:lvl1pPr>
            <a:lvl2pPr>
              <a:buClr>
                <a:schemeClr val="accent2"/>
              </a:buClr>
              <a:defRPr>
                <a:solidFill>
                  <a:schemeClr val="bg1"/>
                </a:solidFill>
              </a:defRPr>
            </a:lvl2pPr>
            <a:lvl3pPr marL="685800" indent="-228600">
              <a:buClr>
                <a:schemeClr val="accent2"/>
              </a:buClr>
              <a:buFont typeface="Wingdings" panose="05000000000000000000" pitchFamily="2" charset="2"/>
              <a:buChar char="§"/>
              <a:defRPr>
                <a:solidFill>
                  <a:schemeClr val="bg1"/>
                </a:solidFill>
              </a:defRPr>
            </a:lvl3pPr>
            <a:lvl4pPr>
              <a:buClr>
                <a:schemeClr val="accent2"/>
              </a:buClr>
              <a:defRPr>
                <a:solidFill>
                  <a:schemeClr val="bg1"/>
                </a:solidFill>
              </a:defRPr>
            </a:lvl4pPr>
            <a:lvl5pPr marL="1143000" indent="-228600">
              <a:buClr>
                <a:schemeClr val="accent2"/>
              </a:buClr>
              <a:buFont typeface="Wingdings" panose="05000000000000000000" pitchFamily="2" charset="2"/>
              <a:buChar cha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56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6" pos="38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2 columns">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p:txBody>
          <a:bodyPr/>
          <a:lstStyle/>
          <a:p>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80" y="1350962"/>
            <a:ext cx="5135880" cy="486727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6416040" y="1350962"/>
            <a:ext cx="5134610" cy="486727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964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lassic title and 2 columns">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29E2F6-3847-6135-EDCD-D0DEE8096533}"/>
              </a:ext>
            </a:extLst>
          </p:cNvPr>
          <p:cNvPicPr>
            <a:picLocks noChangeAspect="1"/>
          </p:cNvPicPr>
          <p:nvPr userDrawn="1"/>
        </p:nvPicPr>
        <p:blipFill>
          <a:blip r:embed="rId2"/>
          <a:srcRect/>
          <a:stretch/>
        </p:blipFill>
        <p:spPr>
          <a:xfrm>
            <a:off x="763" y="857"/>
            <a:ext cx="12190474" cy="6857142"/>
          </a:xfrm>
          <a:prstGeom prst="rect">
            <a:avLst/>
          </a:prstGeom>
        </p:spPr>
      </p:pic>
      <p:pic>
        <p:nvPicPr>
          <p:cNvPr id="15" name="Picture 14" descr="A black background with a black square&#10;&#10;AI-generated content may be incorrect.">
            <a:extLst>
              <a:ext uri="{FF2B5EF4-FFF2-40B4-BE49-F238E27FC236}">
                <a16:creationId xmlns:a16="http://schemas.microsoft.com/office/drawing/2014/main" id="{E502BEB6-CF88-B665-D451-274FF7DB45AA}"/>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16" name="Group 4">
            <a:extLst>
              <a:ext uri="{FF2B5EF4-FFF2-40B4-BE49-F238E27FC236}">
                <a16:creationId xmlns:a16="http://schemas.microsoft.com/office/drawing/2014/main" id="{68BF46B7-7ED3-CC4D-33DA-F565191884EF}"/>
              </a:ext>
            </a:extLst>
          </p:cNvPr>
          <p:cNvGrpSpPr>
            <a:grpSpLocks noChangeAspect="1"/>
          </p:cNvGrpSpPr>
          <p:nvPr userDrawn="1"/>
        </p:nvGrpSpPr>
        <p:grpSpPr bwMode="auto">
          <a:xfrm>
            <a:off x="0" y="6400800"/>
            <a:ext cx="457200" cy="457200"/>
            <a:chOff x="1680" y="0"/>
            <a:chExt cx="4320" cy="4320"/>
          </a:xfrm>
        </p:grpSpPr>
        <p:sp>
          <p:nvSpPr>
            <p:cNvPr id="17" name="AutoShape 3">
              <a:extLst>
                <a:ext uri="{FF2B5EF4-FFF2-40B4-BE49-F238E27FC236}">
                  <a16:creationId xmlns:a16="http://schemas.microsoft.com/office/drawing/2014/main" id="{747FF981-FD49-6BBC-182A-1BFD73ABED29}"/>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88A93767-B836-80F3-5346-D9A83BFB5AF9}"/>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 name="Rectangle 18">
              <a:extLst>
                <a:ext uri="{FF2B5EF4-FFF2-40B4-BE49-F238E27FC236}">
                  <a16:creationId xmlns:a16="http://schemas.microsoft.com/office/drawing/2014/main" id="{9A3FE7AB-B4F0-3921-FE2D-E15B721EC487}"/>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Freeform 7">
              <a:extLst>
                <a:ext uri="{FF2B5EF4-FFF2-40B4-BE49-F238E27FC236}">
                  <a16:creationId xmlns:a16="http://schemas.microsoft.com/office/drawing/2014/main" id="{05305A99-EC9F-847F-D569-96345F46F405}"/>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2" name="TextBox 21" descr="page number">
            <a:extLst>
              <a:ext uri="{FF2B5EF4-FFF2-40B4-BE49-F238E27FC236}">
                <a16:creationId xmlns:a16="http://schemas.microsoft.com/office/drawing/2014/main" id="{D6700321-D9AE-9177-B151-B9CAFE415A8D}"/>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p:txBody>
          <a:bodyPr/>
          <a:lstStyle/>
          <a:p>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80" y="1350962"/>
            <a:ext cx="5135880" cy="486727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6416040" y="1350962"/>
            <a:ext cx="5134610" cy="486727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940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smos title and 2 columns">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574F85-D175-2D90-C984-54C5A3B046DA}"/>
              </a:ext>
            </a:extLst>
          </p:cNvPr>
          <p:cNvPicPr>
            <a:picLocks noChangeAspect="1"/>
          </p:cNvPicPr>
          <p:nvPr userDrawn="1"/>
        </p:nvPicPr>
        <p:blipFill>
          <a:blip r:embed="rId2"/>
          <a:srcRect/>
          <a:stretch/>
        </p:blipFill>
        <p:spPr>
          <a:xfrm>
            <a:off x="763" y="858"/>
            <a:ext cx="12190474" cy="6857142"/>
          </a:xfrm>
          <a:prstGeom prst="rect">
            <a:avLst/>
          </a:prstGeom>
        </p:spPr>
      </p:pic>
      <p:sp>
        <p:nvSpPr>
          <p:cNvPr id="9" name="Rectangle 8" descr="Intel Confidential">
            <a:extLst>
              <a:ext uri="{FF2B5EF4-FFF2-40B4-BE49-F238E27FC236}">
                <a16:creationId xmlns:a16="http://schemas.microsoft.com/office/drawing/2014/main" id="{FFEA6095-FEF4-5129-052C-729A6CC0F821}"/>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0" name="TextBox 9" descr="page number">
            <a:extLst>
              <a:ext uri="{FF2B5EF4-FFF2-40B4-BE49-F238E27FC236}">
                <a16:creationId xmlns:a16="http://schemas.microsoft.com/office/drawing/2014/main" id="{4E6E0EDC-2CC3-ED0E-C967-8E0A095CD0FE}"/>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1" name="Picture 10" descr="A black background with a black square&#10;&#10;AI-generated content may be incorrect.">
            <a:extLst>
              <a:ext uri="{FF2B5EF4-FFF2-40B4-BE49-F238E27FC236}">
                <a16:creationId xmlns:a16="http://schemas.microsoft.com/office/drawing/2014/main" id="{BDF68750-CAA2-CFF0-AE84-1463FE18F714}"/>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12" name="Group 4">
            <a:extLst>
              <a:ext uri="{FF2B5EF4-FFF2-40B4-BE49-F238E27FC236}">
                <a16:creationId xmlns:a16="http://schemas.microsoft.com/office/drawing/2014/main" id="{EE9E6AF4-3E00-A871-88D1-829FC34AE722}"/>
              </a:ext>
            </a:extLst>
          </p:cNvPr>
          <p:cNvGrpSpPr>
            <a:grpSpLocks noChangeAspect="1"/>
          </p:cNvGrpSpPr>
          <p:nvPr userDrawn="1"/>
        </p:nvGrpSpPr>
        <p:grpSpPr bwMode="auto">
          <a:xfrm>
            <a:off x="0" y="6400800"/>
            <a:ext cx="457200" cy="457200"/>
            <a:chOff x="1680" y="0"/>
            <a:chExt cx="4320" cy="4320"/>
          </a:xfrm>
        </p:grpSpPr>
        <p:sp>
          <p:nvSpPr>
            <p:cNvPr id="13" name="AutoShape 3">
              <a:extLst>
                <a:ext uri="{FF2B5EF4-FFF2-40B4-BE49-F238E27FC236}">
                  <a16:creationId xmlns:a16="http://schemas.microsoft.com/office/drawing/2014/main" id="{0587B258-F88B-B1A0-3BCE-C379FFA65BB1}"/>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0B23A9CF-2CF6-F79A-82DB-1A793C6405C4}"/>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 name="Rectangle 14">
              <a:extLst>
                <a:ext uri="{FF2B5EF4-FFF2-40B4-BE49-F238E27FC236}">
                  <a16:creationId xmlns:a16="http://schemas.microsoft.com/office/drawing/2014/main" id="{AF854670-EB11-C587-3052-D722BD1538D8}"/>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 name="Freeform 7">
              <a:extLst>
                <a:ext uri="{FF2B5EF4-FFF2-40B4-BE49-F238E27FC236}">
                  <a16:creationId xmlns:a16="http://schemas.microsoft.com/office/drawing/2014/main" id="{83CAABD0-DFA3-4281-65AC-555175C11F0B}"/>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80" y="1350962"/>
            <a:ext cx="5135880" cy="4867275"/>
          </a:xfrm>
        </p:spPr>
        <p:txBody>
          <a:bodyPr/>
          <a:lstStyle>
            <a:lvl1pPr marL="228600" indent="-228600">
              <a:buClr>
                <a:schemeClr val="accent2"/>
              </a:buClr>
              <a:buFont typeface="Wingdings" panose="05000000000000000000" pitchFamily="2" charset="2"/>
              <a:buChar char="§"/>
              <a:defRPr>
                <a:solidFill>
                  <a:schemeClr val="bg1"/>
                </a:solidFill>
              </a:defRPr>
            </a:lvl1pPr>
            <a:lvl2pPr>
              <a:buClr>
                <a:schemeClr val="accent2"/>
              </a:buClr>
              <a:defRPr>
                <a:solidFill>
                  <a:schemeClr val="bg1"/>
                </a:solidFill>
              </a:defRPr>
            </a:lvl2pPr>
            <a:lvl3pPr marL="685800" indent="-228600">
              <a:buClr>
                <a:schemeClr val="accent2"/>
              </a:buClr>
              <a:buFont typeface="Wingdings" panose="05000000000000000000" pitchFamily="2" charset="2"/>
              <a:buChar char="§"/>
              <a:defRPr>
                <a:solidFill>
                  <a:schemeClr val="bg1"/>
                </a:solidFill>
              </a:defRPr>
            </a:lvl3pPr>
            <a:lvl4pPr>
              <a:buClr>
                <a:schemeClr val="accent2"/>
              </a:buClr>
              <a:defRPr>
                <a:solidFill>
                  <a:schemeClr val="bg1"/>
                </a:solidFill>
              </a:defRPr>
            </a:lvl4pPr>
            <a:lvl5pPr marL="1143000" indent="-228600">
              <a:buClr>
                <a:schemeClr val="accent2"/>
              </a:buClr>
              <a:buFont typeface="Wingdings" panose="05000000000000000000" pitchFamily="2" charset="2"/>
              <a:buChar cha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6416040" y="1350962"/>
            <a:ext cx="5134610" cy="4867275"/>
          </a:xfrm>
        </p:spPr>
        <p:txBody>
          <a:bodyPr/>
          <a:lstStyle>
            <a:lvl1pPr marL="228600" indent="-228600">
              <a:buClr>
                <a:schemeClr val="accent2"/>
              </a:buClr>
              <a:buFont typeface="Wingdings" panose="05000000000000000000" pitchFamily="2" charset="2"/>
              <a:buChar char="§"/>
              <a:defRPr>
                <a:solidFill>
                  <a:schemeClr val="bg1"/>
                </a:solidFill>
              </a:defRPr>
            </a:lvl1pPr>
            <a:lvl2pPr>
              <a:buClr>
                <a:schemeClr val="accent2"/>
              </a:buClr>
              <a:defRPr>
                <a:solidFill>
                  <a:schemeClr val="bg1"/>
                </a:solidFill>
              </a:defRPr>
            </a:lvl2pPr>
            <a:lvl3pPr marL="685800" indent="-228600">
              <a:buClr>
                <a:schemeClr val="accent2"/>
              </a:buClr>
              <a:buFont typeface="Wingdings" panose="05000000000000000000" pitchFamily="2" charset="2"/>
              <a:buChar char="§"/>
              <a:defRPr>
                <a:solidFill>
                  <a:schemeClr val="bg1"/>
                </a:solidFill>
              </a:defRPr>
            </a:lvl3pPr>
            <a:lvl4pPr>
              <a:buClr>
                <a:schemeClr val="accent2"/>
              </a:buClr>
              <a:defRPr>
                <a:solidFill>
                  <a:schemeClr val="bg1"/>
                </a:solidFill>
              </a:defRPr>
            </a:lvl4pPr>
            <a:lvl5pPr marL="1143000" indent="-228600">
              <a:buClr>
                <a:schemeClr val="accent2"/>
              </a:buClr>
              <a:buFont typeface="Wingdings" panose="05000000000000000000" pitchFamily="2" charset="2"/>
              <a:buChar cha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828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assic focal spark divider 1">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EC141D-B306-C48B-A2F5-27C2B0FA41D6}"/>
              </a:ext>
            </a:extLst>
          </p:cNvPr>
          <p:cNvPicPr>
            <a:picLocks noChangeAspect="1"/>
          </p:cNvPicPr>
          <p:nvPr userDrawn="1"/>
        </p:nvPicPr>
        <p:blipFill>
          <a:blip r:embed="rId2"/>
          <a:srcRect/>
          <a:stretch/>
        </p:blipFill>
        <p:spPr>
          <a:xfrm>
            <a:off x="763" y="857"/>
            <a:ext cx="12190474" cy="6857141"/>
          </a:xfrm>
          <a:prstGeom prst="rect">
            <a:avLst/>
          </a:prstGeom>
          <a:solidFill>
            <a:schemeClr val="accent1"/>
          </a:solidFill>
        </p:spPr>
      </p:pic>
      <p:pic>
        <p:nvPicPr>
          <p:cNvPr id="5" name="Picture 4" descr="A black background with a black square&#10;&#10;AI-generated content may be incorrect.">
            <a:extLst>
              <a:ext uri="{FF2B5EF4-FFF2-40B4-BE49-F238E27FC236}">
                <a16:creationId xmlns:a16="http://schemas.microsoft.com/office/drawing/2014/main" id="{1569C7AD-0411-2043-467E-16DDD445F228}"/>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8" name="Group 4">
            <a:extLst>
              <a:ext uri="{FF2B5EF4-FFF2-40B4-BE49-F238E27FC236}">
                <a16:creationId xmlns:a16="http://schemas.microsoft.com/office/drawing/2014/main" id="{928C3D6E-E29B-9153-A439-A9ED6004159C}"/>
              </a:ext>
            </a:extLst>
          </p:cNvPr>
          <p:cNvGrpSpPr>
            <a:grpSpLocks noChangeAspect="1"/>
          </p:cNvGrpSpPr>
          <p:nvPr userDrawn="1"/>
        </p:nvGrpSpPr>
        <p:grpSpPr bwMode="auto">
          <a:xfrm>
            <a:off x="0" y="6400800"/>
            <a:ext cx="457200" cy="457200"/>
            <a:chOff x="1680" y="0"/>
            <a:chExt cx="4320" cy="4320"/>
          </a:xfrm>
        </p:grpSpPr>
        <p:sp>
          <p:nvSpPr>
            <p:cNvPr id="9" name="AutoShape 3">
              <a:extLst>
                <a:ext uri="{FF2B5EF4-FFF2-40B4-BE49-F238E27FC236}">
                  <a16:creationId xmlns:a16="http://schemas.microsoft.com/office/drawing/2014/main" id="{B7535A51-BE9D-B2F6-633F-BE1A1020F230}"/>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6B06BB5E-C729-27AB-2927-EA06DD4B3CCE}"/>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 name="Rectangle 17">
              <a:extLst>
                <a:ext uri="{FF2B5EF4-FFF2-40B4-BE49-F238E27FC236}">
                  <a16:creationId xmlns:a16="http://schemas.microsoft.com/office/drawing/2014/main" id="{250D9463-4D82-A291-0A97-7396B32DF5E3}"/>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 name="Freeform 7">
              <a:extLst>
                <a:ext uri="{FF2B5EF4-FFF2-40B4-BE49-F238E27FC236}">
                  <a16:creationId xmlns:a16="http://schemas.microsoft.com/office/drawing/2014/main" id="{E0A51321-AC52-A271-AD9B-943B3DB160FB}"/>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638175" y="2697480"/>
            <a:ext cx="10915650" cy="1463040"/>
          </a:xfrm>
        </p:spPr>
        <p:txBody>
          <a:bodyPr anchor="ctr" anchorCtr="0">
            <a:noAutofit/>
          </a:bodyPr>
          <a:lstStyle>
            <a:lvl1pPr algn="ctr">
              <a:lnSpc>
                <a:spcPct val="100000"/>
              </a:lnSpc>
              <a:spcBef>
                <a:spcPts val="0"/>
              </a:spcBef>
              <a:spcAft>
                <a:spcPts val="0"/>
              </a:spcAft>
              <a:defRPr sz="11500" i="0" spc="0" baseline="0">
                <a:solidFill>
                  <a:schemeClr val="bg1"/>
                </a:solidFill>
                <a:effectLst>
                  <a:outerShdw blurRad="127000" dist="25400" dir="5400000" algn="ctr" rotWithShape="0">
                    <a:srgbClr val="004A86">
                      <a:alpha val="67000"/>
                    </a:srgbClr>
                  </a:outerShdw>
                </a:effectLst>
                <a:latin typeface="IntelOne Headline Bold Italic" panose="020B0803020203090204" pitchFamily="34" charset="0"/>
              </a:defRPr>
            </a:lvl1pPr>
          </a:lstStyle>
          <a:p>
            <a:r>
              <a:rPr lang="en-US"/>
              <a:t>Click to edit title style</a:t>
            </a:r>
          </a:p>
        </p:txBody>
      </p:sp>
      <p:sp>
        <p:nvSpPr>
          <p:cNvPr id="12" name="TextBox 11" descr="page number">
            <a:extLst>
              <a:ext uri="{FF2B5EF4-FFF2-40B4-BE49-F238E27FC236}">
                <a16:creationId xmlns:a16="http://schemas.microsoft.com/office/drawing/2014/main" id="{C9A59EC6-63E2-31F0-3233-3944B6521AE3}"/>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3816590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4x4 grid">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p:txBody>
          <a:bodyPr/>
          <a:lstStyle/>
          <a:p>
            <a:r>
              <a:rPr lang="en-US"/>
              <a:t>Click to edit title style</a:t>
            </a:r>
          </a:p>
        </p:txBody>
      </p:sp>
      <p:sp>
        <p:nvSpPr>
          <p:cNvPr id="10" name="Content Placeholder 2">
            <a:extLst>
              <a:ext uri="{FF2B5EF4-FFF2-40B4-BE49-F238E27FC236}">
                <a16:creationId xmlns:a16="http://schemas.microsoft.com/office/drawing/2014/main" id="{56C1875E-7D7F-8CFE-CD09-114BA91DB1A2}"/>
              </a:ext>
            </a:extLst>
          </p:cNvPr>
          <p:cNvSpPr>
            <a:spLocks noGrp="1"/>
          </p:cNvSpPr>
          <p:nvPr>
            <p:ph sz="half" idx="1" hasCustomPrompt="1"/>
          </p:nvPr>
        </p:nvSpPr>
        <p:spPr>
          <a:xfrm>
            <a:off x="640079" y="1350964"/>
            <a:ext cx="5273041" cy="2250598"/>
          </a:xfrm>
          <a:ln>
            <a:noFill/>
          </a:ln>
        </p:spPr>
        <p:txBody>
          <a:bodyPr lIns="0" tIns="0" rIns="0" bIns="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CA12D478-566E-EB09-8C49-F20C246E1E70}"/>
              </a:ext>
            </a:extLst>
          </p:cNvPr>
          <p:cNvSpPr>
            <a:spLocks noGrp="1"/>
          </p:cNvSpPr>
          <p:nvPr>
            <p:ph sz="half" idx="10" hasCustomPrompt="1"/>
          </p:nvPr>
        </p:nvSpPr>
        <p:spPr>
          <a:xfrm>
            <a:off x="6279197" y="1350964"/>
            <a:ext cx="5273041" cy="2250598"/>
          </a:xfrm>
          <a:ln>
            <a:noFill/>
          </a:ln>
        </p:spPr>
        <p:txBody>
          <a:bodyPr lIns="0" tIns="0" rIns="0" bIns="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27572F18-13D8-4A44-0BC9-1028CB8FE261}"/>
              </a:ext>
            </a:extLst>
          </p:cNvPr>
          <p:cNvSpPr>
            <a:spLocks noGrp="1"/>
          </p:cNvSpPr>
          <p:nvPr>
            <p:ph sz="half" idx="11" hasCustomPrompt="1"/>
          </p:nvPr>
        </p:nvSpPr>
        <p:spPr>
          <a:xfrm>
            <a:off x="640080" y="3966051"/>
            <a:ext cx="5273041" cy="2066640"/>
          </a:xfrm>
          <a:ln>
            <a:noFill/>
          </a:ln>
        </p:spPr>
        <p:txBody>
          <a:bodyPr lIns="0" tIns="0" rIns="0" bIns="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BBD29EC2-03C2-0BAC-29DB-E66CBA58BAD2}"/>
              </a:ext>
            </a:extLst>
          </p:cNvPr>
          <p:cNvSpPr>
            <a:spLocks noGrp="1"/>
          </p:cNvSpPr>
          <p:nvPr>
            <p:ph sz="half" idx="12" hasCustomPrompt="1"/>
          </p:nvPr>
        </p:nvSpPr>
        <p:spPr>
          <a:xfrm>
            <a:off x="6277609" y="3966051"/>
            <a:ext cx="5273041" cy="2066640"/>
          </a:xfrm>
          <a:ln>
            <a:noFill/>
          </a:ln>
        </p:spPr>
        <p:txBody>
          <a:bodyPr lIns="0" tIns="0" rIns="0" bIns="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3C6D7762-3D47-1050-E6A2-456426302529}"/>
              </a:ext>
            </a:extLst>
          </p:cNvPr>
          <p:cNvCxnSpPr>
            <a:cxnSpLocks/>
          </p:cNvCxnSpPr>
          <p:nvPr userDrawn="1"/>
        </p:nvCxnSpPr>
        <p:spPr>
          <a:xfrm>
            <a:off x="6096000" y="1350963"/>
            <a:ext cx="0" cy="48656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D344C18-FD99-2627-B3E3-5A9FF5C82019}"/>
              </a:ext>
            </a:extLst>
          </p:cNvPr>
          <p:cNvCxnSpPr>
            <a:cxnSpLocks/>
          </p:cNvCxnSpPr>
          <p:nvPr userDrawn="1"/>
        </p:nvCxnSpPr>
        <p:spPr>
          <a:xfrm>
            <a:off x="640080" y="3783806"/>
            <a:ext cx="1091057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82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lassic title and 4x4 grid">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F9E72A-2461-D479-D70A-0F9532313B0B}"/>
              </a:ext>
            </a:extLst>
          </p:cNvPr>
          <p:cNvPicPr>
            <a:picLocks noChangeAspect="1"/>
          </p:cNvPicPr>
          <p:nvPr userDrawn="1"/>
        </p:nvPicPr>
        <p:blipFill>
          <a:blip r:embed="rId2"/>
          <a:srcRect/>
          <a:stretch/>
        </p:blipFill>
        <p:spPr>
          <a:xfrm>
            <a:off x="763" y="857"/>
            <a:ext cx="12190474" cy="6857142"/>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72C13313-7639-ADC8-0B54-DE4D63479C6D}"/>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15" name="Group 4">
            <a:extLst>
              <a:ext uri="{FF2B5EF4-FFF2-40B4-BE49-F238E27FC236}">
                <a16:creationId xmlns:a16="http://schemas.microsoft.com/office/drawing/2014/main" id="{37764420-80C7-2945-1E87-27497B596514}"/>
              </a:ext>
            </a:extLst>
          </p:cNvPr>
          <p:cNvGrpSpPr>
            <a:grpSpLocks noChangeAspect="1"/>
          </p:cNvGrpSpPr>
          <p:nvPr userDrawn="1"/>
        </p:nvGrpSpPr>
        <p:grpSpPr bwMode="auto">
          <a:xfrm>
            <a:off x="0" y="6400800"/>
            <a:ext cx="457200" cy="457200"/>
            <a:chOff x="1680" y="0"/>
            <a:chExt cx="4320" cy="4320"/>
          </a:xfrm>
        </p:grpSpPr>
        <p:sp>
          <p:nvSpPr>
            <p:cNvPr id="21" name="AutoShape 3">
              <a:extLst>
                <a:ext uri="{FF2B5EF4-FFF2-40B4-BE49-F238E27FC236}">
                  <a16:creationId xmlns:a16="http://schemas.microsoft.com/office/drawing/2014/main" id="{91C2A06E-E082-FFD0-D6CE-072772E76E58}"/>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8F8FDE7D-E5A2-8EB5-5DDE-74FA2D53E90C}"/>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 name="Rectangle 22">
              <a:extLst>
                <a:ext uri="{FF2B5EF4-FFF2-40B4-BE49-F238E27FC236}">
                  <a16:creationId xmlns:a16="http://schemas.microsoft.com/office/drawing/2014/main" id="{CCE56E47-26C4-517A-82E5-EAB10329D4B5}"/>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 name="Freeform 7">
              <a:extLst>
                <a:ext uri="{FF2B5EF4-FFF2-40B4-BE49-F238E27FC236}">
                  <a16:creationId xmlns:a16="http://schemas.microsoft.com/office/drawing/2014/main" id="{3663EC9C-05A3-945E-42A3-DA05B5E89A0C}"/>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6" name="TextBox 25" descr="page number">
            <a:extLst>
              <a:ext uri="{FF2B5EF4-FFF2-40B4-BE49-F238E27FC236}">
                <a16:creationId xmlns:a16="http://schemas.microsoft.com/office/drawing/2014/main" id="{0C989EC7-423D-C2C2-F8A7-E813A55EBD67}"/>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p:txBody>
          <a:bodyPr/>
          <a:lstStyle/>
          <a:p>
            <a:r>
              <a:rPr lang="en-US"/>
              <a:t>Click to edit title style</a:t>
            </a:r>
          </a:p>
        </p:txBody>
      </p:sp>
      <p:sp>
        <p:nvSpPr>
          <p:cNvPr id="10" name="Content Placeholder 2">
            <a:extLst>
              <a:ext uri="{FF2B5EF4-FFF2-40B4-BE49-F238E27FC236}">
                <a16:creationId xmlns:a16="http://schemas.microsoft.com/office/drawing/2014/main" id="{56C1875E-7D7F-8CFE-CD09-114BA91DB1A2}"/>
              </a:ext>
            </a:extLst>
          </p:cNvPr>
          <p:cNvSpPr>
            <a:spLocks noGrp="1"/>
          </p:cNvSpPr>
          <p:nvPr>
            <p:ph sz="half" idx="1" hasCustomPrompt="1"/>
          </p:nvPr>
        </p:nvSpPr>
        <p:spPr>
          <a:xfrm>
            <a:off x="640079" y="1350964"/>
            <a:ext cx="5273041" cy="2250598"/>
          </a:xfrm>
          <a:ln>
            <a:noFill/>
          </a:ln>
        </p:spPr>
        <p:txBody>
          <a:bodyPr lIns="0" tIns="0" rIns="0" bIns="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CA12D478-566E-EB09-8C49-F20C246E1E70}"/>
              </a:ext>
            </a:extLst>
          </p:cNvPr>
          <p:cNvSpPr>
            <a:spLocks noGrp="1"/>
          </p:cNvSpPr>
          <p:nvPr>
            <p:ph sz="half" idx="10" hasCustomPrompt="1"/>
          </p:nvPr>
        </p:nvSpPr>
        <p:spPr>
          <a:xfrm>
            <a:off x="6279197" y="1350964"/>
            <a:ext cx="5273041" cy="2250598"/>
          </a:xfrm>
          <a:ln>
            <a:noFill/>
          </a:ln>
        </p:spPr>
        <p:txBody>
          <a:bodyPr lIns="0" tIns="0" rIns="0" bIns="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27572F18-13D8-4A44-0BC9-1028CB8FE261}"/>
              </a:ext>
            </a:extLst>
          </p:cNvPr>
          <p:cNvSpPr>
            <a:spLocks noGrp="1"/>
          </p:cNvSpPr>
          <p:nvPr>
            <p:ph sz="half" idx="11" hasCustomPrompt="1"/>
          </p:nvPr>
        </p:nvSpPr>
        <p:spPr>
          <a:xfrm>
            <a:off x="640080" y="3966051"/>
            <a:ext cx="5273041" cy="2066640"/>
          </a:xfrm>
          <a:ln>
            <a:noFill/>
          </a:ln>
        </p:spPr>
        <p:txBody>
          <a:bodyPr lIns="0" tIns="0" rIns="0" bIns="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BBD29EC2-03C2-0BAC-29DB-E66CBA58BAD2}"/>
              </a:ext>
            </a:extLst>
          </p:cNvPr>
          <p:cNvSpPr>
            <a:spLocks noGrp="1"/>
          </p:cNvSpPr>
          <p:nvPr>
            <p:ph sz="half" idx="12" hasCustomPrompt="1"/>
          </p:nvPr>
        </p:nvSpPr>
        <p:spPr>
          <a:xfrm>
            <a:off x="6277609" y="3966051"/>
            <a:ext cx="5273041" cy="2066640"/>
          </a:xfrm>
          <a:ln>
            <a:noFill/>
          </a:ln>
        </p:spPr>
        <p:txBody>
          <a:bodyPr lIns="0" tIns="0" rIns="0" bIns="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3C6D7762-3D47-1050-E6A2-456426302529}"/>
              </a:ext>
            </a:extLst>
          </p:cNvPr>
          <p:cNvCxnSpPr>
            <a:cxnSpLocks/>
          </p:cNvCxnSpPr>
          <p:nvPr userDrawn="1"/>
        </p:nvCxnSpPr>
        <p:spPr>
          <a:xfrm>
            <a:off x="6096000" y="1350963"/>
            <a:ext cx="0" cy="486568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D344C18-FD99-2627-B3E3-5A9FF5C82019}"/>
              </a:ext>
            </a:extLst>
          </p:cNvPr>
          <p:cNvCxnSpPr>
            <a:cxnSpLocks/>
          </p:cNvCxnSpPr>
          <p:nvPr userDrawn="1"/>
        </p:nvCxnSpPr>
        <p:spPr>
          <a:xfrm>
            <a:off x="640080" y="3783806"/>
            <a:ext cx="1091057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2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smos title and 4x4 grid">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B23390-39A6-042C-7ABB-6E21976FD912}"/>
              </a:ext>
            </a:extLst>
          </p:cNvPr>
          <p:cNvPicPr>
            <a:picLocks noChangeAspect="1"/>
          </p:cNvPicPr>
          <p:nvPr userDrawn="1"/>
        </p:nvPicPr>
        <p:blipFill>
          <a:blip r:embed="rId2"/>
          <a:srcRect/>
          <a:stretch/>
        </p:blipFill>
        <p:spPr>
          <a:xfrm>
            <a:off x="763" y="858"/>
            <a:ext cx="12190474" cy="6857142"/>
          </a:xfrm>
          <a:prstGeom prst="rect">
            <a:avLst/>
          </a:prstGeom>
        </p:spPr>
      </p:pic>
      <p:sp>
        <p:nvSpPr>
          <p:cNvPr id="14" name="Rectangle 13" descr="Intel Confidential">
            <a:extLst>
              <a:ext uri="{FF2B5EF4-FFF2-40B4-BE49-F238E27FC236}">
                <a16:creationId xmlns:a16="http://schemas.microsoft.com/office/drawing/2014/main" id="{CFC25007-7DEC-80E7-144D-F714AF128F8F}"/>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5" name="TextBox 14" descr="page number">
            <a:extLst>
              <a:ext uri="{FF2B5EF4-FFF2-40B4-BE49-F238E27FC236}">
                <a16:creationId xmlns:a16="http://schemas.microsoft.com/office/drawing/2014/main" id="{2967EFC5-40CC-5C62-952A-EDC642704032}"/>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21" name="Picture 20" descr="A black background with a black square&#10;&#10;AI-generated content may be incorrect.">
            <a:extLst>
              <a:ext uri="{FF2B5EF4-FFF2-40B4-BE49-F238E27FC236}">
                <a16:creationId xmlns:a16="http://schemas.microsoft.com/office/drawing/2014/main" id="{76A0DBE5-9694-C945-71C7-C2DA8F7C6169}"/>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22" name="Group 4">
            <a:extLst>
              <a:ext uri="{FF2B5EF4-FFF2-40B4-BE49-F238E27FC236}">
                <a16:creationId xmlns:a16="http://schemas.microsoft.com/office/drawing/2014/main" id="{CB80D9E6-3D6A-F212-475C-9C7DB6137DDD}"/>
              </a:ext>
            </a:extLst>
          </p:cNvPr>
          <p:cNvGrpSpPr>
            <a:grpSpLocks noChangeAspect="1"/>
          </p:cNvGrpSpPr>
          <p:nvPr userDrawn="1"/>
        </p:nvGrpSpPr>
        <p:grpSpPr bwMode="auto">
          <a:xfrm>
            <a:off x="0" y="6400800"/>
            <a:ext cx="457200" cy="457200"/>
            <a:chOff x="1680" y="0"/>
            <a:chExt cx="4320" cy="4320"/>
          </a:xfrm>
        </p:grpSpPr>
        <p:sp>
          <p:nvSpPr>
            <p:cNvPr id="23" name="AutoShape 3">
              <a:extLst>
                <a:ext uri="{FF2B5EF4-FFF2-40B4-BE49-F238E27FC236}">
                  <a16:creationId xmlns:a16="http://schemas.microsoft.com/office/drawing/2014/main" id="{C887B14B-4CA6-6323-01B9-107BA761272D}"/>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FABA1D6F-1AA7-9E07-FE18-C40B22410EEC}"/>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 name="Rectangle 24">
              <a:extLst>
                <a:ext uri="{FF2B5EF4-FFF2-40B4-BE49-F238E27FC236}">
                  <a16:creationId xmlns:a16="http://schemas.microsoft.com/office/drawing/2014/main" id="{19E1DFF3-1245-11E5-E0B5-D97BBF6D8DE8}"/>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 name="Freeform 7">
              <a:extLst>
                <a:ext uri="{FF2B5EF4-FFF2-40B4-BE49-F238E27FC236}">
                  <a16:creationId xmlns:a16="http://schemas.microsoft.com/office/drawing/2014/main" id="{44087598-BFAC-3B20-1064-DBCC2BF77D0B}"/>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sp>
        <p:nvSpPr>
          <p:cNvPr id="10" name="Content Placeholder 2">
            <a:extLst>
              <a:ext uri="{FF2B5EF4-FFF2-40B4-BE49-F238E27FC236}">
                <a16:creationId xmlns:a16="http://schemas.microsoft.com/office/drawing/2014/main" id="{56C1875E-7D7F-8CFE-CD09-114BA91DB1A2}"/>
              </a:ext>
            </a:extLst>
          </p:cNvPr>
          <p:cNvSpPr>
            <a:spLocks noGrp="1"/>
          </p:cNvSpPr>
          <p:nvPr>
            <p:ph sz="half" idx="1" hasCustomPrompt="1"/>
          </p:nvPr>
        </p:nvSpPr>
        <p:spPr>
          <a:xfrm>
            <a:off x="640079" y="1350964"/>
            <a:ext cx="5273041" cy="2250598"/>
          </a:xfrm>
          <a:ln>
            <a:noFill/>
          </a:ln>
        </p:spPr>
        <p:txBody>
          <a:bodyPr lIns="0" tIns="0" rIns="0" bIns="0">
            <a:normAutofit/>
          </a:bodyPr>
          <a:lstStyle>
            <a:lvl1pPr marL="169863" indent="-169863">
              <a:spcAft>
                <a:spcPts val="600"/>
              </a:spcAft>
              <a:buClr>
                <a:schemeClr val="accent2"/>
              </a:buClr>
              <a:defRPr sz="1600">
                <a:solidFill>
                  <a:schemeClr val="bg1"/>
                </a:solidFill>
              </a:defRPr>
            </a:lvl1pPr>
            <a:lvl2pPr marL="341313" indent="-169863">
              <a:spcAft>
                <a:spcPts val="600"/>
              </a:spcAft>
              <a:buClr>
                <a:schemeClr val="accent2"/>
              </a:buClr>
              <a:defRPr sz="1600">
                <a:solidFill>
                  <a:schemeClr val="bg1"/>
                </a:solidFill>
              </a:defRPr>
            </a:lvl2pPr>
            <a:lvl3pPr marL="511175" indent="-169863">
              <a:spcAft>
                <a:spcPts val="600"/>
              </a:spcAft>
              <a:buClr>
                <a:schemeClr val="accent2"/>
              </a:buClr>
              <a:defRPr sz="1600">
                <a:solidFill>
                  <a:schemeClr val="bg1"/>
                </a:solidFill>
              </a:defRPr>
            </a:lvl3pPr>
            <a:lvl4pPr marL="688975" indent="-173038">
              <a:spcAft>
                <a:spcPts val="600"/>
              </a:spcAft>
              <a:buClr>
                <a:schemeClr val="accent2"/>
              </a:buClr>
              <a:defRPr sz="1600">
                <a:solidFill>
                  <a:schemeClr val="bg1"/>
                </a:solidFill>
              </a:defRPr>
            </a:lvl4pPr>
            <a:lvl5pPr marL="860425" indent="-173038">
              <a:spcAft>
                <a:spcPts val="600"/>
              </a:spcAft>
              <a:buClr>
                <a:schemeClr val="accent2"/>
              </a:buClr>
              <a:defRPr sz="1600">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CA12D478-566E-EB09-8C49-F20C246E1E70}"/>
              </a:ext>
            </a:extLst>
          </p:cNvPr>
          <p:cNvSpPr>
            <a:spLocks noGrp="1"/>
          </p:cNvSpPr>
          <p:nvPr>
            <p:ph sz="half" idx="10" hasCustomPrompt="1"/>
          </p:nvPr>
        </p:nvSpPr>
        <p:spPr>
          <a:xfrm>
            <a:off x="6279197" y="1350964"/>
            <a:ext cx="5273041" cy="2250598"/>
          </a:xfrm>
          <a:ln>
            <a:noFill/>
          </a:ln>
        </p:spPr>
        <p:txBody>
          <a:bodyPr lIns="0" tIns="0" rIns="0" bIns="0">
            <a:normAutofit/>
          </a:bodyPr>
          <a:lstStyle>
            <a:lvl1pPr marL="169863" indent="-169863">
              <a:spcAft>
                <a:spcPts val="600"/>
              </a:spcAft>
              <a:buClr>
                <a:schemeClr val="accent2"/>
              </a:buClr>
              <a:defRPr sz="1600">
                <a:solidFill>
                  <a:schemeClr val="bg1"/>
                </a:solidFill>
              </a:defRPr>
            </a:lvl1pPr>
            <a:lvl2pPr marL="341313" indent="-169863">
              <a:spcAft>
                <a:spcPts val="600"/>
              </a:spcAft>
              <a:buClr>
                <a:schemeClr val="accent2"/>
              </a:buClr>
              <a:defRPr sz="1600">
                <a:solidFill>
                  <a:schemeClr val="bg1"/>
                </a:solidFill>
              </a:defRPr>
            </a:lvl2pPr>
            <a:lvl3pPr marL="511175" indent="-169863">
              <a:spcAft>
                <a:spcPts val="600"/>
              </a:spcAft>
              <a:buClr>
                <a:schemeClr val="accent2"/>
              </a:buClr>
              <a:defRPr sz="1600">
                <a:solidFill>
                  <a:schemeClr val="bg1"/>
                </a:solidFill>
              </a:defRPr>
            </a:lvl3pPr>
            <a:lvl4pPr marL="688975" indent="-173038">
              <a:spcAft>
                <a:spcPts val="600"/>
              </a:spcAft>
              <a:buClr>
                <a:schemeClr val="accent2"/>
              </a:buClr>
              <a:defRPr sz="1600">
                <a:solidFill>
                  <a:schemeClr val="bg1"/>
                </a:solidFill>
              </a:defRPr>
            </a:lvl4pPr>
            <a:lvl5pPr marL="860425" indent="-173038">
              <a:spcAft>
                <a:spcPts val="600"/>
              </a:spcAft>
              <a:buClr>
                <a:schemeClr val="accent2"/>
              </a:buClr>
              <a:defRPr sz="1600">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27572F18-13D8-4A44-0BC9-1028CB8FE261}"/>
              </a:ext>
            </a:extLst>
          </p:cNvPr>
          <p:cNvSpPr>
            <a:spLocks noGrp="1"/>
          </p:cNvSpPr>
          <p:nvPr>
            <p:ph sz="half" idx="11" hasCustomPrompt="1"/>
          </p:nvPr>
        </p:nvSpPr>
        <p:spPr>
          <a:xfrm>
            <a:off x="640080" y="3966051"/>
            <a:ext cx="5273041" cy="2066640"/>
          </a:xfrm>
          <a:ln>
            <a:noFill/>
          </a:ln>
        </p:spPr>
        <p:txBody>
          <a:bodyPr lIns="0" tIns="0" rIns="0" bIns="0">
            <a:normAutofit/>
          </a:bodyPr>
          <a:lstStyle>
            <a:lvl1pPr marL="169863" indent="-169863">
              <a:spcAft>
                <a:spcPts val="600"/>
              </a:spcAft>
              <a:buClr>
                <a:schemeClr val="accent2"/>
              </a:buClr>
              <a:defRPr sz="1600">
                <a:solidFill>
                  <a:schemeClr val="bg1"/>
                </a:solidFill>
              </a:defRPr>
            </a:lvl1pPr>
            <a:lvl2pPr marL="341313" indent="-169863">
              <a:spcAft>
                <a:spcPts val="600"/>
              </a:spcAft>
              <a:buClr>
                <a:schemeClr val="accent2"/>
              </a:buClr>
              <a:defRPr sz="1600">
                <a:solidFill>
                  <a:schemeClr val="bg1"/>
                </a:solidFill>
              </a:defRPr>
            </a:lvl2pPr>
            <a:lvl3pPr marL="511175" indent="-169863">
              <a:spcAft>
                <a:spcPts val="600"/>
              </a:spcAft>
              <a:buClr>
                <a:schemeClr val="accent2"/>
              </a:buClr>
              <a:defRPr sz="1600">
                <a:solidFill>
                  <a:schemeClr val="bg1"/>
                </a:solidFill>
              </a:defRPr>
            </a:lvl3pPr>
            <a:lvl4pPr marL="688975" indent="-173038">
              <a:spcAft>
                <a:spcPts val="600"/>
              </a:spcAft>
              <a:buClr>
                <a:schemeClr val="accent2"/>
              </a:buClr>
              <a:defRPr sz="1600">
                <a:solidFill>
                  <a:schemeClr val="bg1"/>
                </a:solidFill>
              </a:defRPr>
            </a:lvl4pPr>
            <a:lvl5pPr marL="860425" indent="-173038">
              <a:spcAft>
                <a:spcPts val="600"/>
              </a:spcAft>
              <a:buClr>
                <a:schemeClr val="accent2"/>
              </a:buClr>
              <a:defRPr sz="1600">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BBD29EC2-03C2-0BAC-29DB-E66CBA58BAD2}"/>
              </a:ext>
            </a:extLst>
          </p:cNvPr>
          <p:cNvSpPr>
            <a:spLocks noGrp="1"/>
          </p:cNvSpPr>
          <p:nvPr>
            <p:ph sz="half" idx="12" hasCustomPrompt="1"/>
          </p:nvPr>
        </p:nvSpPr>
        <p:spPr>
          <a:xfrm>
            <a:off x="6277609" y="3966051"/>
            <a:ext cx="5273041" cy="2066640"/>
          </a:xfrm>
          <a:ln>
            <a:noFill/>
          </a:ln>
        </p:spPr>
        <p:txBody>
          <a:bodyPr lIns="0" tIns="0" rIns="0" bIns="0">
            <a:normAutofit/>
          </a:bodyPr>
          <a:lstStyle>
            <a:lvl1pPr marL="169863" indent="-169863">
              <a:spcAft>
                <a:spcPts val="600"/>
              </a:spcAft>
              <a:buClr>
                <a:schemeClr val="accent2"/>
              </a:buClr>
              <a:defRPr sz="1600">
                <a:solidFill>
                  <a:schemeClr val="bg1"/>
                </a:solidFill>
              </a:defRPr>
            </a:lvl1pPr>
            <a:lvl2pPr marL="341313" indent="-169863">
              <a:spcAft>
                <a:spcPts val="600"/>
              </a:spcAft>
              <a:buClr>
                <a:schemeClr val="accent2"/>
              </a:buClr>
              <a:defRPr sz="1600">
                <a:solidFill>
                  <a:schemeClr val="bg1"/>
                </a:solidFill>
              </a:defRPr>
            </a:lvl2pPr>
            <a:lvl3pPr marL="511175" indent="-169863">
              <a:spcAft>
                <a:spcPts val="600"/>
              </a:spcAft>
              <a:buClr>
                <a:schemeClr val="accent2"/>
              </a:buClr>
              <a:defRPr sz="1600">
                <a:solidFill>
                  <a:schemeClr val="bg1"/>
                </a:solidFill>
              </a:defRPr>
            </a:lvl3pPr>
            <a:lvl4pPr marL="688975" indent="-173038">
              <a:spcAft>
                <a:spcPts val="600"/>
              </a:spcAft>
              <a:buClr>
                <a:schemeClr val="accent2"/>
              </a:buClr>
              <a:defRPr sz="1600">
                <a:solidFill>
                  <a:schemeClr val="bg1"/>
                </a:solidFill>
              </a:defRPr>
            </a:lvl4pPr>
            <a:lvl5pPr marL="860425" indent="-173038">
              <a:spcAft>
                <a:spcPts val="600"/>
              </a:spcAft>
              <a:buClr>
                <a:schemeClr val="accent2"/>
              </a:buClr>
              <a:defRPr sz="1600">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3C6D7762-3D47-1050-E6A2-456426302529}"/>
              </a:ext>
            </a:extLst>
          </p:cNvPr>
          <p:cNvCxnSpPr>
            <a:cxnSpLocks/>
          </p:cNvCxnSpPr>
          <p:nvPr userDrawn="1"/>
        </p:nvCxnSpPr>
        <p:spPr>
          <a:xfrm>
            <a:off x="6096000" y="1350963"/>
            <a:ext cx="0" cy="48656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D344C18-FD99-2627-B3E3-5A9FF5C82019}"/>
              </a:ext>
            </a:extLst>
          </p:cNvPr>
          <p:cNvCxnSpPr>
            <a:cxnSpLocks/>
          </p:cNvCxnSpPr>
          <p:nvPr userDrawn="1"/>
        </p:nvCxnSpPr>
        <p:spPr>
          <a:xfrm>
            <a:off x="640080" y="3783806"/>
            <a:ext cx="1091057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22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 Columns + headers">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a:xfrm>
            <a:off x="640080" y="347472"/>
            <a:ext cx="10911840" cy="640080"/>
          </a:xfrm>
        </p:spPr>
        <p:txBody>
          <a:bodyPr/>
          <a:lstStyle/>
          <a:p>
            <a:r>
              <a:rPr lang="en-US"/>
              <a:t>Click to edit title style</a:t>
            </a:r>
          </a:p>
        </p:txBody>
      </p:sp>
      <p:sp>
        <p:nvSpPr>
          <p:cNvPr id="8" name="Text Placeholder 7">
            <a:extLst>
              <a:ext uri="{FF2B5EF4-FFF2-40B4-BE49-F238E27FC236}">
                <a16:creationId xmlns:a16="http://schemas.microsoft.com/office/drawing/2014/main" id="{F995D9A7-4794-7F3E-08C6-4DF5706ACBC9}"/>
              </a:ext>
            </a:extLst>
          </p:cNvPr>
          <p:cNvSpPr>
            <a:spLocks noGrp="1"/>
          </p:cNvSpPr>
          <p:nvPr>
            <p:ph type="body" sz="quarter" idx="10" hasCustomPrompt="1"/>
          </p:nvPr>
        </p:nvSpPr>
        <p:spPr>
          <a:xfrm>
            <a:off x="640080" y="1352550"/>
            <a:ext cx="5367528" cy="731520"/>
          </a:xfrm>
          <a:solidFill>
            <a:schemeClr val="accent1"/>
          </a:solidFill>
          <a:ln>
            <a:noFill/>
          </a:ln>
        </p:spPr>
        <p:txBody>
          <a:bodyPr lIns="137160" tIns="137160" rIns="137160" bIns="137160" anchor="ctr">
            <a:normAutofit/>
          </a:bodyPr>
          <a:lstStyle>
            <a:lvl1pPr marL="0" indent="0" algn="ctr">
              <a:buFontTx/>
              <a:buNone/>
              <a:defRPr sz="2200">
                <a:solidFill>
                  <a:schemeClr val="bg1"/>
                </a:solidFill>
                <a:latin typeface="+mj-lt"/>
              </a:defRPr>
            </a:lvl1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80" y="2084069"/>
            <a:ext cx="5367528" cy="4134169"/>
          </a:xfrm>
          <a:solidFill>
            <a:srgbClr val="00285A"/>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3C5593E0-6E71-F064-B777-B376CDA76F27}"/>
              </a:ext>
            </a:extLst>
          </p:cNvPr>
          <p:cNvSpPr>
            <a:spLocks noGrp="1"/>
          </p:cNvSpPr>
          <p:nvPr>
            <p:ph type="body" sz="quarter" idx="11" hasCustomPrompt="1"/>
          </p:nvPr>
        </p:nvSpPr>
        <p:spPr>
          <a:xfrm>
            <a:off x="6184392" y="1352550"/>
            <a:ext cx="5367528" cy="731520"/>
          </a:xfrm>
          <a:solidFill>
            <a:schemeClr val="accent1"/>
          </a:solidFill>
          <a:ln>
            <a:noFill/>
          </a:ln>
        </p:spPr>
        <p:txBody>
          <a:bodyPr lIns="137160" tIns="137160" rIns="137160" bIns="137160" anchor="ctr">
            <a:normAutofit/>
          </a:bodyPr>
          <a:lstStyle>
            <a:lvl1pPr marL="0" indent="0" algn="ctr">
              <a:buFontTx/>
              <a:buNone/>
              <a:defRPr sz="2200">
                <a:solidFill>
                  <a:schemeClr val="bg1"/>
                </a:solidFill>
                <a:latin typeface="+mj-lt"/>
              </a:defRPr>
            </a:lvl1pPr>
          </a:lstStyle>
          <a:p>
            <a:pPr lvl="0"/>
            <a:r>
              <a:rPr lang="en-US"/>
              <a:t>Click to edit text styles</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6184392" y="2084069"/>
            <a:ext cx="5367528" cy="4134169"/>
          </a:xfrm>
          <a:solidFill>
            <a:srgbClr val="00285A"/>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917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lassic 2 columns + headers">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473802-8228-772E-D14A-0054D46BD0D7}"/>
              </a:ext>
            </a:extLst>
          </p:cNvPr>
          <p:cNvPicPr>
            <a:picLocks noChangeAspect="1"/>
          </p:cNvPicPr>
          <p:nvPr userDrawn="1"/>
        </p:nvPicPr>
        <p:blipFill>
          <a:blip r:embed="rId2"/>
          <a:srcRect/>
          <a:stretch/>
        </p:blipFill>
        <p:spPr>
          <a:xfrm>
            <a:off x="763" y="857"/>
            <a:ext cx="12190474" cy="6857142"/>
          </a:xfrm>
          <a:prstGeom prst="rect">
            <a:avLst/>
          </a:prstGeom>
        </p:spPr>
      </p:pic>
      <p:pic>
        <p:nvPicPr>
          <p:cNvPr id="17" name="Picture 16" descr="A black background with a black square&#10;&#10;AI-generated content may be incorrect.">
            <a:extLst>
              <a:ext uri="{FF2B5EF4-FFF2-40B4-BE49-F238E27FC236}">
                <a16:creationId xmlns:a16="http://schemas.microsoft.com/office/drawing/2014/main" id="{4DB9352B-B145-FD24-1120-98C8C189CC7D}"/>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19" name="Group 4">
            <a:extLst>
              <a:ext uri="{FF2B5EF4-FFF2-40B4-BE49-F238E27FC236}">
                <a16:creationId xmlns:a16="http://schemas.microsoft.com/office/drawing/2014/main" id="{C0AC2553-4EB7-82E1-B3F7-94AEBBBA38AC}"/>
              </a:ext>
            </a:extLst>
          </p:cNvPr>
          <p:cNvGrpSpPr>
            <a:grpSpLocks noChangeAspect="1"/>
          </p:cNvGrpSpPr>
          <p:nvPr userDrawn="1"/>
        </p:nvGrpSpPr>
        <p:grpSpPr bwMode="auto">
          <a:xfrm>
            <a:off x="0" y="6400800"/>
            <a:ext cx="457200" cy="457200"/>
            <a:chOff x="1680" y="0"/>
            <a:chExt cx="4320" cy="4320"/>
          </a:xfrm>
        </p:grpSpPr>
        <p:sp>
          <p:nvSpPr>
            <p:cNvPr id="20" name="AutoShape 3">
              <a:extLst>
                <a:ext uri="{FF2B5EF4-FFF2-40B4-BE49-F238E27FC236}">
                  <a16:creationId xmlns:a16="http://schemas.microsoft.com/office/drawing/2014/main" id="{806C4EC0-5FC8-55CC-968E-E8F5A08FC096}"/>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7FB985FD-DF5A-1347-9B7A-1F130C30AA9C}"/>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 name="Rectangle 21">
              <a:extLst>
                <a:ext uri="{FF2B5EF4-FFF2-40B4-BE49-F238E27FC236}">
                  <a16:creationId xmlns:a16="http://schemas.microsoft.com/office/drawing/2014/main" id="{72BDE966-C1E0-1E9D-D8D7-FD3AA87287CA}"/>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 name="Freeform 7">
              <a:extLst>
                <a:ext uri="{FF2B5EF4-FFF2-40B4-BE49-F238E27FC236}">
                  <a16:creationId xmlns:a16="http://schemas.microsoft.com/office/drawing/2014/main" id="{9AC3AF4D-0E9A-027C-95D6-413519A0B617}"/>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5" name="TextBox 24" descr="page number">
            <a:extLst>
              <a:ext uri="{FF2B5EF4-FFF2-40B4-BE49-F238E27FC236}">
                <a16:creationId xmlns:a16="http://schemas.microsoft.com/office/drawing/2014/main" id="{1B635D98-9B9C-AAE6-0C04-B96BA480BF0B}"/>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a:xfrm>
            <a:off x="640080" y="347472"/>
            <a:ext cx="10911840" cy="640080"/>
          </a:xfrm>
        </p:spPr>
        <p:txBody>
          <a:bodyPr/>
          <a:lstStyle/>
          <a:p>
            <a:r>
              <a:rPr lang="en-US"/>
              <a:t>Click to edit title style</a:t>
            </a:r>
          </a:p>
        </p:txBody>
      </p:sp>
      <p:sp>
        <p:nvSpPr>
          <p:cNvPr id="8" name="Text Placeholder 7">
            <a:extLst>
              <a:ext uri="{FF2B5EF4-FFF2-40B4-BE49-F238E27FC236}">
                <a16:creationId xmlns:a16="http://schemas.microsoft.com/office/drawing/2014/main" id="{F995D9A7-4794-7F3E-08C6-4DF5706ACBC9}"/>
              </a:ext>
            </a:extLst>
          </p:cNvPr>
          <p:cNvSpPr>
            <a:spLocks noGrp="1"/>
          </p:cNvSpPr>
          <p:nvPr>
            <p:ph type="body" sz="quarter" idx="10" hasCustomPrompt="1"/>
          </p:nvPr>
        </p:nvSpPr>
        <p:spPr>
          <a:xfrm>
            <a:off x="640080" y="1352550"/>
            <a:ext cx="5367528" cy="731520"/>
          </a:xfrm>
          <a:solidFill>
            <a:schemeClr val="accent1"/>
          </a:solidFill>
          <a:ln>
            <a:noFill/>
          </a:ln>
        </p:spPr>
        <p:txBody>
          <a:bodyPr lIns="137160" tIns="137160" rIns="137160" bIns="137160" anchor="ctr">
            <a:normAutofit/>
          </a:bodyPr>
          <a:lstStyle>
            <a:lvl1pPr marL="0" indent="0" algn="ctr">
              <a:buFontTx/>
              <a:buNone/>
              <a:defRPr sz="2200">
                <a:solidFill>
                  <a:schemeClr val="bg1"/>
                </a:solidFill>
                <a:latin typeface="+mj-lt"/>
              </a:defRPr>
            </a:lvl1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80" y="2084069"/>
            <a:ext cx="5367528" cy="4134169"/>
          </a:xfrm>
          <a:solidFill>
            <a:schemeClr val="tx2"/>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3C5593E0-6E71-F064-B777-B376CDA76F27}"/>
              </a:ext>
            </a:extLst>
          </p:cNvPr>
          <p:cNvSpPr>
            <a:spLocks noGrp="1"/>
          </p:cNvSpPr>
          <p:nvPr>
            <p:ph type="body" sz="quarter" idx="11" hasCustomPrompt="1"/>
          </p:nvPr>
        </p:nvSpPr>
        <p:spPr>
          <a:xfrm>
            <a:off x="6184392" y="1352550"/>
            <a:ext cx="5367528" cy="731520"/>
          </a:xfrm>
          <a:solidFill>
            <a:schemeClr val="accent1"/>
          </a:solidFill>
          <a:ln>
            <a:noFill/>
          </a:ln>
        </p:spPr>
        <p:txBody>
          <a:bodyPr lIns="137160" tIns="137160" rIns="137160" bIns="137160" anchor="ctr">
            <a:normAutofit/>
          </a:bodyPr>
          <a:lstStyle>
            <a:lvl1pPr marL="0" indent="0" algn="ctr">
              <a:buFontTx/>
              <a:buNone/>
              <a:defRPr sz="2200">
                <a:solidFill>
                  <a:schemeClr val="bg1"/>
                </a:solidFill>
                <a:latin typeface="+mj-lt"/>
              </a:defRPr>
            </a:lvl1pPr>
          </a:lstStyle>
          <a:p>
            <a:pPr lvl="0"/>
            <a:r>
              <a:rPr lang="en-US"/>
              <a:t>Click to edit text styles</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6184392" y="2084069"/>
            <a:ext cx="5367528" cy="4134169"/>
          </a:xfrm>
          <a:solidFill>
            <a:schemeClr val="tx2"/>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005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smos 2 columns + headers">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7F1C5E-474E-2AE4-2E05-8D001BA6D282}"/>
              </a:ext>
            </a:extLst>
          </p:cNvPr>
          <p:cNvPicPr>
            <a:picLocks noChangeAspect="1"/>
          </p:cNvPicPr>
          <p:nvPr userDrawn="1"/>
        </p:nvPicPr>
        <p:blipFill>
          <a:blip r:embed="rId2"/>
          <a:srcRect/>
          <a:stretch/>
        </p:blipFill>
        <p:spPr>
          <a:xfrm>
            <a:off x="763" y="858"/>
            <a:ext cx="12190474" cy="6857142"/>
          </a:xfrm>
          <a:prstGeom prst="rect">
            <a:avLst/>
          </a:prstGeom>
        </p:spPr>
      </p:pic>
      <p:sp>
        <p:nvSpPr>
          <p:cNvPr id="17" name="Rectangle 16" descr="Intel Confidential">
            <a:extLst>
              <a:ext uri="{FF2B5EF4-FFF2-40B4-BE49-F238E27FC236}">
                <a16:creationId xmlns:a16="http://schemas.microsoft.com/office/drawing/2014/main" id="{66991AB5-D9F0-352A-2DA0-C4164B37628B}"/>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8" name="TextBox 17" descr="page number">
            <a:extLst>
              <a:ext uri="{FF2B5EF4-FFF2-40B4-BE49-F238E27FC236}">
                <a16:creationId xmlns:a16="http://schemas.microsoft.com/office/drawing/2014/main" id="{838AE3FB-D83A-9549-3BDE-91AE93CC4561}"/>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9" name="Picture 18" descr="A black background with a black square&#10;&#10;AI-generated content may be incorrect.">
            <a:extLst>
              <a:ext uri="{FF2B5EF4-FFF2-40B4-BE49-F238E27FC236}">
                <a16:creationId xmlns:a16="http://schemas.microsoft.com/office/drawing/2014/main" id="{1581097F-0BCD-46C0-3960-670D17F7C725}"/>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20" name="Group 4">
            <a:extLst>
              <a:ext uri="{FF2B5EF4-FFF2-40B4-BE49-F238E27FC236}">
                <a16:creationId xmlns:a16="http://schemas.microsoft.com/office/drawing/2014/main" id="{BB3CBBA7-0E6A-56CF-9D88-15E9AF515172}"/>
              </a:ext>
            </a:extLst>
          </p:cNvPr>
          <p:cNvGrpSpPr>
            <a:grpSpLocks noChangeAspect="1"/>
          </p:cNvGrpSpPr>
          <p:nvPr userDrawn="1"/>
        </p:nvGrpSpPr>
        <p:grpSpPr bwMode="auto">
          <a:xfrm>
            <a:off x="0" y="6400800"/>
            <a:ext cx="457200" cy="457200"/>
            <a:chOff x="1680" y="0"/>
            <a:chExt cx="4320" cy="4320"/>
          </a:xfrm>
        </p:grpSpPr>
        <p:sp>
          <p:nvSpPr>
            <p:cNvPr id="21" name="AutoShape 3">
              <a:extLst>
                <a:ext uri="{FF2B5EF4-FFF2-40B4-BE49-F238E27FC236}">
                  <a16:creationId xmlns:a16="http://schemas.microsoft.com/office/drawing/2014/main" id="{8D7DAC6A-E031-3945-AD96-754D524B487B}"/>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9C63A61C-1253-BD3B-D1B7-43947828A420}"/>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 name="Rectangle 22">
              <a:extLst>
                <a:ext uri="{FF2B5EF4-FFF2-40B4-BE49-F238E27FC236}">
                  <a16:creationId xmlns:a16="http://schemas.microsoft.com/office/drawing/2014/main" id="{924B4800-94BD-31E9-887E-1210E8AE0947}"/>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 name="Freeform 7">
              <a:extLst>
                <a:ext uri="{FF2B5EF4-FFF2-40B4-BE49-F238E27FC236}">
                  <a16:creationId xmlns:a16="http://schemas.microsoft.com/office/drawing/2014/main" id="{A839BA6D-C7D8-D52E-C790-311562D7B64C}"/>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a:xfrm>
            <a:off x="640080" y="347472"/>
            <a:ext cx="10911840" cy="640080"/>
          </a:xfrm>
        </p:spPr>
        <p:txBody>
          <a:bodyPr/>
          <a:lstStyle>
            <a:lvl1pPr>
              <a:defRPr>
                <a:solidFill>
                  <a:schemeClr val="bg1"/>
                </a:solidFill>
              </a:defRPr>
            </a:lvl1pPr>
          </a:lstStyle>
          <a:p>
            <a:r>
              <a:rPr lang="en-US"/>
              <a:t>Click to edit title style</a:t>
            </a:r>
          </a:p>
        </p:txBody>
      </p:sp>
      <p:sp>
        <p:nvSpPr>
          <p:cNvPr id="8" name="Text Placeholder 7">
            <a:extLst>
              <a:ext uri="{FF2B5EF4-FFF2-40B4-BE49-F238E27FC236}">
                <a16:creationId xmlns:a16="http://schemas.microsoft.com/office/drawing/2014/main" id="{F995D9A7-4794-7F3E-08C6-4DF5706ACBC9}"/>
              </a:ext>
            </a:extLst>
          </p:cNvPr>
          <p:cNvSpPr>
            <a:spLocks noGrp="1"/>
          </p:cNvSpPr>
          <p:nvPr>
            <p:ph type="body" sz="quarter" idx="10" hasCustomPrompt="1"/>
          </p:nvPr>
        </p:nvSpPr>
        <p:spPr>
          <a:xfrm>
            <a:off x="640080" y="1352550"/>
            <a:ext cx="5367528" cy="731520"/>
          </a:xfrm>
          <a:solidFill>
            <a:schemeClr val="accent2"/>
          </a:solidFill>
          <a:ln>
            <a:noFill/>
          </a:ln>
        </p:spPr>
        <p:txBody>
          <a:bodyPr lIns="137160" tIns="137160" rIns="137160" bIns="137160" anchor="ctr">
            <a:normAutofit/>
          </a:bodyPr>
          <a:lstStyle>
            <a:lvl1pPr marL="0" indent="0" algn="ctr">
              <a:buFontTx/>
              <a:buNone/>
              <a:defRPr sz="2200">
                <a:solidFill>
                  <a:schemeClr val="tx1"/>
                </a:solidFill>
                <a:latin typeface="+mj-lt"/>
              </a:defRPr>
            </a:lvl1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80" y="2084069"/>
            <a:ext cx="5367528" cy="4134169"/>
          </a:xfrm>
          <a:solidFill>
            <a:schemeClr val="tx2"/>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3C5593E0-6E71-F064-B777-B376CDA76F27}"/>
              </a:ext>
            </a:extLst>
          </p:cNvPr>
          <p:cNvSpPr>
            <a:spLocks noGrp="1"/>
          </p:cNvSpPr>
          <p:nvPr>
            <p:ph type="body" sz="quarter" idx="11" hasCustomPrompt="1"/>
          </p:nvPr>
        </p:nvSpPr>
        <p:spPr>
          <a:xfrm>
            <a:off x="6184392" y="1352550"/>
            <a:ext cx="5367528" cy="731520"/>
          </a:xfrm>
          <a:solidFill>
            <a:schemeClr val="accent2"/>
          </a:solidFill>
          <a:ln>
            <a:noFill/>
          </a:ln>
        </p:spPr>
        <p:txBody>
          <a:bodyPr lIns="137160" tIns="137160" rIns="137160" bIns="137160" anchor="ctr">
            <a:normAutofit/>
          </a:bodyPr>
          <a:lstStyle>
            <a:lvl1pPr marL="0" indent="0" algn="ctr">
              <a:buFontTx/>
              <a:buNone/>
              <a:defRPr sz="2200">
                <a:solidFill>
                  <a:schemeClr val="tx1"/>
                </a:solidFill>
                <a:latin typeface="+mj-lt"/>
              </a:defRPr>
            </a:lvl1pPr>
          </a:lstStyle>
          <a:p>
            <a:pPr lvl="0"/>
            <a:r>
              <a:rPr lang="en-US"/>
              <a:t>Click to edit text styles</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6184392" y="2084069"/>
            <a:ext cx="5367528" cy="4134169"/>
          </a:xfrm>
          <a:solidFill>
            <a:schemeClr val="tx2"/>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253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 Columns + headers">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a:xfrm>
            <a:off x="640080" y="347472"/>
            <a:ext cx="10911840" cy="640080"/>
          </a:xfrm>
        </p:spPr>
        <p:txBody>
          <a:bodyPr/>
          <a:lstStyle/>
          <a:p>
            <a:r>
              <a:rPr lang="en-US"/>
              <a:t>Click to edit title style</a:t>
            </a:r>
          </a:p>
        </p:txBody>
      </p:sp>
      <p:sp>
        <p:nvSpPr>
          <p:cNvPr id="8" name="Text Placeholder 7">
            <a:extLst>
              <a:ext uri="{FF2B5EF4-FFF2-40B4-BE49-F238E27FC236}">
                <a16:creationId xmlns:a16="http://schemas.microsoft.com/office/drawing/2014/main" id="{F995D9A7-4794-7F3E-08C6-4DF5706ACBC9}"/>
              </a:ext>
            </a:extLst>
          </p:cNvPr>
          <p:cNvSpPr>
            <a:spLocks noGrp="1"/>
          </p:cNvSpPr>
          <p:nvPr>
            <p:ph type="body" sz="quarter" idx="10" hasCustomPrompt="1"/>
          </p:nvPr>
        </p:nvSpPr>
        <p:spPr>
          <a:xfrm>
            <a:off x="640080" y="1352550"/>
            <a:ext cx="3511296" cy="731520"/>
          </a:xfrm>
          <a:solidFill>
            <a:schemeClr val="accent1"/>
          </a:solidFill>
          <a:ln>
            <a:noFill/>
          </a:ln>
        </p:spPr>
        <p:txBody>
          <a:bodyPr lIns="137160" tIns="137160" rIns="137160" bIns="137160" anchor="ctr">
            <a:normAutofit/>
          </a:bodyPr>
          <a:lstStyle>
            <a:lvl1pPr marL="0" indent="0" algn="ctr">
              <a:buFontTx/>
              <a:buNone/>
              <a:defRPr sz="2200">
                <a:solidFill>
                  <a:schemeClr val="bg1"/>
                </a:solidFill>
                <a:latin typeface="+mj-lt"/>
              </a:defRPr>
            </a:lvl1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80" y="2084069"/>
            <a:ext cx="3511296" cy="4134169"/>
          </a:xfrm>
          <a:solidFill>
            <a:srgbClr val="00285A"/>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412B4B45-CF39-C881-FEED-193B2B89EA0F}"/>
              </a:ext>
            </a:extLst>
          </p:cNvPr>
          <p:cNvSpPr>
            <a:spLocks noGrp="1"/>
          </p:cNvSpPr>
          <p:nvPr>
            <p:ph type="body" sz="quarter" idx="12" hasCustomPrompt="1"/>
          </p:nvPr>
        </p:nvSpPr>
        <p:spPr>
          <a:xfrm>
            <a:off x="4340352" y="1352550"/>
            <a:ext cx="3511296" cy="731520"/>
          </a:xfrm>
          <a:solidFill>
            <a:schemeClr val="accent1"/>
          </a:solidFill>
          <a:ln>
            <a:noFill/>
          </a:ln>
        </p:spPr>
        <p:txBody>
          <a:bodyPr lIns="137160" tIns="137160" rIns="137160" bIns="137160" anchor="ctr">
            <a:normAutofit/>
          </a:bodyPr>
          <a:lstStyle>
            <a:lvl1pPr marL="0" indent="0" algn="ctr">
              <a:buFontTx/>
              <a:buNone/>
              <a:defRPr sz="2200">
                <a:solidFill>
                  <a:schemeClr val="bg1"/>
                </a:solidFill>
                <a:latin typeface="+mj-lt"/>
              </a:defRPr>
            </a:lvl1pPr>
          </a:lstStyle>
          <a:p>
            <a:pPr lvl="0"/>
            <a:r>
              <a:rPr lang="en-US"/>
              <a:t>Click to edit text styles</a:t>
            </a:r>
          </a:p>
        </p:txBody>
      </p:sp>
      <p:sp>
        <p:nvSpPr>
          <p:cNvPr id="11" name="Content Placeholder 2">
            <a:extLst>
              <a:ext uri="{FF2B5EF4-FFF2-40B4-BE49-F238E27FC236}">
                <a16:creationId xmlns:a16="http://schemas.microsoft.com/office/drawing/2014/main" id="{E46A1A6E-39AF-64E3-3210-6BA9680B4DA5}"/>
              </a:ext>
            </a:extLst>
          </p:cNvPr>
          <p:cNvSpPr>
            <a:spLocks noGrp="1"/>
          </p:cNvSpPr>
          <p:nvPr>
            <p:ph sz="half" idx="11" hasCustomPrompt="1"/>
          </p:nvPr>
        </p:nvSpPr>
        <p:spPr>
          <a:xfrm>
            <a:off x="4340352" y="2084069"/>
            <a:ext cx="3511296" cy="4134169"/>
          </a:xfrm>
          <a:solidFill>
            <a:srgbClr val="00285A"/>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a:extLst>
              <a:ext uri="{FF2B5EF4-FFF2-40B4-BE49-F238E27FC236}">
                <a16:creationId xmlns:a16="http://schemas.microsoft.com/office/drawing/2014/main" id="{B47937BC-FCEA-CF86-9ECE-0BB1BEC95F73}"/>
              </a:ext>
            </a:extLst>
          </p:cNvPr>
          <p:cNvSpPr>
            <a:spLocks noGrp="1"/>
          </p:cNvSpPr>
          <p:nvPr>
            <p:ph type="body" sz="quarter" idx="14" hasCustomPrompt="1"/>
          </p:nvPr>
        </p:nvSpPr>
        <p:spPr>
          <a:xfrm>
            <a:off x="8040624" y="1352550"/>
            <a:ext cx="3511296" cy="731520"/>
          </a:xfrm>
          <a:solidFill>
            <a:schemeClr val="accent1"/>
          </a:solidFill>
          <a:ln>
            <a:noFill/>
          </a:ln>
        </p:spPr>
        <p:txBody>
          <a:bodyPr lIns="137160" tIns="137160" rIns="137160" bIns="137160" anchor="ctr">
            <a:normAutofit/>
          </a:bodyPr>
          <a:lstStyle>
            <a:lvl1pPr marL="0" indent="0" algn="ctr">
              <a:buFontTx/>
              <a:buNone/>
              <a:defRPr sz="2200">
                <a:solidFill>
                  <a:schemeClr val="bg1"/>
                </a:solidFill>
                <a:latin typeface="+mj-lt"/>
              </a:defRPr>
            </a:lvl1pPr>
          </a:lstStyle>
          <a:p>
            <a:pPr lvl="0"/>
            <a:r>
              <a:rPr lang="en-US"/>
              <a:t>Click to edit text styles</a:t>
            </a:r>
          </a:p>
        </p:txBody>
      </p:sp>
      <p:sp>
        <p:nvSpPr>
          <p:cNvPr id="13" name="Content Placeholder 2">
            <a:extLst>
              <a:ext uri="{FF2B5EF4-FFF2-40B4-BE49-F238E27FC236}">
                <a16:creationId xmlns:a16="http://schemas.microsoft.com/office/drawing/2014/main" id="{F0F4CBDF-F4ED-5751-33F6-BFE24BB0F3FC}"/>
              </a:ext>
            </a:extLst>
          </p:cNvPr>
          <p:cNvSpPr>
            <a:spLocks noGrp="1"/>
          </p:cNvSpPr>
          <p:nvPr>
            <p:ph sz="half" idx="13" hasCustomPrompt="1"/>
          </p:nvPr>
        </p:nvSpPr>
        <p:spPr>
          <a:xfrm>
            <a:off x="8040624" y="2084069"/>
            <a:ext cx="3511296" cy="4134169"/>
          </a:xfrm>
          <a:solidFill>
            <a:srgbClr val="00285A"/>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576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lassic 3 columns + headers">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383A2B-1C23-5AB8-ED8A-F780BBDDE28A}"/>
              </a:ext>
            </a:extLst>
          </p:cNvPr>
          <p:cNvPicPr>
            <a:picLocks noChangeAspect="1"/>
          </p:cNvPicPr>
          <p:nvPr userDrawn="1"/>
        </p:nvPicPr>
        <p:blipFill>
          <a:blip r:embed="rId2"/>
          <a:srcRect/>
          <a:stretch/>
        </p:blipFill>
        <p:spPr>
          <a:xfrm>
            <a:off x="763" y="857"/>
            <a:ext cx="12190474" cy="6857142"/>
          </a:xfrm>
          <a:prstGeom prst="rect">
            <a:avLst/>
          </a:prstGeom>
        </p:spPr>
      </p:pic>
      <p:pic>
        <p:nvPicPr>
          <p:cNvPr id="19" name="Picture 18" descr="A black background with a black square&#10;&#10;AI-generated content may be incorrect.">
            <a:extLst>
              <a:ext uri="{FF2B5EF4-FFF2-40B4-BE49-F238E27FC236}">
                <a16:creationId xmlns:a16="http://schemas.microsoft.com/office/drawing/2014/main" id="{C2FC0C08-4E05-0D81-0E3E-930638E41AFF}"/>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21" name="Group 4">
            <a:extLst>
              <a:ext uri="{FF2B5EF4-FFF2-40B4-BE49-F238E27FC236}">
                <a16:creationId xmlns:a16="http://schemas.microsoft.com/office/drawing/2014/main" id="{33EB6EC1-93A7-819A-B641-550AA3C64001}"/>
              </a:ext>
            </a:extLst>
          </p:cNvPr>
          <p:cNvGrpSpPr>
            <a:grpSpLocks noChangeAspect="1"/>
          </p:cNvGrpSpPr>
          <p:nvPr userDrawn="1"/>
        </p:nvGrpSpPr>
        <p:grpSpPr bwMode="auto">
          <a:xfrm>
            <a:off x="0" y="6400800"/>
            <a:ext cx="457200" cy="457200"/>
            <a:chOff x="1680" y="0"/>
            <a:chExt cx="4320" cy="4320"/>
          </a:xfrm>
        </p:grpSpPr>
        <p:sp>
          <p:nvSpPr>
            <p:cNvPr id="22" name="AutoShape 3">
              <a:extLst>
                <a:ext uri="{FF2B5EF4-FFF2-40B4-BE49-F238E27FC236}">
                  <a16:creationId xmlns:a16="http://schemas.microsoft.com/office/drawing/2014/main" id="{23D74030-DE1D-8B52-9166-079263B5D836}"/>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3FB437A1-83F1-6041-C5FE-C3C197A3280A}"/>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 name="Rectangle 23">
              <a:extLst>
                <a:ext uri="{FF2B5EF4-FFF2-40B4-BE49-F238E27FC236}">
                  <a16:creationId xmlns:a16="http://schemas.microsoft.com/office/drawing/2014/main" id="{406214C9-DEB9-716E-7F3A-7A5E68A414A7}"/>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 name="Freeform 7">
              <a:extLst>
                <a:ext uri="{FF2B5EF4-FFF2-40B4-BE49-F238E27FC236}">
                  <a16:creationId xmlns:a16="http://schemas.microsoft.com/office/drawing/2014/main" id="{E9158728-F48A-D2D0-463E-85CAAC2FC737}"/>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6" name="Rectangle 25" descr="Intel Confidential">
            <a:extLst>
              <a:ext uri="{FF2B5EF4-FFF2-40B4-BE49-F238E27FC236}">
                <a16:creationId xmlns:a16="http://schemas.microsoft.com/office/drawing/2014/main" id="{60C1295A-9066-418E-7836-08FDC6EBA5AE}"/>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27" name="TextBox 26" descr="page number">
            <a:extLst>
              <a:ext uri="{FF2B5EF4-FFF2-40B4-BE49-F238E27FC236}">
                <a16:creationId xmlns:a16="http://schemas.microsoft.com/office/drawing/2014/main" id="{8D99CE4C-68C4-2D60-DC2D-8DB7E2118FA9}"/>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a:xfrm>
            <a:off x="640080" y="347472"/>
            <a:ext cx="10911840" cy="640080"/>
          </a:xfrm>
        </p:spPr>
        <p:txBody>
          <a:bodyPr/>
          <a:lstStyle/>
          <a:p>
            <a:r>
              <a:rPr lang="en-US"/>
              <a:t>Click to edit title style</a:t>
            </a:r>
          </a:p>
        </p:txBody>
      </p:sp>
      <p:sp>
        <p:nvSpPr>
          <p:cNvPr id="8" name="Text Placeholder 7">
            <a:extLst>
              <a:ext uri="{FF2B5EF4-FFF2-40B4-BE49-F238E27FC236}">
                <a16:creationId xmlns:a16="http://schemas.microsoft.com/office/drawing/2014/main" id="{F995D9A7-4794-7F3E-08C6-4DF5706ACBC9}"/>
              </a:ext>
            </a:extLst>
          </p:cNvPr>
          <p:cNvSpPr>
            <a:spLocks noGrp="1"/>
          </p:cNvSpPr>
          <p:nvPr>
            <p:ph type="body" sz="quarter" idx="10" hasCustomPrompt="1"/>
          </p:nvPr>
        </p:nvSpPr>
        <p:spPr>
          <a:xfrm>
            <a:off x="640080" y="1352550"/>
            <a:ext cx="3511296" cy="731520"/>
          </a:xfrm>
          <a:solidFill>
            <a:schemeClr val="accent1"/>
          </a:solidFill>
          <a:ln>
            <a:noFill/>
          </a:ln>
        </p:spPr>
        <p:txBody>
          <a:bodyPr lIns="137160" tIns="137160" rIns="137160" bIns="137160" anchor="ctr">
            <a:normAutofit/>
          </a:bodyPr>
          <a:lstStyle>
            <a:lvl1pPr marL="0" indent="0" algn="ctr">
              <a:buFontTx/>
              <a:buNone/>
              <a:defRPr sz="2200">
                <a:solidFill>
                  <a:schemeClr val="bg1"/>
                </a:solidFill>
                <a:latin typeface="+mj-lt"/>
              </a:defRPr>
            </a:lvl1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80" y="2084069"/>
            <a:ext cx="3511296" cy="4134169"/>
          </a:xfrm>
          <a:solidFill>
            <a:schemeClr val="tx2"/>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412B4B45-CF39-C881-FEED-193B2B89EA0F}"/>
              </a:ext>
            </a:extLst>
          </p:cNvPr>
          <p:cNvSpPr>
            <a:spLocks noGrp="1"/>
          </p:cNvSpPr>
          <p:nvPr>
            <p:ph type="body" sz="quarter" idx="12" hasCustomPrompt="1"/>
          </p:nvPr>
        </p:nvSpPr>
        <p:spPr>
          <a:xfrm>
            <a:off x="4340352" y="1352550"/>
            <a:ext cx="3511296" cy="731520"/>
          </a:xfrm>
          <a:solidFill>
            <a:schemeClr val="accent1"/>
          </a:solidFill>
          <a:ln>
            <a:noFill/>
          </a:ln>
        </p:spPr>
        <p:txBody>
          <a:bodyPr lIns="137160" tIns="137160" rIns="137160" bIns="137160" anchor="ctr">
            <a:normAutofit/>
          </a:bodyPr>
          <a:lstStyle>
            <a:lvl1pPr marL="0" indent="0" algn="ctr">
              <a:buFontTx/>
              <a:buNone/>
              <a:defRPr sz="2200">
                <a:solidFill>
                  <a:schemeClr val="bg1"/>
                </a:solidFill>
                <a:latin typeface="+mj-lt"/>
              </a:defRPr>
            </a:lvl1pPr>
          </a:lstStyle>
          <a:p>
            <a:pPr lvl="0"/>
            <a:r>
              <a:rPr lang="en-US"/>
              <a:t>Click to edit text styles</a:t>
            </a:r>
          </a:p>
        </p:txBody>
      </p:sp>
      <p:sp>
        <p:nvSpPr>
          <p:cNvPr id="11" name="Content Placeholder 2">
            <a:extLst>
              <a:ext uri="{FF2B5EF4-FFF2-40B4-BE49-F238E27FC236}">
                <a16:creationId xmlns:a16="http://schemas.microsoft.com/office/drawing/2014/main" id="{E46A1A6E-39AF-64E3-3210-6BA9680B4DA5}"/>
              </a:ext>
            </a:extLst>
          </p:cNvPr>
          <p:cNvSpPr>
            <a:spLocks noGrp="1"/>
          </p:cNvSpPr>
          <p:nvPr>
            <p:ph sz="half" idx="11" hasCustomPrompt="1"/>
          </p:nvPr>
        </p:nvSpPr>
        <p:spPr>
          <a:xfrm>
            <a:off x="4340352" y="2084069"/>
            <a:ext cx="3511296" cy="4134169"/>
          </a:xfrm>
          <a:solidFill>
            <a:schemeClr val="tx2"/>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a:extLst>
              <a:ext uri="{FF2B5EF4-FFF2-40B4-BE49-F238E27FC236}">
                <a16:creationId xmlns:a16="http://schemas.microsoft.com/office/drawing/2014/main" id="{B47937BC-FCEA-CF86-9ECE-0BB1BEC95F73}"/>
              </a:ext>
            </a:extLst>
          </p:cNvPr>
          <p:cNvSpPr>
            <a:spLocks noGrp="1"/>
          </p:cNvSpPr>
          <p:nvPr>
            <p:ph type="body" sz="quarter" idx="14" hasCustomPrompt="1"/>
          </p:nvPr>
        </p:nvSpPr>
        <p:spPr>
          <a:xfrm>
            <a:off x="8040624" y="1352550"/>
            <a:ext cx="3511296" cy="731520"/>
          </a:xfrm>
          <a:solidFill>
            <a:schemeClr val="accent1"/>
          </a:solidFill>
          <a:ln>
            <a:noFill/>
          </a:ln>
        </p:spPr>
        <p:txBody>
          <a:bodyPr lIns="137160" tIns="137160" rIns="137160" bIns="137160" anchor="ctr">
            <a:normAutofit/>
          </a:bodyPr>
          <a:lstStyle>
            <a:lvl1pPr marL="0" indent="0" algn="ctr">
              <a:buFontTx/>
              <a:buNone/>
              <a:defRPr sz="2200">
                <a:solidFill>
                  <a:schemeClr val="bg1"/>
                </a:solidFill>
                <a:latin typeface="+mj-lt"/>
              </a:defRPr>
            </a:lvl1pPr>
          </a:lstStyle>
          <a:p>
            <a:pPr lvl="0"/>
            <a:r>
              <a:rPr lang="en-US"/>
              <a:t>Click to edit text styles</a:t>
            </a:r>
          </a:p>
        </p:txBody>
      </p:sp>
      <p:sp>
        <p:nvSpPr>
          <p:cNvPr id="13" name="Content Placeholder 2">
            <a:extLst>
              <a:ext uri="{FF2B5EF4-FFF2-40B4-BE49-F238E27FC236}">
                <a16:creationId xmlns:a16="http://schemas.microsoft.com/office/drawing/2014/main" id="{F0F4CBDF-F4ED-5751-33F6-BFE24BB0F3FC}"/>
              </a:ext>
            </a:extLst>
          </p:cNvPr>
          <p:cNvSpPr>
            <a:spLocks noGrp="1"/>
          </p:cNvSpPr>
          <p:nvPr>
            <p:ph sz="half" idx="13" hasCustomPrompt="1"/>
          </p:nvPr>
        </p:nvSpPr>
        <p:spPr>
          <a:xfrm>
            <a:off x="8040624" y="2084069"/>
            <a:ext cx="3511296" cy="4134169"/>
          </a:xfrm>
          <a:solidFill>
            <a:schemeClr val="tx2"/>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831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smos 3 columns + headers">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B0582B-C39A-BEDA-27B5-90CE7EFAD5F4}"/>
              </a:ext>
            </a:extLst>
          </p:cNvPr>
          <p:cNvPicPr>
            <a:picLocks noChangeAspect="1"/>
          </p:cNvPicPr>
          <p:nvPr userDrawn="1"/>
        </p:nvPicPr>
        <p:blipFill>
          <a:blip r:embed="rId2"/>
          <a:srcRect/>
          <a:stretch/>
        </p:blipFill>
        <p:spPr>
          <a:xfrm>
            <a:off x="763" y="858"/>
            <a:ext cx="12190474" cy="6857142"/>
          </a:xfrm>
          <a:prstGeom prst="rect">
            <a:avLst/>
          </a:prstGeom>
        </p:spPr>
      </p:pic>
      <p:sp>
        <p:nvSpPr>
          <p:cNvPr id="19" name="Rectangle 18" descr="Intel Confidential">
            <a:extLst>
              <a:ext uri="{FF2B5EF4-FFF2-40B4-BE49-F238E27FC236}">
                <a16:creationId xmlns:a16="http://schemas.microsoft.com/office/drawing/2014/main" id="{24A5130F-8445-4998-5770-5BE424C2911E}"/>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20" name="TextBox 19" descr="page number">
            <a:extLst>
              <a:ext uri="{FF2B5EF4-FFF2-40B4-BE49-F238E27FC236}">
                <a16:creationId xmlns:a16="http://schemas.microsoft.com/office/drawing/2014/main" id="{13C3C151-CBB4-F3F1-C99C-20F829F20020}"/>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21" name="Picture 20" descr="A black background with a black square&#10;&#10;AI-generated content may be incorrect.">
            <a:extLst>
              <a:ext uri="{FF2B5EF4-FFF2-40B4-BE49-F238E27FC236}">
                <a16:creationId xmlns:a16="http://schemas.microsoft.com/office/drawing/2014/main" id="{23EA0567-917A-229B-1ACB-77DF88F8DFBD}"/>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22" name="Group 4">
            <a:extLst>
              <a:ext uri="{FF2B5EF4-FFF2-40B4-BE49-F238E27FC236}">
                <a16:creationId xmlns:a16="http://schemas.microsoft.com/office/drawing/2014/main" id="{C0A3AEAF-5BC8-A650-4960-099DDCE9CE98}"/>
              </a:ext>
            </a:extLst>
          </p:cNvPr>
          <p:cNvGrpSpPr>
            <a:grpSpLocks noChangeAspect="1"/>
          </p:cNvGrpSpPr>
          <p:nvPr userDrawn="1"/>
        </p:nvGrpSpPr>
        <p:grpSpPr bwMode="auto">
          <a:xfrm>
            <a:off x="0" y="6400800"/>
            <a:ext cx="457200" cy="457200"/>
            <a:chOff x="1680" y="0"/>
            <a:chExt cx="4320" cy="4320"/>
          </a:xfrm>
        </p:grpSpPr>
        <p:sp>
          <p:nvSpPr>
            <p:cNvPr id="23" name="AutoShape 3">
              <a:extLst>
                <a:ext uri="{FF2B5EF4-FFF2-40B4-BE49-F238E27FC236}">
                  <a16:creationId xmlns:a16="http://schemas.microsoft.com/office/drawing/2014/main" id="{1F39EFB3-522B-0CEE-7E35-A64DBE7423CF}"/>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AF2EBC20-DDC9-482F-E709-AEA665DB9022}"/>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 name="Rectangle 24">
              <a:extLst>
                <a:ext uri="{FF2B5EF4-FFF2-40B4-BE49-F238E27FC236}">
                  <a16:creationId xmlns:a16="http://schemas.microsoft.com/office/drawing/2014/main" id="{1825A34B-8DA7-B6C0-A4FA-4ED8BBBAF9D2}"/>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 name="Freeform 7">
              <a:extLst>
                <a:ext uri="{FF2B5EF4-FFF2-40B4-BE49-F238E27FC236}">
                  <a16:creationId xmlns:a16="http://schemas.microsoft.com/office/drawing/2014/main" id="{912552E2-5006-DD58-83E4-1629742C828F}"/>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a:xfrm>
            <a:off x="640080" y="347472"/>
            <a:ext cx="10911840" cy="640080"/>
          </a:xfrm>
        </p:spPr>
        <p:txBody>
          <a:bodyPr/>
          <a:lstStyle>
            <a:lvl1pPr>
              <a:defRPr>
                <a:solidFill>
                  <a:schemeClr val="bg1"/>
                </a:solidFill>
              </a:defRPr>
            </a:lvl1pPr>
          </a:lstStyle>
          <a:p>
            <a:r>
              <a:rPr lang="en-US"/>
              <a:t>Click to edit title style</a:t>
            </a:r>
          </a:p>
        </p:txBody>
      </p:sp>
      <p:sp>
        <p:nvSpPr>
          <p:cNvPr id="8" name="Text Placeholder 7">
            <a:extLst>
              <a:ext uri="{FF2B5EF4-FFF2-40B4-BE49-F238E27FC236}">
                <a16:creationId xmlns:a16="http://schemas.microsoft.com/office/drawing/2014/main" id="{F995D9A7-4794-7F3E-08C6-4DF5706ACBC9}"/>
              </a:ext>
            </a:extLst>
          </p:cNvPr>
          <p:cNvSpPr>
            <a:spLocks noGrp="1"/>
          </p:cNvSpPr>
          <p:nvPr>
            <p:ph type="body" sz="quarter" idx="10" hasCustomPrompt="1"/>
          </p:nvPr>
        </p:nvSpPr>
        <p:spPr>
          <a:xfrm>
            <a:off x="640080" y="1352550"/>
            <a:ext cx="3511296" cy="731520"/>
          </a:xfrm>
          <a:solidFill>
            <a:schemeClr val="accent2"/>
          </a:solidFill>
          <a:ln>
            <a:noFill/>
          </a:ln>
        </p:spPr>
        <p:txBody>
          <a:bodyPr lIns="137160" tIns="137160" rIns="137160" bIns="137160" anchor="ctr">
            <a:normAutofit/>
          </a:bodyPr>
          <a:lstStyle>
            <a:lvl1pPr marL="0" indent="0" algn="ctr">
              <a:buFontTx/>
              <a:buNone/>
              <a:defRPr sz="2200">
                <a:solidFill>
                  <a:schemeClr val="tx1"/>
                </a:solidFill>
                <a:latin typeface="+mj-lt"/>
              </a:defRPr>
            </a:lvl1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80" y="2084069"/>
            <a:ext cx="3511296" cy="4134169"/>
          </a:xfrm>
          <a:solidFill>
            <a:schemeClr val="tx2"/>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412B4B45-CF39-C881-FEED-193B2B89EA0F}"/>
              </a:ext>
            </a:extLst>
          </p:cNvPr>
          <p:cNvSpPr>
            <a:spLocks noGrp="1"/>
          </p:cNvSpPr>
          <p:nvPr>
            <p:ph type="body" sz="quarter" idx="12" hasCustomPrompt="1"/>
          </p:nvPr>
        </p:nvSpPr>
        <p:spPr>
          <a:xfrm>
            <a:off x="4340352" y="1352550"/>
            <a:ext cx="3511296" cy="731520"/>
          </a:xfrm>
          <a:solidFill>
            <a:schemeClr val="accent2"/>
          </a:solidFill>
          <a:ln>
            <a:noFill/>
          </a:ln>
        </p:spPr>
        <p:txBody>
          <a:bodyPr lIns="137160" tIns="137160" rIns="137160" bIns="137160" anchor="ctr">
            <a:normAutofit/>
          </a:bodyPr>
          <a:lstStyle>
            <a:lvl1pPr marL="0" indent="0" algn="ctr">
              <a:buFontTx/>
              <a:buNone/>
              <a:defRPr sz="2200">
                <a:solidFill>
                  <a:schemeClr val="tx1"/>
                </a:solidFill>
                <a:latin typeface="+mj-lt"/>
              </a:defRPr>
            </a:lvl1pPr>
          </a:lstStyle>
          <a:p>
            <a:pPr lvl="0"/>
            <a:r>
              <a:rPr lang="en-US"/>
              <a:t>Click to edit text styles</a:t>
            </a:r>
          </a:p>
        </p:txBody>
      </p:sp>
      <p:sp>
        <p:nvSpPr>
          <p:cNvPr id="11" name="Content Placeholder 2">
            <a:extLst>
              <a:ext uri="{FF2B5EF4-FFF2-40B4-BE49-F238E27FC236}">
                <a16:creationId xmlns:a16="http://schemas.microsoft.com/office/drawing/2014/main" id="{E46A1A6E-39AF-64E3-3210-6BA9680B4DA5}"/>
              </a:ext>
            </a:extLst>
          </p:cNvPr>
          <p:cNvSpPr>
            <a:spLocks noGrp="1"/>
          </p:cNvSpPr>
          <p:nvPr>
            <p:ph sz="half" idx="11" hasCustomPrompt="1"/>
          </p:nvPr>
        </p:nvSpPr>
        <p:spPr>
          <a:xfrm>
            <a:off x="4340352" y="2084069"/>
            <a:ext cx="3511296" cy="4134169"/>
          </a:xfrm>
          <a:solidFill>
            <a:schemeClr val="tx2"/>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a:extLst>
              <a:ext uri="{FF2B5EF4-FFF2-40B4-BE49-F238E27FC236}">
                <a16:creationId xmlns:a16="http://schemas.microsoft.com/office/drawing/2014/main" id="{B47937BC-FCEA-CF86-9ECE-0BB1BEC95F73}"/>
              </a:ext>
            </a:extLst>
          </p:cNvPr>
          <p:cNvSpPr>
            <a:spLocks noGrp="1"/>
          </p:cNvSpPr>
          <p:nvPr>
            <p:ph type="body" sz="quarter" idx="14" hasCustomPrompt="1"/>
          </p:nvPr>
        </p:nvSpPr>
        <p:spPr>
          <a:xfrm>
            <a:off x="8040624" y="1352550"/>
            <a:ext cx="3511296" cy="731520"/>
          </a:xfrm>
          <a:solidFill>
            <a:schemeClr val="accent2"/>
          </a:solidFill>
          <a:ln>
            <a:noFill/>
          </a:ln>
        </p:spPr>
        <p:txBody>
          <a:bodyPr lIns="137160" tIns="137160" rIns="137160" bIns="137160" anchor="ctr">
            <a:normAutofit/>
          </a:bodyPr>
          <a:lstStyle>
            <a:lvl1pPr marL="0" indent="0" algn="ctr">
              <a:buFontTx/>
              <a:buNone/>
              <a:defRPr sz="2200">
                <a:solidFill>
                  <a:schemeClr val="tx1"/>
                </a:solidFill>
                <a:latin typeface="+mj-lt"/>
              </a:defRPr>
            </a:lvl1pPr>
          </a:lstStyle>
          <a:p>
            <a:pPr lvl="0"/>
            <a:r>
              <a:rPr lang="en-US"/>
              <a:t>Click to edit text styles</a:t>
            </a:r>
          </a:p>
        </p:txBody>
      </p:sp>
      <p:sp>
        <p:nvSpPr>
          <p:cNvPr id="13" name="Content Placeholder 2">
            <a:extLst>
              <a:ext uri="{FF2B5EF4-FFF2-40B4-BE49-F238E27FC236}">
                <a16:creationId xmlns:a16="http://schemas.microsoft.com/office/drawing/2014/main" id="{F0F4CBDF-F4ED-5751-33F6-BFE24BB0F3FC}"/>
              </a:ext>
            </a:extLst>
          </p:cNvPr>
          <p:cNvSpPr>
            <a:spLocks noGrp="1"/>
          </p:cNvSpPr>
          <p:nvPr>
            <p:ph sz="half" idx="13" hasCustomPrompt="1"/>
          </p:nvPr>
        </p:nvSpPr>
        <p:spPr>
          <a:xfrm>
            <a:off x="8040624" y="2084069"/>
            <a:ext cx="3511296" cy="4134169"/>
          </a:xfrm>
          <a:solidFill>
            <a:schemeClr val="tx2"/>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038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 Columns + headers">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p:txBody>
          <a:bodyPr/>
          <a:lstStyle/>
          <a:p>
            <a:r>
              <a:rPr lang="en-US"/>
              <a:t>Click to edit title style</a:t>
            </a:r>
          </a:p>
        </p:txBody>
      </p:sp>
      <p:sp>
        <p:nvSpPr>
          <p:cNvPr id="8" name="Text Placeholder 7">
            <a:extLst>
              <a:ext uri="{FF2B5EF4-FFF2-40B4-BE49-F238E27FC236}">
                <a16:creationId xmlns:a16="http://schemas.microsoft.com/office/drawing/2014/main" id="{F995D9A7-4794-7F3E-08C6-4DF5706ACBC9}"/>
              </a:ext>
            </a:extLst>
          </p:cNvPr>
          <p:cNvSpPr>
            <a:spLocks noGrp="1"/>
          </p:cNvSpPr>
          <p:nvPr>
            <p:ph type="body" sz="quarter" idx="10" hasCustomPrompt="1"/>
          </p:nvPr>
        </p:nvSpPr>
        <p:spPr>
          <a:xfrm>
            <a:off x="639763" y="1352550"/>
            <a:ext cx="2590640" cy="731520"/>
          </a:xfrm>
          <a:solidFill>
            <a:schemeClr val="accent1"/>
          </a:solidFill>
          <a:ln>
            <a:noFill/>
          </a:ln>
        </p:spPr>
        <p:txBody>
          <a:bodyPr lIns="137160" tIns="137160" rIns="137160" bIns="137160" anchor="ctr">
            <a:noAutofit/>
          </a:bodyPr>
          <a:lstStyle>
            <a:lvl1pPr marL="0" indent="0" algn="ctr">
              <a:buFontTx/>
              <a:buNone/>
              <a:defRPr sz="2000">
                <a:solidFill>
                  <a:schemeClr val="bg1"/>
                </a:solidFill>
                <a:latin typeface="+mj-lt"/>
              </a:defRPr>
            </a:lvl1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79" y="2084069"/>
            <a:ext cx="2590801" cy="4134169"/>
          </a:xfrm>
          <a:solidFill>
            <a:srgbClr val="00285A"/>
          </a:solidFill>
          <a:ln>
            <a:noFill/>
          </a:ln>
        </p:spPr>
        <p:txBody>
          <a:bodyPr lIns="137160" tIns="137160" rIns="137160" bIns="13716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7">
            <a:extLst>
              <a:ext uri="{FF2B5EF4-FFF2-40B4-BE49-F238E27FC236}">
                <a16:creationId xmlns:a16="http://schemas.microsoft.com/office/drawing/2014/main" id="{893B42FB-5999-B3E9-6C21-A952B948FDA7}"/>
              </a:ext>
            </a:extLst>
          </p:cNvPr>
          <p:cNvSpPr>
            <a:spLocks noGrp="1"/>
          </p:cNvSpPr>
          <p:nvPr>
            <p:ph type="body" sz="quarter" idx="12" hasCustomPrompt="1"/>
          </p:nvPr>
        </p:nvSpPr>
        <p:spPr>
          <a:xfrm>
            <a:off x="3413443" y="1352550"/>
            <a:ext cx="2590640" cy="731520"/>
          </a:xfrm>
          <a:solidFill>
            <a:schemeClr val="accent1"/>
          </a:solidFill>
          <a:ln>
            <a:noFill/>
          </a:ln>
        </p:spPr>
        <p:txBody>
          <a:bodyPr lIns="137160" tIns="137160" rIns="137160" bIns="137160" anchor="ctr">
            <a:noAutofit/>
          </a:bodyPr>
          <a:lstStyle>
            <a:lvl1pPr marL="0" indent="0" algn="ctr">
              <a:buFontTx/>
              <a:buNone/>
              <a:defRPr sz="2000">
                <a:solidFill>
                  <a:schemeClr val="bg1"/>
                </a:solidFill>
                <a:latin typeface="+mj-lt"/>
              </a:defRPr>
            </a:lvl1pPr>
          </a:lstStyle>
          <a:p>
            <a:pPr lvl="0"/>
            <a:r>
              <a:rPr lang="en-US"/>
              <a:t>Click to edit text styles</a:t>
            </a:r>
          </a:p>
        </p:txBody>
      </p:sp>
      <p:sp>
        <p:nvSpPr>
          <p:cNvPr id="20" name="Content Placeholder 2">
            <a:extLst>
              <a:ext uri="{FF2B5EF4-FFF2-40B4-BE49-F238E27FC236}">
                <a16:creationId xmlns:a16="http://schemas.microsoft.com/office/drawing/2014/main" id="{C3DD9B0E-BCFC-DE24-9478-B0C73997F4CD}"/>
              </a:ext>
            </a:extLst>
          </p:cNvPr>
          <p:cNvSpPr>
            <a:spLocks noGrp="1"/>
          </p:cNvSpPr>
          <p:nvPr>
            <p:ph sz="half" idx="17" hasCustomPrompt="1"/>
          </p:nvPr>
        </p:nvSpPr>
        <p:spPr>
          <a:xfrm>
            <a:off x="3413443" y="2084069"/>
            <a:ext cx="2590801" cy="4134169"/>
          </a:xfrm>
          <a:solidFill>
            <a:srgbClr val="00285A"/>
          </a:solidFill>
          <a:ln>
            <a:noFill/>
          </a:ln>
        </p:spPr>
        <p:txBody>
          <a:bodyPr lIns="137160" tIns="137160" rIns="137160" bIns="13716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7">
            <a:extLst>
              <a:ext uri="{FF2B5EF4-FFF2-40B4-BE49-F238E27FC236}">
                <a16:creationId xmlns:a16="http://schemas.microsoft.com/office/drawing/2014/main" id="{408E2BB1-3472-BF16-ED03-7CE5ABEC0E32}"/>
              </a:ext>
            </a:extLst>
          </p:cNvPr>
          <p:cNvSpPr>
            <a:spLocks noGrp="1"/>
          </p:cNvSpPr>
          <p:nvPr>
            <p:ph type="body" sz="quarter" idx="14" hasCustomPrompt="1"/>
          </p:nvPr>
        </p:nvSpPr>
        <p:spPr>
          <a:xfrm>
            <a:off x="6187600" y="1352550"/>
            <a:ext cx="2590640" cy="731520"/>
          </a:xfrm>
          <a:solidFill>
            <a:schemeClr val="accent1"/>
          </a:solidFill>
          <a:ln>
            <a:noFill/>
          </a:ln>
        </p:spPr>
        <p:txBody>
          <a:bodyPr lIns="137160" tIns="137160" rIns="137160" bIns="137160" anchor="ctr">
            <a:noAutofit/>
          </a:bodyPr>
          <a:lstStyle>
            <a:lvl1pPr marL="0" indent="0" algn="ctr">
              <a:buFontTx/>
              <a:buNone/>
              <a:defRPr sz="2000">
                <a:solidFill>
                  <a:schemeClr val="bg1"/>
                </a:solidFill>
                <a:latin typeface="+mj-lt"/>
              </a:defRPr>
            </a:lvl1pPr>
          </a:lstStyle>
          <a:p>
            <a:pPr lvl="0"/>
            <a:r>
              <a:rPr lang="en-US"/>
              <a:t>Click to edit text styles</a:t>
            </a:r>
          </a:p>
        </p:txBody>
      </p:sp>
      <p:sp>
        <p:nvSpPr>
          <p:cNvPr id="21" name="Content Placeholder 2">
            <a:extLst>
              <a:ext uri="{FF2B5EF4-FFF2-40B4-BE49-F238E27FC236}">
                <a16:creationId xmlns:a16="http://schemas.microsoft.com/office/drawing/2014/main" id="{3422803A-3C57-F77D-E23A-7A9EDA5A4C0C}"/>
              </a:ext>
            </a:extLst>
          </p:cNvPr>
          <p:cNvSpPr>
            <a:spLocks noGrp="1"/>
          </p:cNvSpPr>
          <p:nvPr>
            <p:ph sz="half" idx="18" hasCustomPrompt="1"/>
          </p:nvPr>
        </p:nvSpPr>
        <p:spPr>
          <a:xfrm>
            <a:off x="6187600" y="2084069"/>
            <a:ext cx="2590801" cy="4134169"/>
          </a:xfrm>
          <a:solidFill>
            <a:srgbClr val="00285A"/>
          </a:solidFill>
          <a:ln>
            <a:noFill/>
          </a:ln>
        </p:spPr>
        <p:txBody>
          <a:bodyPr lIns="137160" tIns="137160" rIns="137160" bIns="13716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7">
            <a:extLst>
              <a:ext uri="{FF2B5EF4-FFF2-40B4-BE49-F238E27FC236}">
                <a16:creationId xmlns:a16="http://schemas.microsoft.com/office/drawing/2014/main" id="{8644D253-0A20-D2D5-3705-32A1EAF2C3E9}"/>
              </a:ext>
            </a:extLst>
          </p:cNvPr>
          <p:cNvSpPr>
            <a:spLocks noGrp="1"/>
          </p:cNvSpPr>
          <p:nvPr>
            <p:ph type="body" sz="quarter" idx="16" hasCustomPrompt="1"/>
          </p:nvPr>
        </p:nvSpPr>
        <p:spPr>
          <a:xfrm>
            <a:off x="8961598" y="1352550"/>
            <a:ext cx="2590640" cy="731520"/>
          </a:xfrm>
          <a:solidFill>
            <a:schemeClr val="accent1"/>
          </a:solidFill>
          <a:ln>
            <a:noFill/>
          </a:ln>
        </p:spPr>
        <p:txBody>
          <a:bodyPr lIns="137160" tIns="137160" rIns="137160" bIns="137160" anchor="ctr">
            <a:noAutofit/>
          </a:bodyPr>
          <a:lstStyle>
            <a:lvl1pPr marL="0" indent="0" algn="ctr">
              <a:buFontTx/>
              <a:buNone/>
              <a:defRPr sz="2000">
                <a:solidFill>
                  <a:schemeClr val="bg1"/>
                </a:solidFill>
                <a:latin typeface="+mj-lt"/>
              </a:defRPr>
            </a:lvl1pPr>
          </a:lstStyle>
          <a:p>
            <a:pPr lvl="0"/>
            <a:r>
              <a:rPr lang="en-US"/>
              <a:t>Click to edit text styles</a:t>
            </a:r>
          </a:p>
        </p:txBody>
      </p:sp>
      <p:sp>
        <p:nvSpPr>
          <p:cNvPr id="22" name="Content Placeholder 2">
            <a:extLst>
              <a:ext uri="{FF2B5EF4-FFF2-40B4-BE49-F238E27FC236}">
                <a16:creationId xmlns:a16="http://schemas.microsoft.com/office/drawing/2014/main" id="{4C5DA0EE-F75D-43D7-1BC1-178FAD4EABBC}"/>
              </a:ext>
            </a:extLst>
          </p:cNvPr>
          <p:cNvSpPr>
            <a:spLocks noGrp="1"/>
          </p:cNvSpPr>
          <p:nvPr>
            <p:ph sz="half" idx="19" hasCustomPrompt="1"/>
          </p:nvPr>
        </p:nvSpPr>
        <p:spPr>
          <a:xfrm>
            <a:off x="8961598" y="2084069"/>
            <a:ext cx="2590801" cy="4134169"/>
          </a:xfrm>
          <a:solidFill>
            <a:srgbClr val="00285A"/>
          </a:solidFill>
          <a:ln>
            <a:noFill/>
          </a:ln>
        </p:spPr>
        <p:txBody>
          <a:bodyPr lIns="137160" tIns="137160" rIns="137160" bIns="13716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499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assic focal spark divider 2">
    <p:bg>
      <p:bgPr>
        <a:solidFill>
          <a:schemeClr val="tx2"/>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79E0BE0-EA6F-DAAD-00E7-534EDECF9196}"/>
              </a:ext>
            </a:extLst>
          </p:cNvPr>
          <p:cNvPicPr>
            <a:picLocks noChangeAspect="1"/>
          </p:cNvPicPr>
          <p:nvPr userDrawn="1"/>
        </p:nvPicPr>
        <p:blipFill>
          <a:blip r:embed="rId2"/>
          <a:srcRect/>
          <a:stretch/>
        </p:blipFill>
        <p:spPr>
          <a:xfrm>
            <a:off x="763" y="857"/>
            <a:ext cx="12190474" cy="6857141"/>
          </a:xfrm>
          <a:prstGeom prst="rect">
            <a:avLst/>
          </a:prstGeom>
          <a:solidFill>
            <a:schemeClr val="accent1"/>
          </a:solidFill>
        </p:spPr>
      </p:pic>
      <p:pic>
        <p:nvPicPr>
          <p:cNvPr id="24" name="Picture 23" descr="A black background with a black square&#10;&#10;AI-generated content may be incorrect.">
            <a:extLst>
              <a:ext uri="{FF2B5EF4-FFF2-40B4-BE49-F238E27FC236}">
                <a16:creationId xmlns:a16="http://schemas.microsoft.com/office/drawing/2014/main" id="{9BFEACFE-7CD1-2B09-6537-90A58A7C2C54}"/>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25" name="Group 4">
            <a:extLst>
              <a:ext uri="{FF2B5EF4-FFF2-40B4-BE49-F238E27FC236}">
                <a16:creationId xmlns:a16="http://schemas.microsoft.com/office/drawing/2014/main" id="{78DF738F-EC7B-0B81-E366-6C7EB7168A52}"/>
              </a:ext>
            </a:extLst>
          </p:cNvPr>
          <p:cNvGrpSpPr>
            <a:grpSpLocks noChangeAspect="1"/>
          </p:cNvGrpSpPr>
          <p:nvPr userDrawn="1"/>
        </p:nvGrpSpPr>
        <p:grpSpPr bwMode="auto">
          <a:xfrm>
            <a:off x="0" y="6400800"/>
            <a:ext cx="457200" cy="457200"/>
            <a:chOff x="1680" y="0"/>
            <a:chExt cx="4320" cy="4320"/>
          </a:xfrm>
        </p:grpSpPr>
        <p:sp>
          <p:nvSpPr>
            <p:cNvPr id="26" name="AutoShape 3">
              <a:extLst>
                <a:ext uri="{FF2B5EF4-FFF2-40B4-BE49-F238E27FC236}">
                  <a16:creationId xmlns:a16="http://schemas.microsoft.com/office/drawing/2014/main" id="{86C919D2-1CEE-FA52-E6CC-CE74AB094FC1}"/>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412BC97D-A109-302E-A88F-362A4875E139}"/>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8" name="Rectangle 27">
              <a:extLst>
                <a:ext uri="{FF2B5EF4-FFF2-40B4-BE49-F238E27FC236}">
                  <a16:creationId xmlns:a16="http://schemas.microsoft.com/office/drawing/2014/main" id="{77627095-BB3A-89A2-7E27-E379A94AC9C4}"/>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9" name="Freeform 7">
              <a:extLst>
                <a:ext uri="{FF2B5EF4-FFF2-40B4-BE49-F238E27FC236}">
                  <a16:creationId xmlns:a16="http://schemas.microsoft.com/office/drawing/2014/main" id="{3F852EC4-A3AD-C998-52AA-81901B4F2DB9}"/>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31" name="TextBox 30" descr="page number">
            <a:extLst>
              <a:ext uri="{FF2B5EF4-FFF2-40B4-BE49-F238E27FC236}">
                <a16:creationId xmlns:a16="http://schemas.microsoft.com/office/drawing/2014/main" id="{CC8D8D14-18A8-6CC4-3477-039421C6DB1E}"/>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1233377" y="1965960"/>
            <a:ext cx="9725246" cy="1463040"/>
          </a:xfrm>
        </p:spPr>
        <p:txBody>
          <a:bodyPr anchor="ctr" anchorCtr="0">
            <a:noAutofit/>
          </a:bodyPr>
          <a:lstStyle>
            <a:lvl1pPr algn="ctr" defTabSz="914400" rtl="0" eaLnBrk="1" latinLnBrk="0" hangingPunct="1">
              <a:lnSpc>
                <a:spcPct val="100000"/>
              </a:lnSpc>
              <a:spcBef>
                <a:spcPts val="0"/>
              </a:spcBef>
              <a:spcAft>
                <a:spcPts val="0"/>
              </a:spcAft>
              <a:buNone/>
              <a:defRPr lang="en-US" sz="11500" i="0" kern="1200" spc="0" baseline="0" dirty="0">
                <a:solidFill>
                  <a:schemeClr val="bg1"/>
                </a:solidFill>
                <a:effectLst>
                  <a:outerShdw blurRad="127000" dist="25400" dir="5400000" algn="ctr" rotWithShape="0">
                    <a:srgbClr val="004A86">
                      <a:alpha val="67000"/>
                    </a:srgbClr>
                  </a:outerShdw>
                </a:effectLst>
                <a:latin typeface="IntelOne Headline Bold Italic" panose="020B0803020203090204" pitchFamily="34" charset="0"/>
                <a:ea typeface="+mj-ea"/>
                <a:cs typeface="+mj-cs"/>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1233377" y="3429000"/>
            <a:ext cx="9725246" cy="1463040"/>
          </a:xfrm>
          <a:prstGeom prst="rect">
            <a:avLst/>
          </a:prstGeom>
        </p:spPr>
        <p:txBody>
          <a:bodyPr anchor="ctr">
            <a:noAutofit/>
          </a:bodyPr>
          <a:lstStyle>
            <a:lvl1pPr marL="0" indent="0" algn="ctr" defTabSz="914400" rtl="0" eaLnBrk="1" latinLnBrk="0" hangingPunct="1">
              <a:lnSpc>
                <a:spcPct val="100000"/>
              </a:lnSpc>
              <a:spcBef>
                <a:spcPts val="0"/>
              </a:spcBef>
              <a:spcAft>
                <a:spcPts val="0"/>
              </a:spcAft>
              <a:buNone/>
              <a:defRPr lang="en-US" sz="11500" i="0" kern="1200" spc="0" baseline="0" dirty="0">
                <a:solidFill>
                  <a:schemeClr val="bg1"/>
                </a:solidFill>
                <a:effectLst>
                  <a:outerShdw blurRad="127000" dist="25400" dir="5400000" algn="ctr" rotWithShape="0">
                    <a:srgbClr val="004A86">
                      <a:alpha val="67000"/>
                    </a:srgbClr>
                  </a:outerShdw>
                </a:effectLst>
                <a:latin typeface="IntelOne Headline Bold Italic" panose="020B0803020203090204" pitchFamily="34" charset="0"/>
                <a:ea typeface="+mj-ea"/>
                <a:cs typeface="+mj-cs"/>
              </a:defRPr>
            </a:lvl1pPr>
          </a:lstStyle>
          <a:p>
            <a:pPr lvl="0"/>
            <a:r>
              <a:rPr lang="en-US"/>
              <a:t>Click to edit text styles</a:t>
            </a:r>
          </a:p>
        </p:txBody>
      </p:sp>
    </p:spTree>
    <p:extLst>
      <p:ext uri="{BB962C8B-B14F-4D97-AF65-F5344CB8AC3E}">
        <p14:creationId xmlns:p14="http://schemas.microsoft.com/office/powerpoint/2010/main" val="2137445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lassic 4 columns + headers">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00A0B8-788C-937E-E1FC-64953D3ACAA4}"/>
              </a:ext>
            </a:extLst>
          </p:cNvPr>
          <p:cNvPicPr>
            <a:picLocks noChangeAspect="1"/>
          </p:cNvPicPr>
          <p:nvPr userDrawn="1"/>
        </p:nvPicPr>
        <p:blipFill>
          <a:blip r:embed="rId2"/>
          <a:srcRect/>
          <a:stretch/>
        </p:blipFill>
        <p:spPr>
          <a:xfrm>
            <a:off x="763" y="857"/>
            <a:ext cx="12190474" cy="6857142"/>
          </a:xfrm>
          <a:prstGeom prst="rect">
            <a:avLst/>
          </a:prstGeom>
        </p:spPr>
      </p:pic>
      <p:pic>
        <p:nvPicPr>
          <p:cNvPr id="16" name="Picture 15" descr="A black background with a black square&#10;&#10;AI-generated content may be incorrect.">
            <a:extLst>
              <a:ext uri="{FF2B5EF4-FFF2-40B4-BE49-F238E27FC236}">
                <a16:creationId xmlns:a16="http://schemas.microsoft.com/office/drawing/2014/main" id="{BB655D94-A191-88AD-B9D7-2A23D9F007E4}"/>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23" name="Group 4">
            <a:extLst>
              <a:ext uri="{FF2B5EF4-FFF2-40B4-BE49-F238E27FC236}">
                <a16:creationId xmlns:a16="http://schemas.microsoft.com/office/drawing/2014/main" id="{AC451181-DFE1-F978-E8D3-4D172446F1FB}"/>
              </a:ext>
            </a:extLst>
          </p:cNvPr>
          <p:cNvGrpSpPr>
            <a:grpSpLocks noChangeAspect="1"/>
          </p:cNvGrpSpPr>
          <p:nvPr userDrawn="1"/>
        </p:nvGrpSpPr>
        <p:grpSpPr bwMode="auto">
          <a:xfrm>
            <a:off x="0" y="6400800"/>
            <a:ext cx="457200" cy="457200"/>
            <a:chOff x="1680" y="0"/>
            <a:chExt cx="4320" cy="4320"/>
          </a:xfrm>
        </p:grpSpPr>
        <p:sp>
          <p:nvSpPr>
            <p:cNvPr id="24" name="AutoShape 3">
              <a:extLst>
                <a:ext uri="{FF2B5EF4-FFF2-40B4-BE49-F238E27FC236}">
                  <a16:creationId xmlns:a16="http://schemas.microsoft.com/office/drawing/2014/main" id="{7189371A-208B-B050-CB73-A9D081F27F7F}"/>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D3191BED-D977-E6B3-7594-7FFD58634C78}"/>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 name="Rectangle 25">
              <a:extLst>
                <a:ext uri="{FF2B5EF4-FFF2-40B4-BE49-F238E27FC236}">
                  <a16:creationId xmlns:a16="http://schemas.microsoft.com/office/drawing/2014/main" id="{56C88C97-8F3D-598F-E3C2-49EA0DF122FC}"/>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7" name="Freeform 7">
              <a:extLst>
                <a:ext uri="{FF2B5EF4-FFF2-40B4-BE49-F238E27FC236}">
                  <a16:creationId xmlns:a16="http://schemas.microsoft.com/office/drawing/2014/main" id="{99240021-ECE0-EB87-9C0E-7EED5D3AB131}"/>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8" name="Rectangle 27" descr="Intel Confidential">
            <a:extLst>
              <a:ext uri="{FF2B5EF4-FFF2-40B4-BE49-F238E27FC236}">
                <a16:creationId xmlns:a16="http://schemas.microsoft.com/office/drawing/2014/main" id="{BBDEDFC0-2D22-EA46-2E3D-98DAEADFF5DE}"/>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29" name="TextBox 28" descr="page number">
            <a:extLst>
              <a:ext uri="{FF2B5EF4-FFF2-40B4-BE49-F238E27FC236}">
                <a16:creationId xmlns:a16="http://schemas.microsoft.com/office/drawing/2014/main" id="{CBE7B8E1-A193-286E-4889-9E300CE38568}"/>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p:txBody>
          <a:bodyPr/>
          <a:lstStyle/>
          <a:p>
            <a:r>
              <a:rPr lang="en-US"/>
              <a:t>Click to edit title style</a:t>
            </a:r>
          </a:p>
        </p:txBody>
      </p:sp>
      <p:sp>
        <p:nvSpPr>
          <p:cNvPr id="8" name="Text Placeholder 7">
            <a:extLst>
              <a:ext uri="{FF2B5EF4-FFF2-40B4-BE49-F238E27FC236}">
                <a16:creationId xmlns:a16="http://schemas.microsoft.com/office/drawing/2014/main" id="{F995D9A7-4794-7F3E-08C6-4DF5706ACBC9}"/>
              </a:ext>
            </a:extLst>
          </p:cNvPr>
          <p:cNvSpPr>
            <a:spLocks noGrp="1"/>
          </p:cNvSpPr>
          <p:nvPr>
            <p:ph type="body" sz="quarter" idx="10" hasCustomPrompt="1"/>
          </p:nvPr>
        </p:nvSpPr>
        <p:spPr>
          <a:xfrm>
            <a:off x="639763" y="1352550"/>
            <a:ext cx="2590640" cy="731520"/>
          </a:xfrm>
          <a:solidFill>
            <a:schemeClr val="accent1"/>
          </a:solidFill>
          <a:ln>
            <a:noFill/>
          </a:ln>
        </p:spPr>
        <p:txBody>
          <a:bodyPr lIns="137160" tIns="137160" rIns="137160" bIns="137160" anchor="ctr">
            <a:noAutofit/>
          </a:bodyPr>
          <a:lstStyle>
            <a:lvl1pPr marL="0" indent="0" algn="ctr">
              <a:buFontTx/>
              <a:buNone/>
              <a:defRPr sz="2000">
                <a:solidFill>
                  <a:schemeClr val="bg1"/>
                </a:solidFill>
                <a:latin typeface="+mj-lt"/>
              </a:defRPr>
            </a:lvl1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79" y="2084069"/>
            <a:ext cx="2590801" cy="4134169"/>
          </a:xfrm>
          <a:solidFill>
            <a:schemeClr val="tx2"/>
          </a:solidFill>
          <a:ln>
            <a:noFill/>
          </a:ln>
        </p:spPr>
        <p:txBody>
          <a:bodyPr lIns="137160" tIns="137160" rIns="137160" bIns="13716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7">
            <a:extLst>
              <a:ext uri="{FF2B5EF4-FFF2-40B4-BE49-F238E27FC236}">
                <a16:creationId xmlns:a16="http://schemas.microsoft.com/office/drawing/2014/main" id="{893B42FB-5999-B3E9-6C21-A952B948FDA7}"/>
              </a:ext>
            </a:extLst>
          </p:cNvPr>
          <p:cNvSpPr>
            <a:spLocks noGrp="1"/>
          </p:cNvSpPr>
          <p:nvPr>
            <p:ph type="body" sz="quarter" idx="12" hasCustomPrompt="1"/>
          </p:nvPr>
        </p:nvSpPr>
        <p:spPr>
          <a:xfrm>
            <a:off x="3413443" y="1352550"/>
            <a:ext cx="2590640" cy="731520"/>
          </a:xfrm>
          <a:solidFill>
            <a:schemeClr val="accent1"/>
          </a:solidFill>
          <a:ln>
            <a:noFill/>
          </a:ln>
        </p:spPr>
        <p:txBody>
          <a:bodyPr lIns="137160" tIns="137160" rIns="137160" bIns="137160" anchor="ctr">
            <a:noAutofit/>
          </a:bodyPr>
          <a:lstStyle>
            <a:lvl1pPr marL="0" indent="0" algn="ctr">
              <a:buFontTx/>
              <a:buNone/>
              <a:defRPr sz="2000">
                <a:solidFill>
                  <a:schemeClr val="bg1"/>
                </a:solidFill>
                <a:latin typeface="+mj-lt"/>
              </a:defRPr>
            </a:lvl1pPr>
          </a:lstStyle>
          <a:p>
            <a:pPr lvl="0"/>
            <a:r>
              <a:rPr lang="en-US"/>
              <a:t>Click to edit text styles</a:t>
            </a:r>
          </a:p>
        </p:txBody>
      </p:sp>
      <p:sp>
        <p:nvSpPr>
          <p:cNvPr id="20" name="Content Placeholder 2">
            <a:extLst>
              <a:ext uri="{FF2B5EF4-FFF2-40B4-BE49-F238E27FC236}">
                <a16:creationId xmlns:a16="http://schemas.microsoft.com/office/drawing/2014/main" id="{C3DD9B0E-BCFC-DE24-9478-B0C73997F4CD}"/>
              </a:ext>
            </a:extLst>
          </p:cNvPr>
          <p:cNvSpPr>
            <a:spLocks noGrp="1"/>
          </p:cNvSpPr>
          <p:nvPr>
            <p:ph sz="half" idx="17" hasCustomPrompt="1"/>
          </p:nvPr>
        </p:nvSpPr>
        <p:spPr>
          <a:xfrm>
            <a:off x="3413443" y="2084069"/>
            <a:ext cx="2590801" cy="4134169"/>
          </a:xfrm>
          <a:solidFill>
            <a:schemeClr val="tx2"/>
          </a:solidFill>
          <a:ln>
            <a:noFill/>
          </a:ln>
        </p:spPr>
        <p:txBody>
          <a:bodyPr lIns="137160" tIns="137160" rIns="137160" bIns="13716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7">
            <a:extLst>
              <a:ext uri="{FF2B5EF4-FFF2-40B4-BE49-F238E27FC236}">
                <a16:creationId xmlns:a16="http://schemas.microsoft.com/office/drawing/2014/main" id="{408E2BB1-3472-BF16-ED03-7CE5ABEC0E32}"/>
              </a:ext>
            </a:extLst>
          </p:cNvPr>
          <p:cNvSpPr>
            <a:spLocks noGrp="1"/>
          </p:cNvSpPr>
          <p:nvPr>
            <p:ph type="body" sz="quarter" idx="14" hasCustomPrompt="1"/>
          </p:nvPr>
        </p:nvSpPr>
        <p:spPr>
          <a:xfrm>
            <a:off x="6187600" y="1352550"/>
            <a:ext cx="2590640" cy="731520"/>
          </a:xfrm>
          <a:solidFill>
            <a:schemeClr val="accent1"/>
          </a:solidFill>
          <a:ln>
            <a:noFill/>
          </a:ln>
        </p:spPr>
        <p:txBody>
          <a:bodyPr lIns="137160" tIns="137160" rIns="137160" bIns="137160" anchor="ctr">
            <a:noAutofit/>
          </a:bodyPr>
          <a:lstStyle>
            <a:lvl1pPr marL="0" indent="0" algn="ctr">
              <a:buFontTx/>
              <a:buNone/>
              <a:defRPr sz="2000">
                <a:solidFill>
                  <a:schemeClr val="bg1"/>
                </a:solidFill>
                <a:latin typeface="+mj-lt"/>
              </a:defRPr>
            </a:lvl1pPr>
          </a:lstStyle>
          <a:p>
            <a:pPr lvl="0"/>
            <a:r>
              <a:rPr lang="en-US"/>
              <a:t>Click to edit text styles</a:t>
            </a:r>
          </a:p>
        </p:txBody>
      </p:sp>
      <p:sp>
        <p:nvSpPr>
          <p:cNvPr id="21" name="Content Placeholder 2">
            <a:extLst>
              <a:ext uri="{FF2B5EF4-FFF2-40B4-BE49-F238E27FC236}">
                <a16:creationId xmlns:a16="http://schemas.microsoft.com/office/drawing/2014/main" id="{3422803A-3C57-F77D-E23A-7A9EDA5A4C0C}"/>
              </a:ext>
            </a:extLst>
          </p:cNvPr>
          <p:cNvSpPr>
            <a:spLocks noGrp="1"/>
          </p:cNvSpPr>
          <p:nvPr>
            <p:ph sz="half" idx="18" hasCustomPrompt="1"/>
          </p:nvPr>
        </p:nvSpPr>
        <p:spPr>
          <a:xfrm>
            <a:off x="6187600" y="2084069"/>
            <a:ext cx="2590801" cy="4134169"/>
          </a:xfrm>
          <a:solidFill>
            <a:schemeClr val="tx2"/>
          </a:solidFill>
          <a:ln>
            <a:noFill/>
          </a:ln>
        </p:spPr>
        <p:txBody>
          <a:bodyPr lIns="137160" tIns="137160" rIns="137160" bIns="13716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7">
            <a:extLst>
              <a:ext uri="{FF2B5EF4-FFF2-40B4-BE49-F238E27FC236}">
                <a16:creationId xmlns:a16="http://schemas.microsoft.com/office/drawing/2014/main" id="{8644D253-0A20-D2D5-3705-32A1EAF2C3E9}"/>
              </a:ext>
            </a:extLst>
          </p:cNvPr>
          <p:cNvSpPr>
            <a:spLocks noGrp="1"/>
          </p:cNvSpPr>
          <p:nvPr>
            <p:ph type="body" sz="quarter" idx="16" hasCustomPrompt="1"/>
          </p:nvPr>
        </p:nvSpPr>
        <p:spPr>
          <a:xfrm>
            <a:off x="8961598" y="1352550"/>
            <a:ext cx="2590640" cy="731520"/>
          </a:xfrm>
          <a:solidFill>
            <a:schemeClr val="accent1"/>
          </a:solidFill>
          <a:ln>
            <a:noFill/>
          </a:ln>
        </p:spPr>
        <p:txBody>
          <a:bodyPr lIns="137160" tIns="137160" rIns="137160" bIns="137160" anchor="ctr">
            <a:noAutofit/>
          </a:bodyPr>
          <a:lstStyle>
            <a:lvl1pPr marL="0" indent="0" algn="ctr">
              <a:buFontTx/>
              <a:buNone/>
              <a:defRPr sz="2000">
                <a:solidFill>
                  <a:schemeClr val="bg1"/>
                </a:solidFill>
                <a:latin typeface="+mj-lt"/>
              </a:defRPr>
            </a:lvl1pPr>
          </a:lstStyle>
          <a:p>
            <a:pPr lvl="0"/>
            <a:r>
              <a:rPr lang="en-US"/>
              <a:t>Click to edit text styles</a:t>
            </a:r>
          </a:p>
        </p:txBody>
      </p:sp>
      <p:sp>
        <p:nvSpPr>
          <p:cNvPr id="22" name="Content Placeholder 2">
            <a:extLst>
              <a:ext uri="{FF2B5EF4-FFF2-40B4-BE49-F238E27FC236}">
                <a16:creationId xmlns:a16="http://schemas.microsoft.com/office/drawing/2014/main" id="{4C5DA0EE-F75D-43D7-1BC1-178FAD4EABBC}"/>
              </a:ext>
            </a:extLst>
          </p:cNvPr>
          <p:cNvSpPr>
            <a:spLocks noGrp="1"/>
          </p:cNvSpPr>
          <p:nvPr>
            <p:ph sz="half" idx="19" hasCustomPrompt="1"/>
          </p:nvPr>
        </p:nvSpPr>
        <p:spPr>
          <a:xfrm>
            <a:off x="8961598" y="2084069"/>
            <a:ext cx="2590801" cy="4134169"/>
          </a:xfrm>
          <a:solidFill>
            <a:schemeClr val="tx2"/>
          </a:solidFill>
          <a:ln>
            <a:noFill/>
          </a:ln>
        </p:spPr>
        <p:txBody>
          <a:bodyPr lIns="137160" tIns="137160" rIns="137160" bIns="13716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253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smos 4 columns + headers">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75482C-BD02-EC01-646C-A86BF816BEF6}"/>
              </a:ext>
            </a:extLst>
          </p:cNvPr>
          <p:cNvPicPr>
            <a:picLocks noChangeAspect="1"/>
          </p:cNvPicPr>
          <p:nvPr userDrawn="1"/>
        </p:nvPicPr>
        <p:blipFill>
          <a:blip r:embed="rId2"/>
          <a:srcRect/>
          <a:stretch/>
        </p:blipFill>
        <p:spPr>
          <a:xfrm>
            <a:off x="763" y="858"/>
            <a:ext cx="12190474" cy="6857142"/>
          </a:xfrm>
          <a:prstGeom prst="rect">
            <a:avLst/>
          </a:prstGeom>
        </p:spPr>
      </p:pic>
      <p:sp>
        <p:nvSpPr>
          <p:cNvPr id="16" name="Rectangle 15" descr="Intel Confidential">
            <a:extLst>
              <a:ext uri="{FF2B5EF4-FFF2-40B4-BE49-F238E27FC236}">
                <a16:creationId xmlns:a16="http://schemas.microsoft.com/office/drawing/2014/main" id="{8AB08C14-5AB8-DB3B-9110-71855FF3EF49}"/>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8" name="TextBox 17" descr="page number">
            <a:extLst>
              <a:ext uri="{FF2B5EF4-FFF2-40B4-BE49-F238E27FC236}">
                <a16:creationId xmlns:a16="http://schemas.microsoft.com/office/drawing/2014/main" id="{23AC3C24-B92D-55D5-D682-1CC5D908A5A5}"/>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23" name="Picture 22" descr="A black background with a black square&#10;&#10;AI-generated content may be incorrect.">
            <a:extLst>
              <a:ext uri="{FF2B5EF4-FFF2-40B4-BE49-F238E27FC236}">
                <a16:creationId xmlns:a16="http://schemas.microsoft.com/office/drawing/2014/main" id="{05E70DE4-0262-DB01-C9E3-6C4D3F5DE4FE}"/>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24" name="Group 4">
            <a:extLst>
              <a:ext uri="{FF2B5EF4-FFF2-40B4-BE49-F238E27FC236}">
                <a16:creationId xmlns:a16="http://schemas.microsoft.com/office/drawing/2014/main" id="{94C4CDB4-D3AB-6AF1-B5DE-338F1E05DBB5}"/>
              </a:ext>
            </a:extLst>
          </p:cNvPr>
          <p:cNvGrpSpPr>
            <a:grpSpLocks noChangeAspect="1"/>
          </p:cNvGrpSpPr>
          <p:nvPr userDrawn="1"/>
        </p:nvGrpSpPr>
        <p:grpSpPr bwMode="auto">
          <a:xfrm>
            <a:off x="0" y="6400800"/>
            <a:ext cx="457200" cy="457200"/>
            <a:chOff x="1680" y="0"/>
            <a:chExt cx="4320" cy="4320"/>
          </a:xfrm>
        </p:grpSpPr>
        <p:sp>
          <p:nvSpPr>
            <p:cNvPr id="25" name="AutoShape 3">
              <a:extLst>
                <a:ext uri="{FF2B5EF4-FFF2-40B4-BE49-F238E27FC236}">
                  <a16:creationId xmlns:a16="http://schemas.microsoft.com/office/drawing/2014/main" id="{4CC66E45-A7D9-96B1-8038-61FB9D08DCBE}"/>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a:extLst>
                <a:ext uri="{FF2B5EF4-FFF2-40B4-BE49-F238E27FC236}">
                  <a16:creationId xmlns:a16="http://schemas.microsoft.com/office/drawing/2014/main" id="{7011FBFE-2BBC-1C3F-5959-5E6E81FF80B2}"/>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7" name="Rectangle 26">
              <a:extLst>
                <a:ext uri="{FF2B5EF4-FFF2-40B4-BE49-F238E27FC236}">
                  <a16:creationId xmlns:a16="http://schemas.microsoft.com/office/drawing/2014/main" id="{0005D22B-9604-2185-CE00-8239FD54E418}"/>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8" name="Freeform 7">
              <a:extLst>
                <a:ext uri="{FF2B5EF4-FFF2-40B4-BE49-F238E27FC236}">
                  <a16:creationId xmlns:a16="http://schemas.microsoft.com/office/drawing/2014/main" id="{A727FE63-96B0-4173-D8DE-6E5274EA32C7}"/>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sp>
        <p:nvSpPr>
          <p:cNvPr id="8" name="Text Placeholder 7">
            <a:extLst>
              <a:ext uri="{FF2B5EF4-FFF2-40B4-BE49-F238E27FC236}">
                <a16:creationId xmlns:a16="http://schemas.microsoft.com/office/drawing/2014/main" id="{F995D9A7-4794-7F3E-08C6-4DF5706ACBC9}"/>
              </a:ext>
            </a:extLst>
          </p:cNvPr>
          <p:cNvSpPr>
            <a:spLocks noGrp="1"/>
          </p:cNvSpPr>
          <p:nvPr>
            <p:ph type="body" sz="quarter" idx="10" hasCustomPrompt="1"/>
          </p:nvPr>
        </p:nvSpPr>
        <p:spPr>
          <a:xfrm>
            <a:off x="639763" y="1352550"/>
            <a:ext cx="2590640" cy="731520"/>
          </a:xfrm>
          <a:solidFill>
            <a:schemeClr val="accent2"/>
          </a:solidFill>
          <a:ln>
            <a:noFill/>
          </a:ln>
        </p:spPr>
        <p:txBody>
          <a:bodyPr lIns="137160" tIns="137160" rIns="137160" bIns="137160" anchor="ctr">
            <a:noAutofit/>
          </a:bodyPr>
          <a:lstStyle>
            <a:lvl1pPr marL="0" indent="0" algn="ctr">
              <a:buFontTx/>
              <a:buNone/>
              <a:defRPr sz="2000">
                <a:solidFill>
                  <a:schemeClr val="tx1"/>
                </a:solidFill>
                <a:latin typeface="+mj-lt"/>
              </a:defRPr>
            </a:lvl1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79" y="2084069"/>
            <a:ext cx="2590801" cy="4134169"/>
          </a:xfrm>
          <a:solidFill>
            <a:schemeClr val="tx2"/>
          </a:solidFill>
          <a:ln>
            <a:noFill/>
          </a:ln>
        </p:spPr>
        <p:txBody>
          <a:bodyPr lIns="137160" tIns="137160" rIns="137160" bIns="13716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7">
            <a:extLst>
              <a:ext uri="{FF2B5EF4-FFF2-40B4-BE49-F238E27FC236}">
                <a16:creationId xmlns:a16="http://schemas.microsoft.com/office/drawing/2014/main" id="{893B42FB-5999-B3E9-6C21-A952B948FDA7}"/>
              </a:ext>
            </a:extLst>
          </p:cNvPr>
          <p:cNvSpPr>
            <a:spLocks noGrp="1"/>
          </p:cNvSpPr>
          <p:nvPr>
            <p:ph type="body" sz="quarter" idx="12" hasCustomPrompt="1"/>
          </p:nvPr>
        </p:nvSpPr>
        <p:spPr>
          <a:xfrm>
            <a:off x="3413443" y="1352550"/>
            <a:ext cx="2590640" cy="731520"/>
          </a:xfrm>
          <a:solidFill>
            <a:schemeClr val="accent2"/>
          </a:solidFill>
          <a:ln>
            <a:noFill/>
          </a:ln>
        </p:spPr>
        <p:txBody>
          <a:bodyPr lIns="137160" tIns="137160" rIns="137160" bIns="137160" anchor="ctr">
            <a:noAutofit/>
          </a:bodyPr>
          <a:lstStyle>
            <a:lvl1pPr marL="0" indent="0" algn="ctr">
              <a:buFontTx/>
              <a:buNone/>
              <a:defRPr sz="2000">
                <a:solidFill>
                  <a:schemeClr val="tx1"/>
                </a:solidFill>
                <a:latin typeface="+mj-lt"/>
              </a:defRPr>
            </a:lvl1pPr>
          </a:lstStyle>
          <a:p>
            <a:pPr lvl="0"/>
            <a:r>
              <a:rPr lang="en-US"/>
              <a:t>Click to edit text styles</a:t>
            </a:r>
          </a:p>
        </p:txBody>
      </p:sp>
      <p:sp>
        <p:nvSpPr>
          <p:cNvPr id="20" name="Content Placeholder 2">
            <a:extLst>
              <a:ext uri="{FF2B5EF4-FFF2-40B4-BE49-F238E27FC236}">
                <a16:creationId xmlns:a16="http://schemas.microsoft.com/office/drawing/2014/main" id="{C3DD9B0E-BCFC-DE24-9478-B0C73997F4CD}"/>
              </a:ext>
            </a:extLst>
          </p:cNvPr>
          <p:cNvSpPr>
            <a:spLocks noGrp="1"/>
          </p:cNvSpPr>
          <p:nvPr>
            <p:ph sz="half" idx="17" hasCustomPrompt="1"/>
          </p:nvPr>
        </p:nvSpPr>
        <p:spPr>
          <a:xfrm>
            <a:off x="3413443" y="2084069"/>
            <a:ext cx="2590801" cy="4134169"/>
          </a:xfrm>
          <a:solidFill>
            <a:schemeClr val="tx2"/>
          </a:solidFill>
          <a:ln>
            <a:noFill/>
          </a:ln>
        </p:spPr>
        <p:txBody>
          <a:bodyPr lIns="137160" tIns="137160" rIns="137160" bIns="13716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7">
            <a:extLst>
              <a:ext uri="{FF2B5EF4-FFF2-40B4-BE49-F238E27FC236}">
                <a16:creationId xmlns:a16="http://schemas.microsoft.com/office/drawing/2014/main" id="{408E2BB1-3472-BF16-ED03-7CE5ABEC0E32}"/>
              </a:ext>
            </a:extLst>
          </p:cNvPr>
          <p:cNvSpPr>
            <a:spLocks noGrp="1"/>
          </p:cNvSpPr>
          <p:nvPr>
            <p:ph type="body" sz="quarter" idx="14" hasCustomPrompt="1"/>
          </p:nvPr>
        </p:nvSpPr>
        <p:spPr>
          <a:xfrm>
            <a:off x="6187600" y="1352550"/>
            <a:ext cx="2590640" cy="731520"/>
          </a:xfrm>
          <a:solidFill>
            <a:schemeClr val="accent2"/>
          </a:solidFill>
          <a:ln>
            <a:noFill/>
          </a:ln>
        </p:spPr>
        <p:txBody>
          <a:bodyPr lIns="137160" tIns="137160" rIns="137160" bIns="137160" anchor="ctr">
            <a:noAutofit/>
          </a:bodyPr>
          <a:lstStyle>
            <a:lvl1pPr marL="0" indent="0" algn="ctr">
              <a:buFontTx/>
              <a:buNone/>
              <a:defRPr sz="2000">
                <a:solidFill>
                  <a:schemeClr val="tx1"/>
                </a:solidFill>
                <a:latin typeface="+mj-lt"/>
              </a:defRPr>
            </a:lvl1pPr>
          </a:lstStyle>
          <a:p>
            <a:pPr lvl="0"/>
            <a:r>
              <a:rPr lang="en-US"/>
              <a:t>Click to edit text styles</a:t>
            </a:r>
          </a:p>
        </p:txBody>
      </p:sp>
      <p:sp>
        <p:nvSpPr>
          <p:cNvPr id="21" name="Content Placeholder 2">
            <a:extLst>
              <a:ext uri="{FF2B5EF4-FFF2-40B4-BE49-F238E27FC236}">
                <a16:creationId xmlns:a16="http://schemas.microsoft.com/office/drawing/2014/main" id="{3422803A-3C57-F77D-E23A-7A9EDA5A4C0C}"/>
              </a:ext>
            </a:extLst>
          </p:cNvPr>
          <p:cNvSpPr>
            <a:spLocks noGrp="1"/>
          </p:cNvSpPr>
          <p:nvPr>
            <p:ph sz="half" idx="18" hasCustomPrompt="1"/>
          </p:nvPr>
        </p:nvSpPr>
        <p:spPr>
          <a:xfrm>
            <a:off x="6187600" y="2084069"/>
            <a:ext cx="2590801" cy="4134169"/>
          </a:xfrm>
          <a:solidFill>
            <a:schemeClr val="tx2"/>
          </a:solidFill>
          <a:ln>
            <a:noFill/>
          </a:ln>
        </p:spPr>
        <p:txBody>
          <a:bodyPr lIns="137160" tIns="137160" rIns="137160" bIns="13716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7">
            <a:extLst>
              <a:ext uri="{FF2B5EF4-FFF2-40B4-BE49-F238E27FC236}">
                <a16:creationId xmlns:a16="http://schemas.microsoft.com/office/drawing/2014/main" id="{8644D253-0A20-D2D5-3705-32A1EAF2C3E9}"/>
              </a:ext>
            </a:extLst>
          </p:cNvPr>
          <p:cNvSpPr>
            <a:spLocks noGrp="1"/>
          </p:cNvSpPr>
          <p:nvPr>
            <p:ph type="body" sz="quarter" idx="16" hasCustomPrompt="1"/>
          </p:nvPr>
        </p:nvSpPr>
        <p:spPr>
          <a:xfrm>
            <a:off x="8961598" y="1352550"/>
            <a:ext cx="2590640" cy="731520"/>
          </a:xfrm>
          <a:solidFill>
            <a:schemeClr val="accent2"/>
          </a:solidFill>
          <a:ln>
            <a:noFill/>
          </a:ln>
        </p:spPr>
        <p:txBody>
          <a:bodyPr lIns="137160" tIns="137160" rIns="137160" bIns="137160" anchor="ctr">
            <a:noAutofit/>
          </a:bodyPr>
          <a:lstStyle>
            <a:lvl1pPr marL="0" indent="0" algn="ctr">
              <a:buFontTx/>
              <a:buNone/>
              <a:defRPr sz="2000">
                <a:solidFill>
                  <a:schemeClr val="tx1"/>
                </a:solidFill>
                <a:latin typeface="+mj-lt"/>
              </a:defRPr>
            </a:lvl1pPr>
          </a:lstStyle>
          <a:p>
            <a:pPr lvl="0"/>
            <a:r>
              <a:rPr lang="en-US"/>
              <a:t>Click to edit text styles</a:t>
            </a:r>
          </a:p>
        </p:txBody>
      </p:sp>
      <p:sp>
        <p:nvSpPr>
          <p:cNvPr id="22" name="Content Placeholder 2">
            <a:extLst>
              <a:ext uri="{FF2B5EF4-FFF2-40B4-BE49-F238E27FC236}">
                <a16:creationId xmlns:a16="http://schemas.microsoft.com/office/drawing/2014/main" id="{4C5DA0EE-F75D-43D7-1BC1-178FAD4EABBC}"/>
              </a:ext>
            </a:extLst>
          </p:cNvPr>
          <p:cNvSpPr>
            <a:spLocks noGrp="1"/>
          </p:cNvSpPr>
          <p:nvPr>
            <p:ph sz="half" idx="19" hasCustomPrompt="1"/>
          </p:nvPr>
        </p:nvSpPr>
        <p:spPr>
          <a:xfrm>
            <a:off x="8961598" y="2084069"/>
            <a:ext cx="2590801" cy="4134169"/>
          </a:xfrm>
          <a:solidFill>
            <a:schemeClr val="tx2"/>
          </a:solidFill>
          <a:ln>
            <a:noFill/>
          </a:ln>
        </p:spPr>
        <p:txBody>
          <a:bodyPr lIns="137160" tIns="137160" rIns="137160" bIns="13716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773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4x4 Grid + headers">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a:xfrm>
            <a:off x="639762" y="347472"/>
            <a:ext cx="10911840" cy="640080"/>
          </a:xfrm>
        </p:spPr>
        <p:txBody>
          <a:bodyPr/>
          <a:lstStyle/>
          <a:p>
            <a:r>
              <a:rPr lang="en-US"/>
              <a:t>Click to edit title style</a:t>
            </a:r>
          </a:p>
        </p:txBody>
      </p:sp>
      <p:sp>
        <p:nvSpPr>
          <p:cNvPr id="6" name="Text Placeholder 7">
            <a:extLst>
              <a:ext uri="{FF2B5EF4-FFF2-40B4-BE49-F238E27FC236}">
                <a16:creationId xmlns:a16="http://schemas.microsoft.com/office/drawing/2014/main" id="{BA1EBED7-F22A-AEEF-50AF-DCA60FB5AF5D}"/>
              </a:ext>
            </a:extLst>
          </p:cNvPr>
          <p:cNvSpPr>
            <a:spLocks noGrp="1"/>
          </p:cNvSpPr>
          <p:nvPr>
            <p:ph type="body" sz="quarter" idx="10" hasCustomPrompt="1"/>
          </p:nvPr>
        </p:nvSpPr>
        <p:spPr>
          <a:xfrm>
            <a:off x="639762" y="1352550"/>
            <a:ext cx="5367528" cy="457200"/>
          </a:xfrm>
          <a:solidFill>
            <a:schemeClr val="accent1"/>
          </a:solidFill>
          <a:ln>
            <a:noFill/>
          </a:ln>
        </p:spPr>
        <p:txBody>
          <a:bodyPr lIns="137160" tIns="137160" rIns="137160" bIns="137160" anchor="ctr">
            <a:noAutofit/>
          </a:bodyPr>
          <a:lstStyle>
            <a:lvl1pPr marL="0" indent="0" algn="ctr">
              <a:buFontTx/>
              <a:buNone/>
              <a:defRPr sz="1800">
                <a:solidFill>
                  <a:schemeClr val="bg1"/>
                </a:solidFill>
                <a:latin typeface="+mn-lt"/>
              </a:defRPr>
            </a:lvl1pPr>
          </a:lstStyle>
          <a:p>
            <a:pPr lvl="0"/>
            <a:r>
              <a:rPr lang="en-US"/>
              <a:t>Click to edit text styles</a:t>
            </a:r>
          </a:p>
        </p:txBody>
      </p:sp>
      <p:sp>
        <p:nvSpPr>
          <p:cNvPr id="4" name="Content Placeholder 2">
            <a:extLst>
              <a:ext uri="{FF2B5EF4-FFF2-40B4-BE49-F238E27FC236}">
                <a16:creationId xmlns:a16="http://schemas.microsoft.com/office/drawing/2014/main" id="{4DF7A658-66DC-B049-F531-80D4915734F9}"/>
              </a:ext>
            </a:extLst>
          </p:cNvPr>
          <p:cNvSpPr>
            <a:spLocks noGrp="1"/>
          </p:cNvSpPr>
          <p:nvPr>
            <p:ph sz="half" idx="1" hasCustomPrompt="1"/>
          </p:nvPr>
        </p:nvSpPr>
        <p:spPr>
          <a:xfrm>
            <a:off x="639762" y="1809751"/>
            <a:ext cx="5367528" cy="1881822"/>
          </a:xfrm>
          <a:solidFill>
            <a:srgbClr val="00285A"/>
          </a:solidFill>
          <a:ln>
            <a:noFill/>
          </a:ln>
        </p:spPr>
        <p:txBody>
          <a:bodyPr lIns="137160" tIns="137160" rIns="137160" bIns="137160">
            <a:normAutofit/>
          </a:bodyPr>
          <a:lstStyle>
            <a:lvl1pPr marL="169863" indent="-169863">
              <a:spcAft>
                <a:spcPts val="600"/>
              </a:spcAft>
              <a:defRPr sz="1400"/>
            </a:lvl1pPr>
            <a:lvl2pPr marL="341313" indent="-169863">
              <a:spcAft>
                <a:spcPts val="600"/>
              </a:spcAft>
              <a:defRPr sz="1400"/>
            </a:lvl2pPr>
            <a:lvl3pPr marL="511175" indent="-169863">
              <a:spcAft>
                <a:spcPts val="600"/>
              </a:spcAft>
              <a:defRPr sz="1400"/>
            </a:lvl3pPr>
            <a:lvl4pPr marL="688975" indent="-173038">
              <a:spcAft>
                <a:spcPts val="600"/>
              </a:spcAft>
              <a:defRPr sz="1400"/>
            </a:lvl4pPr>
            <a:lvl5pPr marL="860425" indent="-173038">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3C0FC96-C70F-998A-9A23-3EFB1C5B422E}"/>
              </a:ext>
            </a:extLst>
          </p:cNvPr>
          <p:cNvSpPr>
            <a:spLocks noGrp="1"/>
          </p:cNvSpPr>
          <p:nvPr>
            <p:ph type="body" sz="quarter" idx="12" hasCustomPrompt="1"/>
          </p:nvPr>
        </p:nvSpPr>
        <p:spPr>
          <a:xfrm>
            <a:off x="6184074" y="1352550"/>
            <a:ext cx="5367528" cy="457200"/>
          </a:xfrm>
          <a:solidFill>
            <a:schemeClr val="accent1"/>
          </a:solidFill>
          <a:ln>
            <a:noFill/>
          </a:ln>
        </p:spPr>
        <p:txBody>
          <a:bodyPr lIns="137160" tIns="137160" rIns="137160" bIns="137160" anchor="ctr">
            <a:noAutofit/>
          </a:bodyPr>
          <a:lstStyle>
            <a:lvl1pPr marL="0" indent="0" algn="ctr">
              <a:buFontTx/>
              <a:buNone/>
              <a:defRPr sz="1800">
                <a:solidFill>
                  <a:schemeClr val="bg1"/>
                </a:solidFill>
                <a:latin typeface="+mn-lt"/>
              </a:defRPr>
            </a:lvl1pPr>
          </a:lstStyle>
          <a:p>
            <a:pPr lvl="0"/>
            <a:r>
              <a:rPr lang="en-US"/>
              <a:t>Click to edit text styles</a:t>
            </a:r>
          </a:p>
        </p:txBody>
      </p:sp>
      <p:sp>
        <p:nvSpPr>
          <p:cNvPr id="7" name="Content Placeholder 2">
            <a:extLst>
              <a:ext uri="{FF2B5EF4-FFF2-40B4-BE49-F238E27FC236}">
                <a16:creationId xmlns:a16="http://schemas.microsoft.com/office/drawing/2014/main" id="{D2D03784-EE29-2040-37CA-E24316759542}"/>
              </a:ext>
            </a:extLst>
          </p:cNvPr>
          <p:cNvSpPr>
            <a:spLocks noGrp="1"/>
          </p:cNvSpPr>
          <p:nvPr>
            <p:ph sz="half" idx="11" hasCustomPrompt="1"/>
          </p:nvPr>
        </p:nvSpPr>
        <p:spPr>
          <a:xfrm>
            <a:off x="6184074" y="1809751"/>
            <a:ext cx="5367528" cy="1881822"/>
          </a:xfrm>
          <a:solidFill>
            <a:srgbClr val="00285A"/>
          </a:solidFill>
          <a:ln>
            <a:noFill/>
          </a:ln>
        </p:spPr>
        <p:txBody>
          <a:bodyPr lIns="137160" tIns="137160" rIns="137160" bIns="137160">
            <a:normAutofit/>
          </a:bodyPr>
          <a:lstStyle>
            <a:lvl1pPr marL="169863" indent="-169863">
              <a:spcAft>
                <a:spcPts val="600"/>
              </a:spcAft>
              <a:defRPr sz="1400"/>
            </a:lvl1pPr>
            <a:lvl2pPr marL="341313" indent="-169863">
              <a:spcAft>
                <a:spcPts val="600"/>
              </a:spcAft>
              <a:defRPr sz="1400"/>
            </a:lvl2pPr>
            <a:lvl3pPr marL="511175" indent="-169863">
              <a:spcAft>
                <a:spcPts val="600"/>
              </a:spcAft>
              <a:defRPr sz="1400"/>
            </a:lvl3pPr>
            <a:lvl4pPr marL="688975" indent="-173038">
              <a:spcAft>
                <a:spcPts val="600"/>
              </a:spcAft>
              <a:defRPr sz="1400"/>
            </a:lvl4pPr>
            <a:lvl5pPr marL="860425" indent="-173038">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7">
            <a:extLst>
              <a:ext uri="{FF2B5EF4-FFF2-40B4-BE49-F238E27FC236}">
                <a16:creationId xmlns:a16="http://schemas.microsoft.com/office/drawing/2014/main" id="{8FAA5EC1-E581-7F86-69FD-456AAC31E8D5}"/>
              </a:ext>
            </a:extLst>
          </p:cNvPr>
          <p:cNvSpPr>
            <a:spLocks noGrp="1"/>
          </p:cNvSpPr>
          <p:nvPr>
            <p:ph type="body" sz="quarter" idx="14" hasCustomPrompt="1"/>
          </p:nvPr>
        </p:nvSpPr>
        <p:spPr>
          <a:xfrm>
            <a:off x="639762" y="3877627"/>
            <a:ext cx="5367528" cy="457200"/>
          </a:xfrm>
          <a:solidFill>
            <a:schemeClr val="accent1"/>
          </a:solidFill>
          <a:ln>
            <a:noFill/>
          </a:ln>
        </p:spPr>
        <p:txBody>
          <a:bodyPr lIns="137160" tIns="137160" rIns="137160" bIns="137160" anchor="ctr">
            <a:noAutofit/>
          </a:bodyPr>
          <a:lstStyle>
            <a:lvl1pPr marL="0" indent="0" algn="ctr">
              <a:buFontTx/>
              <a:buNone/>
              <a:defRPr sz="1800">
                <a:solidFill>
                  <a:schemeClr val="bg1"/>
                </a:solidFill>
                <a:latin typeface="+mn-lt"/>
              </a:defRPr>
            </a:lvl1pPr>
          </a:lstStyle>
          <a:p>
            <a:pPr lvl="0"/>
            <a:r>
              <a:rPr lang="en-US"/>
              <a:t>Click to edit text styles</a:t>
            </a:r>
          </a:p>
        </p:txBody>
      </p:sp>
      <p:sp>
        <p:nvSpPr>
          <p:cNvPr id="10" name="Content Placeholder 2">
            <a:extLst>
              <a:ext uri="{FF2B5EF4-FFF2-40B4-BE49-F238E27FC236}">
                <a16:creationId xmlns:a16="http://schemas.microsoft.com/office/drawing/2014/main" id="{59BAE097-DB91-0EF3-B142-A7B9DBC1171D}"/>
              </a:ext>
            </a:extLst>
          </p:cNvPr>
          <p:cNvSpPr>
            <a:spLocks noGrp="1"/>
          </p:cNvSpPr>
          <p:nvPr>
            <p:ph sz="half" idx="13" hasCustomPrompt="1"/>
          </p:nvPr>
        </p:nvSpPr>
        <p:spPr>
          <a:xfrm>
            <a:off x="639762" y="4334828"/>
            <a:ext cx="5367528" cy="1881822"/>
          </a:xfrm>
          <a:solidFill>
            <a:srgbClr val="00285A"/>
          </a:solidFill>
          <a:ln>
            <a:noFill/>
          </a:ln>
        </p:spPr>
        <p:txBody>
          <a:bodyPr lIns="137160" tIns="137160" rIns="137160" bIns="137160">
            <a:normAutofit/>
          </a:bodyPr>
          <a:lstStyle>
            <a:lvl1pPr marL="169863" indent="-169863">
              <a:spcAft>
                <a:spcPts val="600"/>
              </a:spcAft>
              <a:defRPr sz="1400"/>
            </a:lvl1pPr>
            <a:lvl2pPr marL="341313" indent="-169863">
              <a:spcAft>
                <a:spcPts val="600"/>
              </a:spcAft>
              <a:defRPr sz="1400"/>
            </a:lvl2pPr>
            <a:lvl3pPr marL="511175" indent="-169863">
              <a:spcAft>
                <a:spcPts val="600"/>
              </a:spcAft>
              <a:defRPr sz="1400"/>
            </a:lvl3pPr>
            <a:lvl4pPr marL="688975" indent="-173038">
              <a:spcAft>
                <a:spcPts val="600"/>
              </a:spcAft>
              <a:defRPr sz="1400"/>
            </a:lvl4pPr>
            <a:lvl5pPr marL="860425" indent="-173038">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7">
            <a:extLst>
              <a:ext uri="{FF2B5EF4-FFF2-40B4-BE49-F238E27FC236}">
                <a16:creationId xmlns:a16="http://schemas.microsoft.com/office/drawing/2014/main" id="{E95ECE6F-897C-C9A8-BE7B-4BA634EE6D74}"/>
              </a:ext>
            </a:extLst>
          </p:cNvPr>
          <p:cNvSpPr>
            <a:spLocks noGrp="1"/>
          </p:cNvSpPr>
          <p:nvPr>
            <p:ph type="body" sz="quarter" idx="16" hasCustomPrompt="1"/>
          </p:nvPr>
        </p:nvSpPr>
        <p:spPr>
          <a:xfrm>
            <a:off x="6184074" y="3877627"/>
            <a:ext cx="5367528" cy="457200"/>
          </a:xfrm>
          <a:solidFill>
            <a:schemeClr val="accent1"/>
          </a:solidFill>
          <a:ln>
            <a:noFill/>
          </a:ln>
        </p:spPr>
        <p:txBody>
          <a:bodyPr lIns="137160" tIns="137160" rIns="137160" bIns="137160" anchor="ctr">
            <a:noAutofit/>
          </a:bodyPr>
          <a:lstStyle>
            <a:lvl1pPr marL="0" indent="0" algn="ctr">
              <a:buFontTx/>
              <a:buNone/>
              <a:defRPr sz="1800">
                <a:solidFill>
                  <a:schemeClr val="bg1"/>
                </a:solidFill>
                <a:latin typeface="+mn-lt"/>
              </a:defRPr>
            </a:lvl1pPr>
          </a:lstStyle>
          <a:p>
            <a:pPr lvl="0"/>
            <a:r>
              <a:rPr lang="en-US"/>
              <a:t>Click to edit text styles</a:t>
            </a:r>
          </a:p>
        </p:txBody>
      </p:sp>
      <p:sp>
        <p:nvSpPr>
          <p:cNvPr id="17" name="Content Placeholder 2">
            <a:extLst>
              <a:ext uri="{FF2B5EF4-FFF2-40B4-BE49-F238E27FC236}">
                <a16:creationId xmlns:a16="http://schemas.microsoft.com/office/drawing/2014/main" id="{F3DD6434-B377-6CD5-E09D-4A7DE6664705}"/>
              </a:ext>
            </a:extLst>
          </p:cNvPr>
          <p:cNvSpPr>
            <a:spLocks noGrp="1"/>
          </p:cNvSpPr>
          <p:nvPr>
            <p:ph sz="half" idx="15" hasCustomPrompt="1"/>
          </p:nvPr>
        </p:nvSpPr>
        <p:spPr>
          <a:xfrm>
            <a:off x="6184074" y="4334828"/>
            <a:ext cx="5367528" cy="1881822"/>
          </a:xfrm>
          <a:solidFill>
            <a:srgbClr val="00285A"/>
          </a:solidFill>
          <a:ln>
            <a:noFill/>
          </a:ln>
        </p:spPr>
        <p:txBody>
          <a:bodyPr lIns="137160" tIns="137160" rIns="137160" bIns="137160">
            <a:normAutofit/>
          </a:bodyPr>
          <a:lstStyle>
            <a:lvl1pPr marL="169863" indent="-169863">
              <a:spcAft>
                <a:spcPts val="600"/>
              </a:spcAft>
              <a:defRPr sz="1400"/>
            </a:lvl1pPr>
            <a:lvl2pPr marL="341313" indent="-169863">
              <a:spcAft>
                <a:spcPts val="600"/>
              </a:spcAft>
              <a:defRPr sz="1400"/>
            </a:lvl2pPr>
            <a:lvl3pPr marL="511175" indent="-169863">
              <a:spcAft>
                <a:spcPts val="600"/>
              </a:spcAft>
              <a:defRPr sz="1400"/>
            </a:lvl3pPr>
            <a:lvl4pPr marL="688975" indent="-173038">
              <a:spcAft>
                <a:spcPts val="600"/>
              </a:spcAft>
              <a:defRPr sz="1400"/>
            </a:lvl4pPr>
            <a:lvl5pPr marL="860425" indent="-173038">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038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lassic 4x4 grid + headers">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1C5C16-A663-D958-2118-439850B83D21}"/>
              </a:ext>
            </a:extLst>
          </p:cNvPr>
          <p:cNvPicPr>
            <a:picLocks noChangeAspect="1"/>
          </p:cNvPicPr>
          <p:nvPr userDrawn="1"/>
        </p:nvPicPr>
        <p:blipFill>
          <a:blip r:embed="rId2"/>
          <a:srcRect/>
          <a:stretch/>
        </p:blipFill>
        <p:spPr>
          <a:xfrm>
            <a:off x="763" y="857"/>
            <a:ext cx="12190474" cy="6857142"/>
          </a:xfrm>
          <a:prstGeom prst="rect">
            <a:avLst/>
          </a:prstGeom>
        </p:spPr>
      </p:pic>
      <p:pic>
        <p:nvPicPr>
          <p:cNvPr id="21" name="Picture 20" descr="A black background with a black square&#10;&#10;AI-generated content may be incorrect.">
            <a:extLst>
              <a:ext uri="{FF2B5EF4-FFF2-40B4-BE49-F238E27FC236}">
                <a16:creationId xmlns:a16="http://schemas.microsoft.com/office/drawing/2014/main" id="{E66F2135-1A4F-105F-A0FF-42479EBC4298}"/>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22" name="Group 4">
            <a:extLst>
              <a:ext uri="{FF2B5EF4-FFF2-40B4-BE49-F238E27FC236}">
                <a16:creationId xmlns:a16="http://schemas.microsoft.com/office/drawing/2014/main" id="{B69F43B9-EF87-8760-332D-63A8B724BFEA}"/>
              </a:ext>
            </a:extLst>
          </p:cNvPr>
          <p:cNvGrpSpPr>
            <a:grpSpLocks noChangeAspect="1"/>
          </p:cNvGrpSpPr>
          <p:nvPr userDrawn="1"/>
        </p:nvGrpSpPr>
        <p:grpSpPr bwMode="auto">
          <a:xfrm>
            <a:off x="0" y="6400800"/>
            <a:ext cx="457200" cy="457200"/>
            <a:chOff x="1680" y="0"/>
            <a:chExt cx="4320" cy="4320"/>
          </a:xfrm>
        </p:grpSpPr>
        <p:sp>
          <p:nvSpPr>
            <p:cNvPr id="23" name="AutoShape 3">
              <a:extLst>
                <a:ext uri="{FF2B5EF4-FFF2-40B4-BE49-F238E27FC236}">
                  <a16:creationId xmlns:a16="http://schemas.microsoft.com/office/drawing/2014/main" id="{8243A3FF-5C61-842D-F95D-97204D23367D}"/>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31C26E59-9F84-1DC3-EC22-8CB225AD2B6C}"/>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 name="Rectangle 24">
              <a:extLst>
                <a:ext uri="{FF2B5EF4-FFF2-40B4-BE49-F238E27FC236}">
                  <a16:creationId xmlns:a16="http://schemas.microsoft.com/office/drawing/2014/main" id="{8A3CB3D5-6615-F948-B7D6-B752A4F4AA1F}"/>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 name="Freeform 7">
              <a:extLst>
                <a:ext uri="{FF2B5EF4-FFF2-40B4-BE49-F238E27FC236}">
                  <a16:creationId xmlns:a16="http://schemas.microsoft.com/office/drawing/2014/main" id="{BD3EABC6-8672-FA51-020A-7EA4F1E7FA6F}"/>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7" name="Rectangle 26" descr="Intel Confidential">
            <a:extLst>
              <a:ext uri="{FF2B5EF4-FFF2-40B4-BE49-F238E27FC236}">
                <a16:creationId xmlns:a16="http://schemas.microsoft.com/office/drawing/2014/main" id="{130DB8C2-B236-A17A-9161-F1D909CCA0CD}"/>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28" name="TextBox 27" descr="page number">
            <a:extLst>
              <a:ext uri="{FF2B5EF4-FFF2-40B4-BE49-F238E27FC236}">
                <a16:creationId xmlns:a16="http://schemas.microsoft.com/office/drawing/2014/main" id="{C4EB941D-8FC6-8901-36F0-DED523716626}"/>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a:xfrm>
            <a:off x="639762" y="347472"/>
            <a:ext cx="10911840" cy="640080"/>
          </a:xfrm>
        </p:spPr>
        <p:txBody>
          <a:bodyPr/>
          <a:lstStyle/>
          <a:p>
            <a:r>
              <a:rPr lang="en-US"/>
              <a:t>Click to edit title style</a:t>
            </a:r>
          </a:p>
        </p:txBody>
      </p:sp>
      <p:sp>
        <p:nvSpPr>
          <p:cNvPr id="6" name="Text Placeholder 7">
            <a:extLst>
              <a:ext uri="{FF2B5EF4-FFF2-40B4-BE49-F238E27FC236}">
                <a16:creationId xmlns:a16="http://schemas.microsoft.com/office/drawing/2014/main" id="{BA1EBED7-F22A-AEEF-50AF-DCA60FB5AF5D}"/>
              </a:ext>
            </a:extLst>
          </p:cNvPr>
          <p:cNvSpPr>
            <a:spLocks noGrp="1"/>
          </p:cNvSpPr>
          <p:nvPr>
            <p:ph type="body" sz="quarter" idx="10" hasCustomPrompt="1"/>
          </p:nvPr>
        </p:nvSpPr>
        <p:spPr>
          <a:xfrm>
            <a:off x="639762" y="1352550"/>
            <a:ext cx="5367528" cy="457200"/>
          </a:xfrm>
          <a:solidFill>
            <a:schemeClr val="accent1"/>
          </a:solidFill>
          <a:ln>
            <a:noFill/>
          </a:ln>
        </p:spPr>
        <p:txBody>
          <a:bodyPr lIns="137160" tIns="137160" rIns="137160" bIns="137160" anchor="ctr">
            <a:noAutofit/>
          </a:bodyPr>
          <a:lstStyle>
            <a:lvl1pPr marL="0" indent="0" algn="ctr">
              <a:buFontTx/>
              <a:buNone/>
              <a:defRPr sz="1800">
                <a:solidFill>
                  <a:schemeClr val="bg1"/>
                </a:solidFill>
                <a:latin typeface="+mn-lt"/>
              </a:defRPr>
            </a:lvl1pPr>
          </a:lstStyle>
          <a:p>
            <a:pPr lvl="0"/>
            <a:r>
              <a:rPr lang="en-US"/>
              <a:t>Click to edit text styles</a:t>
            </a:r>
          </a:p>
        </p:txBody>
      </p:sp>
      <p:sp>
        <p:nvSpPr>
          <p:cNvPr id="4" name="Content Placeholder 2">
            <a:extLst>
              <a:ext uri="{FF2B5EF4-FFF2-40B4-BE49-F238E27FC236}">
                <a16:creationId xmlns:a16="http://schemas.microsoft.com/office/drawing/2014/main" id="{4DF7A658-66DC-B049-F531-80D4915734F9}"/>
              </a:ext>
            </a:extLst>
          </p:cNvPr>
          <p:cNvSpPr>
            <a:spLocks noGrp="1"/>
          </p:cNvSpPr>
          <p:nvPr>
            <p:ph sz="half" idx="1" hasCustomPrompt="1"/>
          </p:nvPr>
        </p:nvSpPr>
        <p:spPr>
          <a:xfrm>
            <a:off x="639762" y="1809751"/>
            <a:ext cx="5367528" cy="1881822"/>
          </a:xfrm>
          <a:solidFill>
            <a:schemeClr val="tx2"/>
          </a:solidFill>
          <a:ln>
            <a:noFill/>
          </a:ln>
        </p:spPr>
        <p:txBody>
          <a:bodyPr lIns="137160" tIns="137160" rIns="137160" bIns="137160">
            <a:normAutofit/>
          </a:bodyPr>
          <a:lstStyle>
            <a:lvl1pPr marL="169863" indent="-169863">
              <a:spcAft>
                <a:spcPts val="600"/>
              </a:spcAft>
              <a:defRPr sz="1400"/>
            </a:lvl1pPr>
            <a:lvl2pPr marL="341313" indent="-169863">
              <a:spcAft>
                <a:spcPts val="600"/>
              </a:spcAft>
              <a:defRPr sz="1400"/>
            </a:lvl2pPr>
            <a:lvl3pPr marL="511175" indent="-169863">
              <a:spcAft>
                <a:spcPts val="600"/>
              </a:spcAft>
              <a:defRPr sz="1400"/>
            </a:lvl3pPr>
            <a:lvl4pPr marL="688975" indent="-173038">
              <a:spcAft>
                <a:spcPts val="600"/>
              </a:spcAft>
              <a:defRPr sz="1400"/>
            </a:lvl4pPr>
            <a:lvl5pPr marL="860425" indent="-173038">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3C0FC96-C70F-998A-9A23-3EFB1C5B422E}"/>
              </a:ext>
            </a:extLst>
          </p:cNvPr>
          <p:cNvSpPr>
            <a:spLocks noGrp="1"/>
          </p:cNvSpPr>
          <p:nvPr>
            <p:ph type="body" sz="quarter" idx="12" hasCustomPrompt="1"/>
          </p:nvPr>
        </p:nvSpPr>
        <p:spPr>
          <a:xfrm>
            <a:off x="6184074" y="1352550"/>
            <a:ext cx="5367528" cy="457200"/>
          </a:xfrm>
          <a:solidFill>
            <a:schemeClr val="accent1"/>
          </a:solidFill>
          <a:ln>
            <a:noFill/>
          </a:ln>
        </p:spPr>
        <p:txBody>
          <a:bodyPr lIns="137160" tIns="137160" rIns="137160" bIns="137160" anchor="ctr">
            <a:noAutofit/>
          </a:bodyPr>
          <a:lstStyle>
            <a:lvl1pPr marL="0" indent="0" algn="ctr">
              <a:buFontTx/>
              <a:buNone/>
              <a:defRPr sz="1800">
                <a:solidFill>
                  <a:schemeClr val="bg1"/>
                </a:solidFill>
                <a:latin typeface="+mn-lt"/>
              </a:defRPr>
            </a:lvl1pPr>
          </a:lstStyle>
          <a:p>
            <a:pPr lvl="0"/>
            <a:r>
              <a:rPr lang="en-US"/>
              <a:t>Click to edit text styles</a:t>
            </a:r>
          </a:p>
        </p:txBody>
      </p:sp>
      <p:sp>
        <p:nvSpPr>
          <p:cNvPr id="7" name="Content Placeholder 2">
            <a:extLst>
              <a:ext uri="{FF2B5EF4-FFF2-40B4-BE49-F238E27FC236}">
                <a16:creationId xmlns:a16="http://schemas.microsoft.com/office/drawing/2014/main" id="{D2D03784-EE29-2040-37CA-E24316759542}"/>
              </a:ext>
            </a:extLst>
          </p:cNvPr>
          <p:cNvSpPr>
            <a:spLocks noGrp="1"/>
          </p:cNvSpPr>
          <p:nvPr>
            <p:ph sz="half" idx="11" hasCustomPrompt="1"/>
          </p:nvPr>
        </p:nvSpPr>
        <p:spPr>
          <a:xfrm>
            <a:off x="6184074" y="1809751"/>
            <a:ext cx="5367528" cy="1881822"/>
          </a:xfrm>
          <a:solidFill>
            <a:schemeClr val="tx2"/>
          </a:solidFill>
          <a:ln>
            <a:noFill/>
          </a:ln>
        </p:spPr>
        <p:txBody>
          <a:bodyPr lIns="137160" tIns="137160" rIns="137160" bIns="137160">
            <a:normAutofit/>
          </a:bodyPr>
          <a:lstStyle>
            <a:lvl1pPr marL="169863" indent="-169863">
              <a:spcAft>
                <a:spcPts val="600"/>
              </a:spcAft>
              <a:defRPr sz="1400"/>
            </a:lvl1pPr>
            <a:lvl2pPr marL="341313" indent="-169863">
              <a:spcAft>
                <a:spcPts val="600"/>
              </a:spcAft>
              <a:defRPr sz="1400"/>
            </a:lvl2pPr>
            <a:lvl3pPr marL="511175" indent="-169863">
              <a:spcAft>
                <a:spcPts val="600"/>
              </a:spcAft>
              <a:defRPr sz="1400"/>
            </a:lvl3pPr>
            <a:lvl4pPr marL="688975" indent="-173038">
              <a:spcAft>
                <a:spcPts val="600"/>
              </a:spcAft>
              <a:defRPr sz="1400"/>
            </a:lvl4pPr>
            <a:lvl5pPr marL="860425" indent="-173038">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7">
            <a:extLst>
              <a:ext uri="{FF2B5EF4-FFF2-40B4-BE49-F238E27FC236}">
                <a16:creationId xmlns:a16="http://schemas.microsoft.com/office/drawing/2014/main" id="{8FAA5EC1-E581-7F86-69FD-456AAC31E8D5}"/>
              </a:ext>
            </a:extLst>
          </p:cNvPr>
          <p:cNvSpPr>
            <a:spLocks noGrp="1"/>
          </p:cNvSpPr>
          <p:nvPr>
            <p:ph type="body" sz="quarter" idx="14" hasCustomPrompt="1"/>
          </p:nvPr>
        </p:nvSpPr>
        <p:spPr>
          <a:xfrm>
            <a:off x="639762" y="3877627"/>
            <a:ext cx="5367528" cy="457200"/>
          </a:xfrm>
          <a:solidFill>
            <a:schemeClr val="accent1"/>
          </a:solidFill>
          <a:ln>
            <a:noFill/>
          </a:ln>
        </p:spPr>
        <p:txBody>
          <a:bodyPr lIns="137160" tIns="137160" rIns="137160" bIns="137160" anchor="ctr">
            <a:noAutofit/>
          </a:bodyPr>
          <a:lstStyle>
            <a:lvl1pPr marL="0" indent="0" algn="ctr">
              <a:buFontTx/>
              <a:buNone/>
              <a:defRPr sz="1800">
                <a:solidFill>
                  <a:schemeClr val="bg1"/>
                </a:solidFill>
                <a:latin typeface="+mn-lt"/>
              </a:defRPr>
            </a:lvl1pPr>
          </a:lstStyle>
          <a:p>
            <a:pPr lvl="0"/>
            <a:r>
              <a:rPr lang="en-US"/>
              <a:t>Click to edit text styles</a:t>
            </a:r>
          </a:p>
        </p:txBody>
      </p:sp>
      <p:sp>
        <p:nvSpPr>
          <p:cNvPr id="10" name="Content Placeholder 2">
            <a:extLst>
              <a:ext uri="{FF2B5EF4-FFF2-40B4-BE49-F238E27FC236}">
                <a16:creationId xmlns:a16="http://schemas.microsoft.com/office/drawing/2014/main" id="{59BAE097-DB91-0EF3-B142-A7B9DBC1171D}"/>
              </a:ext>
            </a:extLst>
          </p:cNvPr>
          <p:cNvSpPr>
            <a:spLocks noGrp="1"/>
          </p:cNvSpPr>
          <p:nvPr>
            <p:ph sz="half" idx="13" hasCustomPrompt="1"/>
          </p:nvPr>
        </p:nvSpPr>
        <p:spPr>
          <a:xfrm>
            <a:off x="639762" y="4334828"/>
            <a:ext cx="5367528" cy="1881822"/>
          </a:xfrm>
          <a:solidFill>
            <a:schemeClr val="tx2"/>
          </a:solidFill>
          <a:ln>
            <a:noFill/>
          </a:ln>
        </p:spPr>
        <p:txBody>
          <a:bodyPr lIns="137160" tIns="137160" rIns="137160" bIns="137160">
            <a:normAutofit/>
          </a:bodyPr>
          <a:lstStyle>
            <a:lvl1pPr marL="169863" indent="-169863">
              <a:spcAft>
                <a:spcPts val="600"/>
              </a:spcAft>
              <a:defRPr sz="1400"/>
            </a:lvl1pPr>
            <a:lvl2pPr marL="341313" indent="-169863">
              <a:spcAft>
                <a:spcPts val="600"/>
              </a:spcAft>
              <a:defRPr sz="1400"/>
            </a:lvl2pPr>
            <a:lvl3pPr marL="511175" indent="-169863">
              <a:spcAft>
                <a:spcPts val="600"/>
              </a:spcAft>
              <a:defRPr sz="1400"/>
            </a:lvl3pPr>
            <a:lvl4pPr marL="688975" indent="-173038">
              <a:spcAft>
                <a:spcPts val="600"/>
              </a:spcAft>
              <a:defRPr sz="1400"/>
            </a:lvl4pPr>
            <a:lvl5pPr marL="860425" indent="-173038">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7">
            <a:extLst>
              <a:ext uri="{FF2B5EF4-FFF2-40B4-BE49-F238E27FC236}">
                <a16:creationId xmlns:a16="http://schemas.microsoft.com/office/drawing/2014/main" id="{E95ECE6F-897C-C9A8-BE7B-4BA634EE6D74}"/>
              </a:ext>
            </a:extLst>
          </p:cNvPr>
          <p:cNvSpPr>
            <a:spLocks noGrp="1"/>
          </p:cNvSpPr>
          <p:nvPr>
            <p:ph type="body" sz="quarter" idx="16" hasCustomPrompt="1"/>
          </p:nvPr>
        </p:nvSpPr>
        <p:spPr>
          <a:xfrm>
            <a:off x="6184074" y="3877627"/>
            <a:ext cx="5367528" cy="457200"/>
          </a:xfrm>
          <a:solidFill>
            <a:schemeClr val="accent1"/>
          </a:solidFill>
          <a:ln>
            <a:noFill/>
          </a:ln>
        </p:spPr>
        <p:txBody>
          <a:bodyPr lIns="137160" tIns="137160" rIns="137160" bIns="137160" anchor="ctr">
            <a:noAutofit/>
          </a:bodyPr>
          <a:lstStyle>
            <a:lvl1pPr marL="0" indent="0" algn="ctr">
              <a:buFontTx/>
              <a:buNone/>
              <a:defRPr sz="1800">
                <a:solidFill>
                  <a:schemeClr val="bg1"/>
                </a:solidFill>
                <a:latin typeface="+mn-lt"/>
              </a:defRPr>
            </a:lvl1pPr>
          </a:lstStyle>
          <a:p>
            <a:pPr lvl="0"/>
            <a:r>
              <a:rPr lang="en-US"/>
              <a:t>Click to edit text styles</a:t>
            </a:r>
          </a:p>
        </p:txBody>
      </p:sp>
      <p:sp>
        <p:nvSpPr>
          <p:cNvPr id="17" name="Content Placeholder 2">
            <a:extLst>
              <a:ext uri="{FF2B5EF4-FFF2-40B4-BE49-F238E27FC236}">
                <a16:creationId xmlns:a16="http://schemas.microsoft.com/office/drawing/2014/main" id="{F3DD6434-B377-6CD5-E09D-4A7DE6664705}"/>
              </a:ext>
            </a:extLst>
          </p:cNvPr>
          <p:cNvSpPr>
            <a:spLocks noGrp="1"/>
          </p:cNvSpPr>
          <p:nvPr>
            <p:ph sz="half" idx="15" hasCustomPrompt="1"/>
          </p:nvPr>
        </p:nvSpPr>
        <p:spPr>
          <a:xfrm>
            <a:off x="6184074" y="4334828"/>
            <a:ext cx="5367528" cy="1881822"/>
          </a:xfrm>
          <a:solidFill>
            <a:schemeClr val="tx2"/>
          </a:solidFill>
          <a:ln>
            <a:noFill/>
          </a:ln>
        </p:spPr>
        <p:txBody>
          <a:bodyPr lIns="137160" tIns="137160" rIns="137160" bIns="137160">
            <a:normAutofit/>
          </a:bodyPr>
          <a:lstStyle>
            <a:lvl1pPr marL="169863" indent="-169863">
              <a:spcAft>
                <a:spcPts val="600"/>
              </a:spcAft>
              <a:defRPr sz="1400"/>
            </a:lvl1pPr>
            <a:lvl2pPr marL="341313" indent="-169863">
              <a:spcAft>
                <a:spcPts val="600"/>
              </a:spcAft>
              <a:defRPr sz="1400"/>
            </a:lvl2pPr>
            <a:lvl3pPr marL="511175" indent="-169863">
              <a:spcAft>
                <a:spcPts val="600"/>
              </a:spcAft>
              <a:defRPr sz="1400"/>
            </a:lvl3pPr>
            <a:lvl4pPr marL="688975" indent="-173038">
              <a:spcAft>
                <a:spcPts val="600"/>
              </a:spcAft>
              <a:defRPr sz="1400"/>
            </a:lvl4pPr>
            <a:lvl5pPr marL="860425" indent="-173038">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178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smos 4x4 grid + headers">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C40058-7878-14CC-EFDA-F5E4D0B8D220}"/>
              </a:ext>
            </a:extLst>
          </p:cNvPr>
          <p:cNvPicPr>
            <a:picLocks noChangeAspect="1"/>
          </p:cNvPicPr>
          <p:nvPr userDrawn="1"/>
        </p:nvPicPr>
        <p:blipFill>
          <a:blip r:embed="rId2"/>
          <a:srcRect/>
          <a:stretch/>
        </p:blipFill>
        <p:spPr>
          <a:xfrm>
            <a:off x="763" y="858"/>
            <a:ext cx="12190474" cy="6857142"/>
          </a:xfrm>
          <a:prstGeom prst="rect">
            <a:avLst/>
          </a:prstGeom>
        </p:spPr>
      </p:pic>
      <p:sp>
        <p:nvSpPr>
          <p:cNvPr id="20" name="Rectangle 19" descr="Intel Confidential">
            <a:extLst>
              <a:ext uri="{FF2B5EF4-FFF2-40B4-BE49-F238E27FC236}">
                <a16:creationId xmlns:a16="http://schemas.microsoft.com/office/drawing/2014/main" id="{493ECBB4-903F-58E9-6702-EF198A2A7ADB}"/>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21" name="TextBox 20" descr="page number">
            <a:extLst>
              <a:ext uri="{FF2B5EF4-FFF2-40B4-BE49-F238E27FC236}">
                <a16:creationId xmlns:a16="http://schemas.microsoft.com/office/drawing/2014/main" id="{E6AFA484-D550-7C1F-C63A-883AA75A5769}"/>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22" name="Picture 21" descr="A black background with a black square&#10;&#10;AI-generated content may be incorrect.">
            <a:extLst>
              <a:ext uri="{FF2B5EF4-FFF2-40B4-BE49-F238E27FC236}">
                <a16:creationId xmlns:a16="http://schemas.microsoft.com/office/drawing/2014/main" id="{B36BA342-7583-DEA7-43C2-2FE85082044C}"/>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23" name="Group 4">
            <a:extLst>
              <a:ext uri="{FF2B5EF4-FFF2-40B4-BE49-F238E27FC236}">
                <a16:creationId xmlns:a16="http://schemas.microsoft.com/office/drawing/2014/main" id="{4D1A39ED-4887-EA7D-AFE5-182CA17AA3AF}"/>
              </a:ext>
            </a:extLst>
          </p:cNvPr>
          <p:cNvGrpSpPr>
            <a:grpSpLocks noChangeAspect="1"/>
          </p:cNvGrpSpPr>
          <p:nvPr userDrawn="1"/>
        </p:nvGrpSpPr>
        <p:grpSpPr bwMode="auto">
          <a:xfrm>
            <a:off x="0" y="6400800"/>
            <a:ext cx="457200" cy="457200"/>
            <a:chOff x="1680" y="0"/>
            <a:chExt cx="4320" cy="4320"/>
          </a:xfrm>
        </p:grpSpPr>
        <p:sp>
          <p:nvSpPr>
            <p:cNvPr id="24" name="AutoShape 3">
              <a:extLst>
                <a:ext uri="{FF2B5EF4-FFF2-40B4-BE49-F238E27FC236}">
                  <a16:creationId xmlns:a16="http://schemas.microsoft.com/office/drawing/2014/main" id="{B590CBD5-BCA2-0424-CDE7-6D35F35DB137}"/>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00ED5247-2F08-7C73-391F-15FF557819F6}"/>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 name="Rectangle 25">
              <a:extLst>
                <a:ext uri="{FF2B5EF4-FFF2-40B4-BE49-F238E27FC236}">
                  <a16:creationId xmlns:a16="http://schemas.microsoft.com/office/drawing/2014/main" id="{2A134E55-86DA-EDD7-CC31-35FFAD4AE5EE}"/>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7" name="Freeform 7">
              <a:extLst>
                <a:ext uri="{FF2B5EF4-FFF2-40B4-BE49-F238E27FC236}">
                  <a16:creationId xmlns:a16="http://schemas.microsoft.com/office/drawing/2014/main" id="{D21343FF-90ED-909E-C760-F58A2C1BECC1}"/>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a:xfrm>
            <a:off x="639762" y="347472"/>
            <a:ext cx="10911840" cy="640080"/>
          </a:xfrm>
        </p:spPr>
        <p:txBody>
          <a:bodyPr/>
          <a:lstStyle>
            <a:lvl1pPr>
              <a:defRPr>
                <a:solidFill>
                  <a:schemeClr val="bg1"/>
                </a:solidFill>
              </a:defRPr>
            </a:lvl1pPr>
          </a:lstStyle>
          <a:p>
            <a:r>
              <a:rPr lang="en-US"/>
              <a:t>Click to edit title style</a:t>
            </a:r>
          </a:p>
        </p:txBody>
      </p:sp>
      <p:sp>
        <p:nvSpPr>
          <p:cNvPr id="6" name="Text Placeholder 7">
            <a:extLst>
              <a:ext uri="{FF2B5EF4-FFF2-40B4-BE49-F238E27FC236}">
                <a16:creationId xmlns:a16="http://schemas.microsoft.com/office/drawing/2014/main" id="{BA1EBED7-F22A-AEEF-50AF-DCA60FB5AF5D}"/>
              </a:ext>
            </a:extLst>
          </p:cNvPr>
          <p:cNvSpPr>
            <a:spLocks noGrp="1"/>
          </p:cNvSpPr>
          <p:nvPr>
            <p:ph type="body" sz="quarter" idx="10" hasCustomPrompt="1"/>
          </p:nvPr>
        </p:nvSpPr>
        <p:spPr>
          <a:xfrm>
            <a:off x="639762" y="1352550"/>
            <a:ext cx="5367528" cy="457200"/>
          </a:xfrm>
          <a:solidFill>
            <a:schemeClr val="accent2"/>
          </a:solidFill>
          <a:ln>
            <a:noFill/>
          </a:ln>
        </p:spPr>
        <p:txBody>
          <a:bodyPr lIns="137160" tIns="137160" rIns="137160" bIns="137160" anchor="ctr">
            <a:noAutofit/>
          </a:bodyPr>
          <a:lstStyle>
            <a:lvl1pPr marL="0" indent="0" algn="ctr">
              <a:buFontTx/>
              <a:buNone/>
              <a:defRPr sz="1800">
                <a:solidFill>
                  <a:schemeClr val="tx1"/>
                </a:solidFill>
                <a:latin typeface="+mn-lt"/>
              </a:defRPr>
            </a:lvl1pPr>
          </a:lstStyle>
          <a:p>
            <a:pPr lvl="0"/>
            <a:r>
              <a:rPr lang="en-US"/>
              <a:t>Click to edit text styles</a:t>
            </a:r>
          </a:p>
        </p:txBody>
      </p:sp>
      <p:sp>
        <p:nvSpPr>
          <p:cNvPr id="4" name="Content Placeholder 2">
            <a:extLst>
              <a:ext uri="{FF2B5EF4-FFF2-40B4-BE49-F238E27FC236}">
                <a16:creationId xmlns:a16="http://schemas.microsoft.com/office/drawing/2014/main" id="{4DF7A658-66DC-B049-F531-80D4915734F9}"/>
              </a:ext>
            </a:extLst>
          </p:cNvPr>
          <p:cNvSpPr>
            <a:spLocks noGrp="1"/>
          </p:cNvSpPr>
          <p:nvPr>
            <p:ph sz="half" idx="1" hasCustomPrompt="1"/>
          </p:nvPr>
        </p:nvSpPr>
        <p:spPr>
          <a:xfrm>
            <a:off x="639762" y="1809751"/>
            <a:ext cx="5367528" cy="1881822"/>
          </a:xfrm>
          <a:solidFill>
            <a:schemeClr val="tx2"/>
          </a:solidFill>
          <a:ln>
            <a:noFill/>
          </a:ln>
        </p:spPr>
        <p:txBody>
          <a:bodyPr lIns="137160" tIns="137160" rIns="137160" bIns="137160">
            <a:normAutofit/>
          </a:bodyPr>
          <a:lstStyle>
            <a:lvl1pPr marL="169863" indent="-169863">
              <a:spcAft>
                <a:spcPts val="600"/>
              </a:spcAft>
              <a:defRPr sz="1400"/>
            </a:lvl1pPr>
            <a:lvl2pPr marL="341313" indent="-169863">
              <a:spcAft>
                <a:spcPts val="600"/>
              </a:spcAft>
              <a:defRPr sz="1400"/>
            </a:lvl2pPr>
            <a:lvl3pPr marL="511175" indent="-169863">
              <a:spcAft>
                <a:spcPts val="600"/>
              </a:spcAft>
              <a:defRPr sz="1400"/>
            </a:lvl3pPr>
            <a:lvl4pPr marL="688975" indent="-173038">
              <a:spcAft>
                <a:spcPts val="600"/>
              </a:spcAft>
              <a:defRPr sz="1400"/>
            </a:lvl4pPr>
            <a:lvl5pPr marL="860425" indent="-173038">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3C0FC96-C70F-998A-9A23-3EFB1C5B422E}"/>
              </a:ext>
            </a:extLst>
          </p:cNvPr>
          <p:cNvSpPr>
            <a:spLocks noGrp="1"/>
          </p:cNvSpPr>
          <p:nvPr>
            <p:ph type="body" sz="quarter" idx="12" hasCustomPrompt="1"/>
          </p:nvPr>
        </p:nvSpPr>
        <p:spPr>
          <a:xfrm>
            <a:off x="6184074" y="1352550"/>
            <a:ext cx="5367528" cy="457200"/>
          </a:xfrm>
          <a:solidFill>
            <a:schemeClr val="accent2"/>
          </a:solidFill>
          <a:ln>
            <a:noFill/>
          </a:ln>
        </p:spPr>
        <p:txBody>
          <a:bodyPr lIns="137160" tIns="137160" rIns="137160" bIns="137160" anchor="ctr">
            <a:noAutofit/>
          </a:bodyPr>
          <a:lstStyle>
            <a:lvl1pPr marL="0" indent="0" algn="ctr">
              <a:buFontTx/>
              <a:buNone/>
              <a:defRPr sz="1800">
                <a:solidFill>
                  <a:schemeClr val="tx1"/>
                </a:solidFill>
                <a:latin typeface="+mn-lt"/>
              </a:defRPr>
            </a:lvl1pPr>
          </a:lstStyle>
          <a:p>
            <a:pPr lvl="0"/>
            <a:r>
              <a:rPr lang="en-US"/>
              <a:t>Click to edit text styles</a:t>
            </a:r>
          </a:p>
        </p:txBody>
      </p:sp>
      <p:sp>
        <p:nvSpPr>
          <p:cNvPr id="7" name="Content Placeholder 2">
            <a:extLst>
              <a:ext uri="{FF2B5EF4-FFF2-40B4-BE49-F238E27FC236}">
                <a16:creationId xmlns:a16="http://schemas.microsoft.com/office/drawing/2014/main" id="{D2D03784-EE29-2040-37CA-E24316759542}"/>
              </a:ext>
            </a:extLst>
          </p:cNvPr>
          <p:cNvSpPr>
            <a:spLocks noGrp="1"/>
          </p:cNvSpPr>
          <p:nvPr>
            <p:ph sz="half" idx="11" hasCustomPrompt="1"/>
          </p:nvPr>
        </p:nvSpPr>
        <p:spPr>
          <a:xfrm>
            <a:off x="6184074" y="1809751"/>
            <a:ext cx="5367528" cy="1881822"/>
          </a:xfrm>
          <a:solidFill>
            <a:schemeClr val="tx2"/>
          </a:solidFill>
          <a:ln>
            <a:noFill/>
          </a:ln>
        </p:spPr>
        <p:txBody>
          <a:bodyPr lIns="137160" tIns="137160" rIns="137160" bIns="137160">
            <a:normAutofit/>
          </a:bodyPr>
          <a:lstStyle>
            <a:lvl1pPr marL="169863" indent="-169863">
              <a:spcAft>
                <a:spcPts val="600"/>
              </a:spcAft>
              <a:defRPr sz="1400"/>
            </a:lvl1pPr>
            <a:lvl2pPr marL="341313" indent="-169863">
              <a:spcAft>
                <a:spcPts val="600"/>
              </a:spcAft>
              <a:defRPr sz="1400"/>
            </a:lvl2pPr>
            <a:lvl3pPr marL="511175" indent="-169863">
              <a:spcAft>
                <a:spcPts val="600"/>
              </a:spcAft>
              <a:defRPr sz="1400"/>
            </a:lvl3pPr>
            <a:lvl4pPr marL="688975" indent="-173038">
              <a:spcAft>
                <a:spcPts val="600"/>
              </a:spcAft>
              <a:defRPr sz="1400"/>
            </a:lvl4pPr>
            <a:lvl5pPr marL="860425" indent="-173038">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7">
            <a:extLst>
              <a:ext uri="{FF2B5EF4-FFF2-40B4-BE49-F238E27FC236}">
                <a16:creationId xmlns:a16="http://schemas.microsoft.com/office/drawing/2014/main" id="{8FAA5EC1-E581-7F86-69FD-456AAC31E8D5}"/>
              </a:ext>
            </a:extLst>
          </p:cNvPr>
          <p:cNvSpPr>
            <a:spLocks noGrp="1"/>
          </p:cNvSpPr>
          <p:nvPr>
            <p:ph type="body" sz="quarter" idx="14" hasCustomPrompt="1"/>
          </p:nvPr>
        </p:nvSpPr>
        <p:spPr>
          <a:xfrm>
            <a:off x="639762" y="3877627"/>
            <a:ext cx="5367528" cy="457200"/>
          </a:xfrm>
          <a:solidFill>
            <a:schemeClr val="accent2"/>
          </a:solidFill>
          <a:ln>
            <a:noFill/>
          </a:ln>
        </p:spPr>
        <p:txBody>
          <a:bodyPr lIns="137160" tIns="137160" rIns="137160" bIns="137160" anchor="ctr">
            <a:noAutofit/>
          </a:bodyPr>
          <a:lstStyle>
            <a:lvl1pPr marL="0" indent="0" algn="ctr">
              <a:buFontTx/>
              <a:buNone/>
              <a:defRPr sz="1800">
                <a:solidFill>
                  <a:schemeClr val="tx1"/>
                </a:solidFill>
                <a:latin typeface="+mn-lt"/>
              </a:defRPr>
            </a:lvl1pPr>
          </a:lstStyle>
          <a:p>
            <a:pPr lvl="0"/>
            <a:r>
              <a:rPr lang="en-US"/>
              <a:t>Click to edit text styles</a:t>
            </a:r>
          </a:p>
        </p:txBody>
      </p:sp>
      <p:sp>
        <p:nvSpPr>
          <p:cNvPr id="10" name="Content Placeholder 2">
            <a:extLst>
              <a:ext uri="{FF2B5EF4-FFF2-40B4-BE49-F238E27FC236}">
                <a16:creationId xmlns:a16="http://schemas.microsoft.com/office/drawing/2014/main" id="{59BAE097-DB91-0EF3-B142-A7B9DBC1171D}"/>
              </a:ext>
            </a:extLst>
          </p:cNvPr>
          <p:cNvSpPr>
            <a:spLocks noGrp="1"/>
          </p:cNvSpPr>
          <p:nvPr>
            <p:ph sz="half" idx="13" hasCustomPrompt="1"/>
          </p:nvPr>
        </p:nvSpPr>
        <p:spPr>
          <a:xfrm>
            <a:off x="639762" y="4334828"/>
            <a:ext cx="5367528" cy="1881822"/>
          </a:xfrm>
          <a:solidFill>
            <a:schemeClr val="tx2"/>
          </a:solidFill>
          <a:ln>
            <a:noFill/>
          </a:ln>
        </p:spPr>
        <p:txBody>
          <a:bodyPr lIns="137160" tIns="137160" rIns="137160" bIns="137160">
            <a:normAutofit/>
          </a:bodyPr>
          <a:lstStyle>
            <a:lvl1pPr marL="169863" indent="-169863">
              <a:spcAft>
                <a:spcPts val="600"/>
              </a:spcAft>
              <a:defRPr sz="1400"/>
            </a:lvl1pPr>
            <a:lvl2pPr marL="341313" indent="-169863">
              <a:spcAft>
                <a:spcPts val="600"/>
              </a:spcAft>
              <a:defRPr sz="1400"/>
            </a:lvl2pPr>
            <a:lvl3pPr marL="511175" indent="-169863">
              <a:spcAft>
                <a:spcPts val="600"/>
              </a:spcAft>
              <a:defRPr sz="1400"/>
            </a:lvl3pPr>
            <a:lvl4pPr marL="688975" indent="-173038">
              <a:spcAft>
                <a:spcPts val="600"/>
              </a:spcAft>
              <a:defRPr sz="1400"/>
            </a:lvl4pPr>
            <a:lvl5pPr marL="860425" indent="-173038">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7">
            <a:extLst>
              <a:ext uri="{FF2B5EF4-FFF2-40B4-BE49-F238E27FC236}">
                <a16:creationId xmlns:a16="http://schemas.microsoft.com/office/drawing/2014/main" id="{E95ECE6F-897C-C9A8-BE7B-4BA634EE6D74}"/>
              </a:ext>
            </a:extLst>
          </p:cNvPr>
          <p:cNvSpPr>
            <a:spLocks noGrp="1"/>
          </p:cNvSpPr>
          <p:nvPr>
            <p:ph type="body" sz="quarter" idx="16" hasCustomPrompt="1"/>
          </p:nvPr>
        </p:nvSpPr>
        <p:spPr>
          <a:xfrm>
            <a:off x="6184074" y="3877627"/>
            <a:ext cx="5367528" cy="457200"/>
          </a:xfrm>
          <a:solidFill>
            <a:schemeClr val="accent2"/>
          </a:solidFill>
          <a:ln>
            <a:noFill/>
          </a:ln>
        </p:spPr>
        <p:txBody>
          <a:bodyPr lIns="137160" tIns="137160" rIns="137160" bIns="137160" anchor="ctr">
            <a:noAutofit/>
          </a:bodyPr>
          <a:lstStyle>
            <a:lvl1pPr marL="0" indent="0" algn="ctr">
              <a:buFontTx/>
              <a:buNone/>
              <a:defRPr sz="1800">
                <a:solidFill>
                  <a:schemeClr val="tx1"/>
                </a:solidFill>
                <a:latin typeface="+mn-lt"/>
              </a:defRPr>
            </a:lvl1pPr>
          </a:lstStyle>
          <a:p>
            <a:pPr lvl="0"/>
            <a:r>
              <a:rPr lang="en-US"/>
              <a:t>Click to edit text styles</a:t>
            </a:r>
          </a:p>
        </p:txBody>
      </p:sp>
      <p:sp>
        <p:nvSpPr>
          <p:cNvPr id="17" name="Content Placeholder 2">
            <a:extLst>
              <a:ext uri="{FF2B5EF4-FFF2-40B4-BE49-F238E27FC236}">
                <a16:creationId xmlns:a16="http://schemas.microsoft.com/office/drawing/2014/main" id="{F3DD6434-B377-6CD5-E09D-4A7DE6664705}"/>
              </a:ext>
            </a:extLst>
          </p:cNvPr>
          <p:cNvSpPr>
            <a:spLocks noGrp="1"/>
          </p:cNvSpPr>
          <p:nvPr>
            <p:ph sz="half" idx="15" hasCustomPrompt="1"/>
          </p:nvPr>
        </p:nvSpPr>
        <p:spPr>
          <a:xfrm>
            <a:off x="6184074" y="4334828"/>
            <a:ext cx="5367528" cy="1881822"/>
          </a:xfrm>
          <a:solidFill>
            <a:schemeClr val="tx2"/>
          </a:solidFill>
          <a:ln>
            <a:noFill/>
          </a:ln>
        </p:spPr>
        <p:txBody>
          <a:bodyPr lIns="137160" tIns="137160" rIns="137160" bIns="137160">
            <a:normAutofit/>
          </a:bodyPr>
          <a:lstStyle>
            <a:lvl1pPr marL="169863" indent="-169863">
              <a:spcAft>
                <a:spcPts val="600"/>
              </a:spcAft>
              <a:defRPr sz="1400"/>
            </a:lvl1pPr>
            <a:lvl2pPr marL="341313" indent="-169863">
              <a:spcAft>
                <a:spcPts val="600"/>
              </a:spcAft>
              <a:defRPr sz="1400"/>
            </a:lvl2pPr>
            <a:lvl3pPr marL="511175" indent="-169863">
              <a:spcAft>
                <a:spcPts val="600"/>
              </a:spcAft>
              <a:defRPr sz="1400"/>
            </a:lvl3pPr>
            <a:lvl4pPr marL="688975" indent="-173038">
              <a:spcAft>
                <a:spcPts val="600"/>
              </a:spcAft>
              <a:defRPr sz="1400"/>
            </a:lvl4pPr>
            <a:lvl5pPr marL="860425" indent="-173038">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315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lassic 2 takeaways">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F826F6E-57C2-C207-247B-BB65AB8DF856}"/>
              </a:ext>
            </a:extLst>
          </p:cNvPr>
          <p:cNvPicPr>
            <a:picLocks noChangeAspect="1"/>
          </p:cNvPicPr>
          <p:nvPr userDrawn="1"/>
        </p:nvPicPr>
        <p:blipFill>
          <a:blip r:embed="rId2"/>
          <a:srcRect/>
          <a:stretch/>
        </p:blipFill>
        <p:spPr>
          <a:xfrm>
            <a:off x="763" y="858"/>
            <a:ext cx="12190474" cy="6857142"/>
          </a:xfrm>
          <a:prstGeom prst="rect">
            <a:avLst/>
          </a:prstGeom>
        </p:spPr>
      </p:pic>
      <p:pic>
        <p:nvPicPr>
          <p:cNvPr id="4" name="Picture 3" descr="A black background with a black square&#10;&#10;AI-generated content may be incorrect.">
            <a:extLst>
              <a:ext uri="{FF2B5EF4-FFF2-40B4-BE49-F238E27FC236}">
                <a16:creationId xmlns:a16="http://schemas.microsoft.com/office/drawing/2014/main" id="{1385EBAD-6ED7-16CE-059C-76CD090EC87F}"/>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6" name="Group 4">
            <a:extLst>
              <a:ext uri="{FF2B5EF4-FFF2-40B4-BE49-F238E27FC236}">
                <a16:creationId xmlns:a16="http://schemas.microsoft.com/office/drawing/2014/main" id="{EEA9C7E2-BCCF-D1A0-799F-149300B80BC3}"/>
              </a:ext>
            </a:extLst>
          </p:cNvPr>
          <p:cNvGrpSpPr>
            <a:grpSpLocks noChangeAspect="1"/>
          </p:cNvGrpSpPr>
          <p:nvPr userDrawn="1"/>
        </p:nvGrpSpPr>
        <p:grpSpPr bwMode="auto">
          <a:xfrm>
            <a:off x="0" y="6400800"/>
            <a:ext cx="457200" cy="457200"/>
            <a:chOff x="1680" y="0"/>
            <a:chExt cx="4320" cy="4320"/>
          </a:xfrm>
        </p:grpSpPr>
        <p:sp>
          <p:nvSpPr>
            <p:cNvPr id="7" name="AutoShape 3">
              <a:extLst>
                <a:ext uri="{FF2B5EF4-FFF2-40B4-BE49-F238E27FC236}">
                  <a16:creationId xmlns:a16="http://schemas.microsoft.com/office/drawing/2014/main" id="{986786BD-3E9E-5CC8-1798-AA4E61889567}"/>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CFB8A26-ED36-50AB-446B-7642036DE889}"/>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 name="Rectangle 9">
              <a:extLst>
                <a:ext uri="{FF2B5EF4-FFF2-40B4-BE49-F238E27FC236}">
                  <a16:creationId xmlns:a16="http://schemas.microsoft.com/office/drawing/2014/main" id="{14DE5AD9-43EC-89B9-CE77-1F952ECB31E2}"/>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Freeform 7">
              <a:extLst>
                <a:ext uri="{FF2B5EF4-FFF2-40B4-BE49-F238E27FC236}">
                  <a16:creationId xmlns:a16="http://schemas.microsoft.com/office/drawing/2014/main" id="{32E052F5-7029-7E93-5AAD-BF0C90C8F692}"/>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1" name="Rectangle 20" descr="Intel Confidential">
            <a:extLst>
              <a:ext uri="{FF2B5EF4-FFF2-40B4-BE49-F238E27FC236}">
                <a16:creationId xmlns:a16="http://schemas.microsoft.com/office/drawing/2014/main" id="{8A52E06E-C10D-59CF-9BAD-FA8FFC787645}"/>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22" name="TextBox 21" descr="page number">
            <a:extLst>
              <a:ext uri="{FF2B5EF4-FFF2-40B4-BE49-F238E27FC236}">
                <a16:creationId xmlns:a16="http://schemas.microsoft.com/office/drawing/2014/main" id="{D1FC0CFB-3182-F8FE-B8CB-6E8B6334D653}"/>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2" name="Title 1">
            <a:extLst>
              <a:ext uri="{FF2B5EF4-FFF2-40B4-BE49-F238E27FC236}">
                <a16:creationId xmlns:a16="http://schemas.microsoft.com/office/drawing/2014/main" id="{7643C991-9E2F-104F-8898-D7E73809249E}"/>
              </a:ext>
            </a:extLst>
          </p:cNvPr>
          <p:cNvSpPr>
            <a:spLocks noGrp="1"/>
          </p:cNvSpPr>
          <p:nvPr>
            <p:ph type="title" hasCustomPrompt="1"/>
          </p:nvPr>
        </p:nvSpPr>
        <p:spPr>
          <a:xfrm>
            <a:off x="638175" y="1648828"/>
            <a:ext cx="3341054" cy="3557824"/>
          </a:xfr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lvl1pPr algn="ctr">
              <a:defRPr lang="en-US" sz="2800" dirty="0">
                <a:solidFill>
                  <a:schemeClr val="bg1"/>
                </a:solidFill>
                <a:latin typeface="+mj-lt"/>
                <a:ea typeface="+mn-ea"/>
                <a:cs typeface="+mn-cs"/>
              </a:defRPr>
            </a:lvl1pPr>
          </a:lstStyle>
          <a:p>
            <a:pPr marL="0" lvl="0" algn="ctr"/>
            <a:r>
              <a:rPr lang="en-US"/>
              <a:t>Click to edit title style</a:t>
            </a:r>
          </a:p>
        </p:txBody>
      </p:sp>
      <p:sp>
        <p:nvSpPr>
          <p:cNvPr id="31" name="Text Placeholder 17">
            <a:extLst>
              <a:ext uri="{FF2B5EF4-FFF2-40B4-BE49-F238E27FC236}">
                <a16:creationId xmlns:a16="http://schemas.microsoft.com/office/drawing/2014/main" id="{401DDE6C-6DCB-CBEA-3A26-1559A235D622}"/>
              </a:ext>
            </a:extLst>
          </p:cNvPr>
          <p:cNvSpPr>
            <a:spLocks noGrp="1"/>
          </p:cNvSpPr>
          <p:nvPr>
            <p:ph type="body" sz="quarter" idx="12" hasCustomPrompt="1"/>
          </p:nvPr>
        </p:nvSpPr>
        <p:spPr>
          <a:xfrm>
            <a:off x="4343398" y="1648828"/>
            <a:ext cx="1594925" cy="1591056"/>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32" name="Content Placeholder 2">
            <a:extLst>
              <a:ext uri="{FF2B5EF4-FFF2-40B4-BE49-F238E27FC236}">
                <a16:creationId xmlns:a16="http://schemas.microsoft.com/office/drawing/2014/main" id="{70A7ED0F-B4AC-59A9-FD1B-7AD969C28EED}"/>
              </a:ext>
            </a:extLst>
          </p:cNvPr>
          <p:cNvSpPr>
            <a:spLocks noGrp="1"/>
          </p:cNvSpPr>
          <p:nvPr>
            <p:ph idx="1" hasCustomPrompt="1"/>
          </p:nvPr>
        </p:nvSpPr>
        <p:spPr>
          <a:xfrm>
            <a:off x="5938322" y="1648828"/>
            <a:ext cx="5613915" cy="1591056"/>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Font typeface="Calibri" panose="020F0502020204030204" pitchFamily="34" charset="0"/>
              <a:buChar char="–"/>
              <a:defRPr b="0" i="0">
                <a:latin typeface="+mn-lt"/>
              </a:defRPr>
            </a:lvl3pPr>
            <a:lvl4pPr marL="914400" indent="-228600">
              <a:lnSpc>
                <a:spcPct val="100000"/>
              </a:lnSpc>
              <a:spcBef>
                <a:spcPts val="0"/>
              </a:spcBef>
              <a:spcAft>
                <a:spcPts val="600"/>
              </a:spcAft>
              <a:buFont typeface="Wingdings" panose="05000000000000000000" pitchFamily="2" charset="2"/>
              <a:buChar char="§"/>
              <a:defRPr b="0" i="0">
                <a:latin typeface="+mn-lt"/>
              </a:defRPr>
            </a:lvl4pPr>
            <a:lvl5pPr marL="1143000" indent="-228600">
              <a:lnSpc>
                <a:spcPct val="100000"/>
              </a:lnSpc>
              <a:spcBef>
                <a:spcPts val="0"/>
              </a:spcBef>
              <a:spcAft>
                <a:spcPts val="600"/>
              </a:spcAft>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7">
            <a:extLst>
              <a:ext uri="{FF2B5EF4-FFF2-40B4-BE49-F238E27FC236}">
                <a16:creationId xmlns:a16="http://schemas.microsoft.com/office/drawing/2014/main" id="{5A8F2CDB-E1B1-B57E-B5BF-DF4AD07E7F21}"/>
              </a:ext>
            </a:extLst>
          </p:cNvPr>
          <p:cNvSpPr>
            <a:spLocks noGrp="1"/>
          </p:cNvSpPr>
          <p:nvPr>
            <p:ph type="body" sz="quarter" idx="13" hasCustomPrompt="1"/>
          </p:nvPr>
        </p:nvSpPr>
        <p:spPr>
          <a:xfrm>
            <a:off x="4343398" y="3615596"/>
            <a:ext cx="1594925" cy="1591056"/>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8" name="Content Placeholder 2">
            <a:extLst>
              <a:ext uri="{FF2B5EF4-FFF2-40B4-BE49-F238E27FC236}">
                <a16:creationId xmlns:a16="http://schemas.microsoft.com/office/drawing/2014/main" id="{2054D76D-FB29-6987-DD5B-1A13AB4FCE13}"/>
              </a:ext>
            </a:extLst>
          </p:cNvPr>
          <p:cNvSpPr>
            <a:spLocks noGrp="1"/>
          </p:cNvSpPr>
          <p:nvPr>
            <p:ph idx="14" hasCustomPrompt="1"/>
          </p:nvPr>
        </p:nvSpPr>
        <p:spPr>
          <a:xfrm>
            <a:off x="5938322" y="3615596"/>
            <a:ext cx="5613915" cy="1591056"/>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Font typeface="Calibri" panose="020F0502020204030204" pitchFamily="34" charset="0"/>
              <a:buChar char="–"/>
              <a:defRPr b="0" i="0">
                <a:latin typeface="+mn-lt"/>
              </a:defRPr>
            </a:lvl3pPr>
            <a:lvl4pPr marL="914400" indent="-228600">
              <a:lnSpc>
                <a:spcPct val="100000"/>
              </a:lnSpc>
              <a:spcBef>
                <a:spcPts val="0"/>
              </a:spcBef>
              <a:spcAft>
                <a:spcPts val="600"/>
              </a:spcAft>
              <a:buFont typeface="Wingdings" panose="05000000000000000000" pitchFamily="2" charset="2"/>
              <a:buChar char="§"/>
              <a:defRPr b="0" i="0">
                <a:latin typeface="+mn-lt"/>
              </a:defRPr>
            </a:lvl4pPr>
            <a:lvl5pPr marL="1143000" indent="-228600">
              <a:lnSpc>
                <a:spcPct val="100000"/>
              </a:lnSpc>
              <a:spcBef>
                <a:spcPts val="0"/>
              </a:spcBef>
              <a:spcAft>
                <a:spcPts val="600"/>
              </a:spcAft>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364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smos 2 takeaways">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F826F6E-57C2-C207-247B-BB65AB8DF856}"/>
              </a:ext>
            </a:extLst>
          </p:cNvPr>
          <p:cNvPicPr>
            <a:picLocks noChangeAspect="1"/>
          </p:cNvPicPr>
          <p:nvPr userDrawn="1"/>
        </p:nvPicPr>
        <p:blipFill>
          <a:blip r:embed="rId2"/>
          <a:srcRect/>
          <a:stretch/>
        </p:blipFill>
        <p:spPr>
          <a:xfrm>
            <a:off x="763" y="859"/>
            <a:ext cx="12190474" cy="6857141"/>
          </a:xfrm>
          <a:prstGeom prst="rect">
            <a:avLst/>
          </a:prstGeom>
        </p:spPr>
      </p:pic>
      <p:sp>
        <p:nvSpPr>
          <p:cNvPr id="4" name="Rectangle 3" descr="Intel Confidential">
            <a:extLst>
              <a:ext uri="{FF2B5EF4-FFF2-40B4-BE49-F238E27FC236}">
                <a16:creationId xmlns:a16="http://schemas.microsoft.com/office/drawing/2014/main" id="{EB6BAEF3-46DC-D0E6-D305-4FEE8EE51B28}"/>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6" name="TextBox 5" descr="page number">
            <a:extLst>
              <a:ext uri="{FF2B5EF4-FFF2-40B4-BE49-F238E27FC236}">
                <a16:creationId xmlns:a16="http://schemas.microsoft.com/office/drawing/2014/main" id="{E7F90D9C-54CB-8356-33F6-48D5EB705C12}"/>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7" name="Picture 6" descr="A black background with a black square&#10;&#10;AI-generated content may be incorrect.">
            <a:extLst>
              <a:ext uri="{FF2B5EF4-FFF2-40B4-BE49-F238E27FC236}">
                <a16:creationId xmlns:a16="http://schemas.microsoft.com/office/drawing/2014/main" id="{3DEB8AAB-BA3B-5B42-DA13-D2724880FF8F}"/>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9" name="Group 4">
            <a:extLst>
              <a:ext uri="{FF2B5EF4-FFF2-40B4-BE49-F238E27FC236}">
                <a16:creationId xmlns:a16="http://schemas.microsoft.com/office/drawing/2014/main" id="{986181E3-E2DE-279A-67F9-20F5C3B72014}"/>
              </a:ext>
            </a:extLst>
          </p:cNvPr>
          <p:cNvGrpSpPr>
            <a:grpSpLocks noChangeAspect="1"/>
          </p:cNvGrpSpPr>
          <p:nvPr userDrawn="1"/>
        </p:nvGrpSpPr>
        <p:grpSpPr bwMode="auto">
          <a:xfrm>
            <a:off x="0" y="6400800"/>
            <a:ext cx="457200" cy="457200"/>
            <a:chOff x="1680" y="0"/>
            <a:chExt cx="4320" cy="4320"/>
          </a:xfrm>
        </p:grpSpPr>
        <p:sp>
          <p:nvSpPr>
            <p:cNvPr id="10" name="AutoShape 3">
              <a:extLst>
                <a:ext uri="{FF2B5EF4-FFF2-40B4-BE49-F238E27FC236}">
                  <a16:creationId xmlns:a16="http://schemas.microsoft.com/office/drawing/2014/main" id="{57E53385-0EA6-2252-14B1-47B6B895DEAC}"/>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49A06FD3-9C47-5C10-AEDA-666EE241D0A4}"/>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 name="Rectangle 20">
              <a:extLst>
                <a:ext uri="{FF2B5EF4-FFF2-40B4-BE49-F238E27FC236}">
                  <a16:creationId xmlns:a16="http://schemas.microsoft.com/office/drawing/2014/main" id="{3342BCD4-8E0D-5AC1-42B3-F3AFB876377A}"/>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 name="Freeform 7">
              <a:extLst>
                <a:ext uri="{FF2B5EF4-FFF2-40B4-BE49-F238E27FC236}">
                  <a16:creationId xmlns:a16="http://schemas.microsoft.com/office/drawing/2014/main" id="{67E40128-DE4B-ECBF-D7BD-DACE59960382}"/>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7643C991-9E2F-104F-8898-D7E73809249E}"/>
              </a:ext>
            </a:extLst>
          </p:cNvPr>
          <p:cNvSpPr>
            <a:spLocks noGrp="1"/>
          </p:cNvSpPr>
          <p:nvPr>
            <p:ph type="title" hasCustomPrompt="1"/>
          </p:nvPr>
        </p:nvSpPr>
        <p:spPr>
          <a:xfrm>
            <a:off x="638175" y="1648828"/>
            <a:ext cx="3341054" cy="3557824"/>
          </a:xfr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lvl1pPr algn="ctr">
              <a:defRPr lang="en-US" sz="2800" dirty="0">
                <a:solidFill>
                  <a:schemeClr val="bg1"/>
                </a:solidFill>
                <a:latin typeface="+mj-lt"/>
                <a:ea typeface="+mn-ea"/>
                <a:cs typeface="+mn-cs"/>
              </a:defRPr>
            </a:lvl1pPr>
          </a:lstStyle>
          <a:p>
            <a:pPr marL="0" lvl="0" algn="ctr"/>
            <a:r>
              <a:rPr lang="en-US"/>
              <a:t>Click to edit title style</a:t>
            </a:r>
          </a:p>
        </p:txBody>
      </p:sp>
      <p:sp>
        <p:nvSpPr>
          <p:cNvPr id="31" name="Text Placeholder 17">
            <a:extLst>
              <a:ext uri="{FF2B5EF4-FFF2-40B4-BE49-F238E27FC236}">
                <a16:creationId xmlns:a16="http://schemas.microsoft.com/office/drawing/2014/main" id="{401DDE6C-6DCB-CBEA-3A26-1559A235D622}"/>
              </a:ext>
            </a:extLst>
          </p:cNvPr>
          <p:cNvSpPr>
            <a:spLocks noGrp="1"/>
          </p:cNvSpPr>
          <p:nvPr>
            <p:ph type="body" sz="quarter" idx="12" hasCustomPrompt="1"/>
          </p:nvPr>
        </p:nvSpPr>
        <p:spPr>
          <a:xfrm>
            <a:off x="4343398" y="1648828"/>
            <a:ext cx="1594925" cy="1591056"/>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32" name="Content Placeholder 2">
            <a:extLst>
              <a:ext uri="{FF2B5EF4-FFF2-40B4-BE49-F238E27FC236}">
                <a16:creationId xmlns:a16="http://schemas.microsoft.com/office/drawing/2014/main" id="{70A7ED0F-B4AC-59A9-FD1B-7AD969C28EED}"/>
              </a:ext>
            </a:extLst>
          </p:cNvPr>
          <p:cNvSpPr>
            <a:spLocks noGrp="1"/>
          </p:cNvSpPr>
          <p:nvPr>
            <p:ph idx="1" hasCustomPrompt="1"/>
          </p:nvPr>
        </p:nvSpPr>
        <p:spPr>
          <a:xfrm>
            <a:off x="5938322" y="1648828"/>
            <a:ext cx="5613915" cy="1591056"/>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7">
            <a:extLst>
              <a:ext uri="{FF2B5EF4-FFF2-40B4-BE49-F238E27FC236}">
                <a16:creationId xmlns:a16="http://schemas.microsoft.com/office/drawing/2014/main" id="{5A8F2CDB-E1B1-B57E-B5BF-DF4AD07E7F21}"/>
              </a:ext>
            </a:extLst>
          </p:cNvPr>
          <p:cNvSpPr>
            <a:spLocks noGrp="1"/>
          </p:cNvSpPr>
          <p:nvPr>
            <p:ph type="body" sz="quarter" idx="13" hasCustomPrompt="1"/>
          </p:nvPr>
        </p:nvSpPr>
        <p:spPr>
          <a:xfrm>
            <a:off x="4343398" y="3615596"/>
            <a:ext cx="1594925" cy="1591056"/>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8" name="Content Placeholder 2">
            <a:extLst>
              <a:ext uri="{FF2B5EF4-FFF2-40B4-BE49-F238E27FC236}">
                <a16:creationId xmlns:a16="http://schemas.microsoft.com/office/drawing/2014/main" id="{2054D76D-FB29-6987-DD5B-1A13AB4FCE13}"/>
              </a:ext>
            </a:extLst>
          </p:cNvPr>
          <p:cNvSpPr>
            <a:spLocks noGrp="1"/>
          </p:cNvSpPr>
          <p:nvPr>
            <p:ph idx="14" hasCustomPrompt="1"/>
          </p:nvPr>
        </p:nvSpPr>
        <p:spPr>
          <a:xfrm>
            <a:off x="5938322" y="3615596"/>
            <a:ext cx="5613915" cy="1591056"/>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848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lassic 3 takeaways">
    <p:bg>
      <p:bgPr>
        <a:solidFill>
          <a:schemeClr val="tx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41CBC7B-0E88-A607-82BA-63F48C80B791}"/>
              </a:ext>
            </a:extLst>
          </p:cNvPr>
          <p:cNvPicPr>
            <a:picLocks noChangeAspect="1"/>
          </p:cNvPicPr>
          <p:nvPr userDrawn="1"/>
        </p:nvPicPr>
        <p:blipFill>
          <a:blip r:embed="rId2"/>
          <a:srcRect/>
          <a:stretch/>
        </p:blipFill>
        <p:spPr>
          <a:xfrm>
            <a:off x="763" y="858"/>
            <a:ext cx="12190474" cy="6857142"/>
          </a:xfrm>
          <a:prstGeom prst="rect">
            <a:avLst/>
          </a:prstGeom>
        </p:spPr>
      </p:pic>
      <p:pic>
        <p:nvPicPr>
          <p:cNvPr id="3" name="Picture 2" descr="A black background with a black square&#10;&#10;AI-generated content may be incorrect.">
            <a:extLst>
              <a:ext uri="{FF2B5EF4-FFF2-40B4-BE49-F238E27FC236}">
                <a16:creationId xmlns:a16="http://schemas.microsoft.com/office/drawing/2014/main" id="{25EE1976-67D4-5A1B-8B76-5FFACCB87D6D}"/>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4" name="Group 4">
            <a:extLst>
              <a:ext uri="{FF2B5EF4-FFF2-40B4-BE49-F238E27FC236}">
                <a16:creationId xmlns:a16="http://schemas.microsoft.com/office/drawing/2014/main" id="{E0A1C28F-C3BA-1067-37F0-26286677E1C1}"/>
              </a:ext>
            </a:extLst>
          </p:cNvPr>
          <p:cNvGrpSpPr>
            <a:grpSpLocks noChangeAspect="1"/>
          </p:cNvGrpSpPr>
          <p:nvPr userDrawn="1"/>
        </p:nvGrpSpPr>
        <p:grpSpPr bwMode="auto">
          <a:xfrm>
            <a:off x="0" y="6400800"/>
            <a:ext cx="457200" cy="457200"/>
            <a:chOff x="1680" y="0"/>
            <a:chExt cx="4320" cy="4320"/>
          </a:xfrm>
        </p:grpSpPr>
        <p:sp>
          <p:nvSpPr>
            <p:cNvPr id="5" name="AutoShape 3">
              <a:extLst>
                <a:ext uri="{FF2B5EF4-FFF2-40B4-BE49-F238E27FC236}">
                  <a16:creationId xmlns:a16="http://schemas.microsoft.com/office/drawing/2014/main" id="{86823A55-0204-1568-6486-D37417589B46}"/>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39797923-97C3-C080-9EBC-13B2C844BF9F}"/>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 name="Rectangle 6">
              <a:extLst>
                <a:ext uri="{FF2B5EF4-FFF2-40B4-BE49-F238E27FC236}">
                  <a16:creationId xmlns:a16="http://schemas.microsoft.com/office/drawing/2014/main" id="{C8AC3406-7054-4C8C-D709-03C2F1FB4760}"/>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 name="Freeform 7">
              <a:extLst>
                <a:ext uri="{FF2B5EF4-FFF2-40B4-BE49-F238E27FC236}">
                  <a16:creationId xmlns:a16="http://schemas.microsoft.com/office/drawing/2014/main" id="{5B957DE9-AB3B-18F4-F7F8-67277CB05854}"/>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9" name="Rectangle 8" descr="Intel Confidential">
            <a:extLst>
              <a:ext uri="{FF2B5EF4-FFF2-40B4-BE49-F238E27FC236}">
                <a16:creationId xmlns:a16="http://schemas.microsoft.com/office/drawing/2014/main" id="{8CA0AAFF-82E1-EE84-C4C4-1CD92730A62B}"/>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0" name="TextBox 9" descr="page number">
            <a:extLst>
              <a:ext uri="{FF2B5EF4-FFF2-40B4-BE49-F238E27FC236}">
                <a16:creationId xmlns:a16="http://schemas.microsoft.com/office/drawing/2014/main" id="{B483D59B-209B-2267-0AEB-33DF46D1E3A5}"/>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3" name="Title 1">
            <a:extLst>
              <a:ext uri="{FF2B5EF4-FFF2-40B4-BE49-F238E27FC236}">
                <a16:creationId xmlns:a16="http://schemas.microsoft.com/office/drawing/2014/main" id="{61F33502-FF3E-5973-3DA5-5995A853054B}"/>
              </a:ext>
            </a:extLst>
          </p:cNvPr>
          <p:cNvSpPr>
            <a:spLocks noGrp="1"/>
          </p:cNvSpPr>
          <p:nvPr>
            <p:ph type="title" hasCustomPrompt="1"/>
          </p:nvPr>
        </p:nvSpPr>
        <p:spPr>
          <a:xfrm>
            <a:off x="638175" y="1649778"/>
            <a:ext cx="3337560" cy="3557016"/>
          </a:xfrm>
          <a:noFill/>
          <a:effectLst/>
        </p:spPr>
        <p:txBody>
          <a:bodyPr lIns="137160" tIns="137160" rIns="137160" bIns="137160" anchor="ctr" anchorCtr="0"/>
          <a:lstStyle>
            <a:lvl1pPr algn="ctr">
              <a:defRPr sz="2800">
                <a:solidFill>
                  <a:schemeClr val="bg1"/>
                </a:solidFill>
              </a:defRPr>
            </a:lvl1pPr>
          </a:lstStyle>
          <a:p>
            <a:r>
              <a:rPr lang="en-US"/>
              <a:t>Click to edit title style</a:t>
            </a:r>
          </a:p>
        </p:txBody>
      </p:sp>
      <p:sp>
        <p:nvSpPr>
          <p:cNvPr id="31" name="Text Placeholder 17">
            <a:extLst>
              <a:ext uri="{FF2B5EF4-FFF2-40B4-BE49-F238E27FC236}">
                <a16:creationId xmlns:a16="http://schemas.microsoft.com/office/drawing/2014/main" id="{401DDE6C-6DCB-CBEA-3A26-1559A235D622}"/>
              </a:ext>
            </a:extLst>
          </p:cNvPr>
          <p:cNvSpPr>
            <a:spLocks noGrp="1"/>
          </p:cNvSpPr>
          <p:nvPr>
            <p:ph type="body" sz="quarter" idx="12" hasCustomPrompt="1"/>
          </p:nvPr>
        </p:nvSpPr>
        <p:spPr>
          <a:xfrm>
            <a:off x="4343398" y="641031"/>
            <a:ext cx="1619348" cy="1614066"/>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32" name="Content Placeholder 2">
            <a:extLst>
              <a:ext uri="{FF2B5EF4-FFF2-40B4-BE49-F238E27FC236}">
                <a16:creationId xmlns:a16="http://schemas.microsoft.com/office/drawing/2014/main" id="{70A7ED0F-B4AC-59A9-FD1B-7AD969C28EED}"/>
              </a:ext>
            </a:extLst>
          </p:cNvPr>
          <p:cNvSpPr>
            <a:spLocks noGrp="1"/>
          </p:cNvSpPr>
          <p:nvPr>
            <p:ph idx="1" hasCustomPrompt="1"/>
          </p:nvPr>
        </p:nvSpPr>
        <p:spPr>
          <a:xfrm>
            <a:off x="5962746" y="641031"/>
            <a:ext cx="5586876" cy="1614066"/>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7">
            <a:extLst>
              <a:ext uri="{FF2B5EF4-FFF2-40B4-BE49-F238E27FC236}">
                <a16:creationId xmlns:a16="http://schemas.microsoft.com/office/drawing/2014/main" id="{A30BF0C4-DF3D-5C44-48D9-DF7D30C754AD}"/>
              </a:ext>
            </a:extLst>
          </p:cNvPr>
          <p:cNvSpPr>
            <a:spLocks noGrp="1"/>
          </p:cNvSpPr>
          <p:nvPr>
            <p:ph type="body" sz="quarter" idx="13" hasCustomPrompt="1"/>
          </p:nvPr>
        </p:nvSpPr>
        <p:spPr>
          <a:xfrm>
            <a:off x="4343398" y="2621967"/>
            <a:ext cx="1619348" cy="1614066"/>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20" name="Content Placeholder 2">
            <a:extLst>
              <a:ext uri="{FF2B5EF4-FFF2-40B4-BE49-F238E27FC236}">
                <a16:creationId xmlns:a16="http://schemas.microsoft.com/office/drawing/2014/main" id="{0154E0CC-D588-2E96-E46C-6D3E52BAF92F}"/>
              </a:ext>
            </a:extLst>
          </p:cNvPr>
          <p:cNvSpPr>
            <a:spLocks noGrp="1"/>
          </p:cNvSpPr>
          <p:nvPr>
            <p:ph idx="14" hasCustomPrompt="1"/>
          </p:nvPr>
        </p:nvSpPr>
        <p:spPr>
          <a:xfrm>
            <a:off x="5962746" y="2621967"/>
            <a:ext cx="5586876" cy="1614066"/>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7">
            <a:extLst>
              <a:ext uri="{FF2B5EF4-FFF2-40B4-BE49-F238E27FC236}">
                <a16:creationId xmlns:a16="http://schemas.microsoft.com/office/drawing/2014/main" id="{CD7BB096-5901-7E51-B875-EACF33508152}"/>
              </a:ext>
            </a:extLst>
          </p:cNvPr>
          <p:cNvSpPr>
            <a:spLocks noGrp="1"/>
          </p:cNvSpPr>
          <p:nvPr>
            <p:ph type="body" sz="quarter" idx="15" hasCustomPrompt="1"/>
          </p:nvPr>
        </p:nvSpPr>
        <p:spPr>
          <a:xfrm>
            <a:off x="4343398" y="4601475"/>
            <a:ext cx="1619348" cy="1614066"/>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22" name="Content Placeholder 2">
            <a:extLst>
              <a:ext uri="{FF2B5EF4-FFF2-40B4-BE49-F238E27FC236}">
                <a16:creationId xmlns:a16="http://schemas.microsoft.com/office/drawing/2014/main" id="{CCD5DBF6-B7D4-ABF3-6073-A8AD1A08FB7A}"/>
              </a:ext>
            </a:extLst>
          </p:cNvPr>
          <p:cNvSpPr>
            <a:spLocks noGrp="1"/>
          </p:cNvSpPr>
          <p:nvPr>
            <p:ph idx="16" hasCustomPrompt="1"/>
          </p:nvPr>
        </p:nvSpPr>
        <p:spPr>
          <a:xfrm>
            <a:off x="5962746" y="4601475"/>
            <a:ext cx="5586876" cy="1614066"/>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467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smos 3 takeaways">
    <p:bg>
      <p:bgPr>
        <a:solidFill>
          <a:schemeClr val="tx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A34A5B0-A74A-A7A6-10CC-3F2CA41C67D9}"/>
              </a:ext>
            </a:extLst>
          </p:cNvPr>
          <p:cNvPicPr>
            <a:picLocks noChangeAspect="1"/>
          </p:cNvPicPr>
          <p:nvPr userDrawn="1"/>
        </p:nvPicPr>
        <p:blipFill>
          <a:blip r:embed="rId2"/>
          <a:srcRect/>
          <a:stretch/>
        </p:blipFill>
        <p:spPr>
          <a:xfrm>
            <a:off x="763" y="859"/>
            <a:ext cx="12190474" cy="6857141"/>
          </a:xfrm>
          <a:prstGeom prst="rect">
            <a:avLst/>
          </a:prstGeom>
        </p:spPr>
      </p:pic>
      <p:sp>
        <p:nvSpPr>
          <p:cNvPr id="3" name="Rectangle 2" descr="Intel Confidential">
            <a:extLst>
              <a:ext uri="{FF2B5EF4-FFF2-40B4-BE49-F238E27FC236}">
                <a16:creationId xmlns:a16="http://schemas.microsoft.com/office/drawing/2014/main" id="{C62CF903-D429-1024-10DF-59B8403F0B59}"/>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4" name="TextBox 3" descr="page number">
            <a:extLst>
              <a:ext uri="{FF2B5EF4-FFF2-40B4-BE49-F238E27FC236}">
                <a16:creationId xmlns:a16="http://schemas.microsoft.com/office/drawing/2014/main" id="{6CD4268C-A747-3DFB-177B-7552A6FDA1AE}"/>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5" name="Picture 4" descr="A black background with a black square&#10;&#10;AI-generated content may be incorrect.">
            <a:extLst>
              <a:ext uri="{FF2B5EF4-FFF2-40B4-BE49-F238E27FC236}">
                <a16:creationId xmlns:a16="http://schemas.microsoft.com/office/drawing/2014/main" id="{29C5145C-DD3A-D20A-B5E4-EC31DD3D5E09}"/>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6" name="Group 4">
            <a:extLst>
              <a:ext uri="{FF2B5EF4-FFF2-40B4-BE49-F238E27FC236}">
                <a16:creationId xmlns:a16="http://schemas.microsoft.com/office/drawing/2014/main" id="{CE9A8DA0-3177-9CF9-2BF1-2178F58A94AB}"/>
              </a:ext>
            </a:extLst>
          </p:cNvPr>
          <p:cNvGrpSpPr>
            <a:grpSpLocks noChangeAspect="1"/>
          </p:cNvGrpSpPr>
          <p:nvPr userDrawn="1"/>
        </p:nvGrpSpPr>
        <p:grpSpPr bwMode="auto">
          <a:xfrm>
            <a:off x="0" y="6400800"/>
            <a:ext cx="457200" cy="457200"/>
            <a:chOff x="1680" y="0"/>
            <a:chExt cx="4320" cy="4320"/>
          </a:xfrm>
        </p:grpSpPr>
        <p:sp>
          <p:nvSpPr>
            <p:cNvPr id="7" name="AutoShape 3">
              <a:extLst>
                <a:ext uri="{FF2B5EF4-FFF2-40B4-BE49-F238E27FC236}">
                  <a16:creationId xmlns:a16="http://schemas.microsoft.com/office/drawing/2014/main" id="{8D0CD556-E697-1689-3875-2FE6B643D739}"/>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7">
              <a:extLst>
                <a:ext uri="{FF2B5EF4-FFF2-40B4-BE49-F238E27FC236}">
                  <a16:creationId xmlns:a16="http://schemas.microsoft.com/office/drawing/2014/main" id="{A83C1AB3-0DC1-87F7-FF81-1C47387D35BB}"/>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 name="Rectangle 8">
              <a:extLst>
                <a:ext uri="{FF2B5EF4-FFF2-40B4-BE49-F238E27FC236}">
                  <a16:creationId xmlns:a16="http://schemas.microsoft.com/office/drawing/2014/main" id="{2378D494-AD9B-50B3-F20B-C3548BA4D7CF}"/>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 name="Freeform 7">
              <a:extLst>
                <a:ext uri="{FF2B5EF4-FFF2-40B4-BE49-F238E27FC236}">
                  <a16:creationId xmlns:a16="http://schemas.microsoft.com/office/drawing/2014/main" id="{E9D36938-619C-64D5-990C-930C5EF71B3C}"/>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3" name="Title 1">
            <a:extLst>
              <a:ext uri="{FF2B5EF4-FFF2-40B4-BE49-F238E27FC236}">
                <a16:creationId xmlns:a16="http://schemas.microsoft.com/office/drawing/2014/main" id="{61F33502-FF3E-5973-3DA5-5995A853054B}"/>
              </a:ext>
            </a:extLst>
          </p:cNvPr>
          <p:cNvSpPr>
            <a:spLocks noGrp="1"/>
          </p:cNvSpPr>
          <p:nvPr>
            <p:ph type="title" hasCustomPrompt="1"/>
          </p:nvPr>
        </p:nvSpPr>
        <p:spPr>
          <a:xfrm>
            <a:off x="638175" y="1649778"/>
            <a:ext cx="3337560" cy="3557016"/>
          </a:xfrm>
          <a:noFill/>
          <a:effectLst/>
        </p:spPr>
        <p:txBody>
          <a:bodyPr lIns="137160" tIns="137160" rIns="137160" bIns="137160" anchor="ctr" anchorCtr="0"/>
          <a:lstStyle>
            <a:lvl1pPr algn="ctr">
              <a:defRPr sz="2800">
                <a:solidFill>
                  <a:schemeClr val="bg1"/>
                </a:solidFill>
              </a:defRPr>
            </a:lvl1pPr>
          </a:lstStyle>
          <a:p>
            <a:r>
              <a:rPr lang="en-US"/>
              <a:t>Click to edit title style</a:t>
            </a:r>
          </a:p>
        </p:txBody>
      </p:sp>
      <p:sp>
        <p:nvSpPr>
          <p:cNvPr id="31" name="Text Placeholder 17">
            <a:extLst>
              <a:ext uri="{FF2B5EF4-FFF2-40B4-BE49-F238E27FC236}">
                <a16:creationId xmlns:a16="http://schemas.microsoft.com/office/drawing/2014/main" id="{401DDE6C-6DCB-CBEA-3A26-1559A235D622}"/>
              </a:ext>
            </a:extLst>
          </p:cNvPr>
          <p:cNvSpPr>
            <a:spLocks noGrp="1"/>
          </p:cNvSpPr>
          <p:nvPr>
            <p:ph type="body" sz="quarter" idx="12" hasCustomPrompt="1"/>
          </p:nvPr>
        </p:nvSpPr>
        <p:spPr>
          <a:xfrm>
            <a:off x="4343398" y="641031"/>
            <a:ext cx="1619348" cy="1614066"/>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32" name="Content Placeholder 2">
            <a:extLst>
              <a:ext uri="{FF2B5EF4-FFF2-40B4-BE49-F238E27FC236}">
                <a16:creationId xmlns:a16="http://schemas.microsoft.com/office/drawing/2014/main" id="{70A7ED0F-B4AC-59A9-FD1B-7AD969C28EED}"/>
              </a:ext>
            </a:extLst>
          </p:cNvPr>
          <p:cNvSpPr>
            <a:spLocks noGrp="1"/>
          </p:cNvSpPr>
          <p:nvPr>
            <p:ph idx="1" hasCustomPrompt="1"/>
          </p:nvPr>
        </p:nvSpPr>
        <p:spPr>
          <a:xfrm>
            <a:off x="5962746" y="641031"/>
            <a:ext cx="5586876" cy="1614066"/>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7">
            <a:extLst>
              <a:ext uri="{FF2B5EF4-FFF2-40B4-BE49-F238E27FC236}">
                <a16:creationId xmlns:a16="http://schemas.microsoft.com/office/drawing/2014/main" id="{A30BF0C4-DF3D-5C44-48D9-DF7D30C754AD}"/>
              </a:ext>
            </a:extLst>
          </p:cNvPr>
          <p:cNvSpPr>
            <a:spLocks noGrp="1"/>
          </p:cNvSpPr>
          <p:nvPr>
            <p:ph type="body" sz="quarter" idx="13" hasCustomPrompt="1"/>
          </p:nvPr>
        </p:nvSpPr>
        <p:spPr>
          <a:xfrm>
            <a:off x="4343398" y="2621967"/>
            <a:ext cx="1619348" cy="1614066"/>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20" name="Content Placeholder 2">
            <a:extLst>
              <a:ext uri="{FF2B5EF4-FFF2-40B4-BE49-F238E27FC236}">
                <a16:creationId xmlns:a16="http://schemas.microsoft.com/office/drawing/2014/main" id="{0154E0CC-D588-2E96-E46C-6D3E52BAF92F}"/>
              </a:ext>
            </a:extLst>
          </p:cNvPr>
          <p:cNvSpPr>
            <a:spLocks noGrp="1"/>
          </p:cNvSpPr>
          <p:nvPr>
            <p:ph idx="14" hasCustomPrompt="1"/>
          </p:nvPr>
        </p:nvSpPr>
        <p:spPr>
          <a:xfrm>
            <a:off x="5962746" y="2621967"/>
            <a:ext cx="5586876" cy="1614066"/>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7">
            <a:extLst>
              <a:ext uri="{FF2B5EF4-FFF2-40B4-BE49-F238E27FC236}">
                <a16:creationId xmlns:a16="http://schemas.microsoft.com/office/drawing/2014/main" id="{CD7BB096-5901-7E51-B875-EACF33508152}"/>
              </a:ext>
            </a:extLst>
          </p:cNvPr>
          <p:cNvSpPr>
            <a:spLocks noGrp="1"/>
          </p:cNvSpPr>
          <p:nvPr>
            <p:ph type="body" sz="quarter" idx="15" hasCustomPrompt="1"/>
          </p:nvPr>
        </p:nvSpPr>
        <p:spPr>
          <a:xfrm>
            <a:off x="4343398" y="4601475"/>
            <a:ext cx="1619348" cy="1614066"/>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22" name="Content Placeholder 2">
            <a:extLst>
              <a:ext uri="{FF2B5EF4-FFF2-40B4-BE49-F238E27FC236}">
                <a16:creationId xmlns:a16="http://schemas.microsoft.com/office/drawing/2014/main" id="{CCD5DBF6-B7D4-ABF3-6073-A8AD1A08FB7A}"/>
              </a:ext>
            </a:extLst>
          </p:cNvPr>
          <p:cNvSpPr>
            <a:spLocks noGrp="1"/>
          </p:cNvSpPr>
          <p:nvPr>
            <p:ph idx="16" hasCustomPrompt="1"/>
          </p:nvPr>
        </p:nvSpPr>
        <p:spPr>
          <a:xfrm>
            <a:off x="5962746" y="4601475"/>
            <a:ext cx="5586876" cy="1614066"/>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087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lassic 4 takeaways">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C7F1AF-CCB9-9899-0B52-E48CA1C04E00}"/>
              </a:ext>
            </a:extLst>
          </p:cNvPr>
          <p:cNvPicPr>
            <a:picLocks noChangeAspect="1"/>
          </p:cNvPicPr>
          <p:nvPr userDrawn="1"/>
        </p:nvPicPr>
        <p:blipFill>
          <a:blip r:embed="rId2"/>
          <a:srcRect/>
          <a:stretch/>
        </p:blipFill>
        <p:spPr>
          <a:xfrm>
            <a:off x="763" y="858"/>
            <a:ext cx="12190474" cy="6857142"/>
          </a:xfrm>
          <a:prstGeom prst="rect">
            <a:avLst/>
          </a:prstGeom>
        </p:spPr>
      </p:pic>
      <p:pic>
        <p:nvPicPr>
          <p:cNvPr id="18" name="Picture 17" descr="A black background with a black square&#10;&#10;AI-generated content may be incorrect.">
            <a:extLst>
              <a:ext uri="{FF2B5EF4-FFF2-40B4-BE49-F238E27FC236}">
                <a16:creationId xmlns:a16="http://schemas.microsoft.com/office/drawing/2014/main" id="{A0C371A8-83A9-64A5-CE91-8B17ED45E0D2}"/>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20" name="Group 4">
            <a:extLst>
              <a:ext uri="{FF2B5EF4-FFF2-40B4-BE49-F238E27FC236}">
                <a16:creationId xmlns:a16="http://schemas.microsoft.com/office/drawing/2014/main" id="{53072137-B2B8-F9A3-9A46-00FFBA4F555C}"/>
              </a:ext>
            </a:extLst>
          </p:cNvPr>
          <p:cNvGrpSpPr>
            <a:grpSpLocks noChangeAspect="1"/>
          </p:cNvGrpSpPr>
          <p:nvPr userDrawn="1"/>
        </p:nvGrpSpPr>
        <p:grpSpPr bwMode="auto">
          <a:xfrm>
            <a:off x="0" y="6400800"/>
            <a:ext cx="457200" cy="457200"/>
            <a:chOff x="1680" y="0"/>
            <a:chExt cx="4320" cy="4320"/>
          </a:xfrm>
        </p:grpSpPr>
        <p:sp>
          <p:nvSpPr>
            <p:cNvPr id="21" name="AutoShape 3">
              <a:extLst>
                <a:ext uri="{FF2B5EF4-FFF2-40B4-BE49-F238E27FC236}">
                  <a16:creationId xmlns:a16="http://schemas.microsoft.com/office/drawing/2014/main" id="{12EB3D20-D63F-9AA7-7FB2-BD89008CB748}"/>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26EEA1A5-639D-B1F7-66D5-B984525DEFB4}"/>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 name="Rectangle 22">
              <a:extLst>
                <a:ext uri="{FF2B5EF4-FFF2-40B4-BE49-F238E27FC236}">
                  <a16:creationId xmlns:a16="http://schemas.microsoft.com/office/drawing/2014/main" id="{2AFE1307-A97E-2EAF-CEF9-ED271A297DD1}"/>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 name="Freeform 7">
              <a:extLst>
                <a:ext uri="{FF2B5EF4-FFF2-40B4-BE49-F238E27FC236}">
                  <a16:creationId xmlns:a16="http://schemas.microsoft.com/office/drawing/2014/main" id="{195117B1-1CFB-943C-99E0-7CBF33F27500}"/>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5" name="Rectangle 24" descr="Intel Confidential">
            <a:extLst>
              <a:ext uri="{FF2B5EF4-FFF2-40B4-BE49-F238E27FC236}">
                <a16:creationId xmlns:a16="http://schemas.microsoft.com/office/drawing/2014/main" id="{825A8F4E-435C-5DF2-E732-BB1EE3D11C99}"/>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26" name="TextBox 25" descr="page number">
            <a:extLst>
              <a:ext uri="{FF2B5EF4-FFF2-40B4-BE49-F238E27FC236}">
                <a16:creationId xmlns:a16="http://schemas.microsoft.com/office/drawing/2014/main" id="{BDAD87BC-2A28-396E-1342-48D8990652F6}"/>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9" name="Title 1">
            <a:extLst>
              <a:ext uri="{FF2B5EF4-FFF2-40B4-BE49-F238E27FC236}">
                <a16:creationId xmlns:a16="http://schemas.microsoft.com/office/drawing/2014/main" id="{7A8BDD78-5FAC-8A55-991C-65E237B2FF24}"/>
              </a:ext>
            </a:extLst>
          </p:cNvPr>
          <p:cNvSpPr>
            <a:spLocks noGrp="1"/>
          </p:cNvSpPr>
          <p:nvPr>
            <p:ph type="title" hasCustomPrompt="1"/>
          </p:nvPr>
        </p:nvSpPr>
        <p:spPr>
          <a:xfrm>
            <a:off x="638175" y="1648828"/>
            <a:ext cx="3341052" cy="3560346"/>
          </a:xfrm>
          <a:noFill/>
          <a:effectLst/>
        </p:spPr>
        <p:txBody>
          <a:bodyPr lIns="137160" tIns="137160" rIns="137160" bIns="137160" anchor="ctr" anchorCtr="0"/>
          <a:lstStyle>
            <a:lvl1pPr algn="ctr">
              <a:defRPr sz="2800">
                <a:solidFill>
                  <a:schemeClr val="bg1"/>
                </a:solidFill>
              </a:defRPr>
            </a:lvl1pPr>
          </a:lstStyle>
          <a:p>
            <a:r>
              <a:rPr lang="en-US"/>
              <a:t>Click to edit title style</a:t>
            </a:r>
          </a:p>
        </p:txBody>
      </p:sp>
      <p:sp>
        <p:nvSpPr>
          <p:cNvPr id="31" name="Text Placeholder 17">
            <a:extLst>
              <a:ext uri="{FF2B5EF4-FFF2-40B4-BE49-F238E27FC236}">
                <a16:creationId xmlns:a16="http://schemas.microsoft.com/office/drawing/2014/main" id="{401DDE6C-6DCB-CBEA-3A26-1559A235D622}"/>
              </a:ext>
            </a:extLst>
          </p:cNvPr>
          <p:cNvSpPr>
            <a:spLocks noGrp="1"/>
          </p:cNvSpPr>
          <p:nvPr>
            <p:ph type="body" sz="quarter" idx="12" hasCustomPrompt="1"/>
          </p:nvPr>
        </p:nvSpPr>
        <p:spPr>
          <a:xfrm>
            <a:off x="4343399" y="639763"/>
            <a:ext cx="1263462" cy="1259341"/>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32" name="Content Placeholder 2">
            <a:extLst>
              <a:ext uri="{FF2B5EF4-FFF2-40B4-BE49-F238E27FC236}">
                <a16:creationId xmlns:a16="http://schemas.microsoft.com/office/drawing/2014/main" id="{70A7ED0F-B4AC-59A9-FD1B-7AD969C28EED}"/>
              </a:ext>
            </a:extLst>
          </p:cNvPr>
          <p:cNvSpPr>
            <a:spLocks noGrp="1"/>
          </p:cNvSpPr>
          <p:nvPr>
            <p:ph idx="1" hasCustomPrompt="1"/>
          </p:nvPr>
        </p:nvSpPr>
        <p:spPr>
          <a:xfrm>
            <a:off x="5606861" y="639762"/>
            <a:ext cx="5945376" cy="125934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17">
            <a:extLst>
              <a:ext uri="{FF2B5EF4-FFF2-40B4-BE49-F238E27FC236}">
                <a16:creationId xmlns:a16="http://schemas.microsoft.com/office/drawing/2014/main" id="{D7CA595A-6D62-43D1-587B-082C9783898C}"/>
              </a:ext>
            </a:extLst>
          </p:cNvPr>
          <p:cNvSpPr>
            <a:spLocks noGrp="1"/>
          </p:cNvSpPr>
          <p:nvPr>
            <p:ph type="body" sz="quarter" idx="13" hasCustomPrompt="1"/>
          </p:nvPr>
        </p:nvSpPr>
        <p:spPr>
          <a:xfrm>
            <a:off x="4343399" y="2078943"/>
            <a:ext cx="1263462" cy="1259341"/>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9" name="Content Placeholder 2">
            <a:extLst>
              <a:ext uri="{FF2B5EF4-FFF2-40B4-BE49-F238E27FC236}">
                <a16:creationId xmlns:a16="http://schemas.microsoft.com/office/drawing/2014/main" id="{C5029D4D-033C-35FC-E0DA-F46E0B606135}"/>
              </a:ext>
            </a:extLst>
          </p:cNvPr>
          <p:cNvSpPr>
            <a:spLocks noGrp="1"/>
          </p:cNvSpPr>
          <p:nvPr>
            <p:ph idx="14" hasCustomPrompt="1"/>
          </p:nvPr>
        </p:nvSpPr>
        <p:spPr>
          <a:xfrm>
            <a:off x="5606861" y="2078942"/>
            <a:ext cx="5945376" cy="125934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7">
            <a:extLst>
              <a:ext uri="{FF2B5EF4-FFF2-40B4-BE49-F238E27FC236}">
                <a16:creationId xmlns:a16="http://schemas.microsoft.com/office/drawing/2014/main" id="{D29D1A13-E761-EC6E-D12B-71C8846FD006}"/>
              </a:ext>
            </a:extLst>
          </p:cNvPr>
          <p:cNvSpPr>
            <a:spLocks noGrp="1"/>
          </p:cNvSpPr>
          <p:nvPr>
            <p:ph type="body" sz="quarter" idx="15" hasCustomPrompt="1"/>
          </p:nvPr>
        </p:nvSpPr>
        <p:spPr>
          <a:xfrm>
            <a:off x="4343399" y="3518122"/>
            <a:ext cx="1263462" cy="1259341"/>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11" name="Content Placeholder 2">
            <a:extLst>
              <a:ext uri="{FF2B5EF4-FFF2-40B4-BE49-F238E27FC236}">
                <a16:creationId xmlns:a16="http://schemas.microsoft.com/office/drawing/2014/main" id="{FC134D6D-3210-16EF-80F3-C65CD6167A51}"/>
              </a:ext>
            </a:extLst>
          </p:cNvPr>
          <p:cNvSpPr>
            <a:spLocks noGrp="1"/>
          </p:cNvSpPr>
          <p:nvPr>
            <p:ph idx="16" hasCustomPrompt="1"/>
          </p:nvPr>
        </p:nvSpPr>
        <p:spPr>
          <a:xfrm>
            <a:off x="5606861" y="3518121"/>
            <a:ext cx="5945376" cy="125934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7">
            <a:extLst>
              <a:ext uri="{FF2B5EF4-FFF2-40B4-BE49-F238E27FC236}">
                <a16:creationId xmlns:a16="http://schemas.microsoft.com/office/drawing/2014/main" id="{99CE4D8C-A6A7-258C-A083-8DCB8CA9FED5}"/>
              </a:ext>
            </a:extLst>
          </p:cNvPr>
          <p:cNvSpPr>
            <a:spLocks noGrp="1"/>
          </p:cNvSpPr>
          <p:nvPr>
            <p:ph type="body" sz="quarter" idx="17" hasCustomPrompt="1"/>
          </p:nvPr>
        </p:nvSpPr>
        <p:spPr>
          <a:xfrm>
            <a:off x="4343399" y="4957302"/>
            <a:ext cx="1263462" cy="1259341"/>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13" name="Content Placeholder 2">
            <a:extLst>
              <a:ext uri="{FF2B5EF4-FFF2-40B4-BE49-F238E27FC236}">
                <a16:creationId xmlns:a16="http://schemas.microsoft.com/office/drawing/2014/main" id="{D32D25DE-BD5A-1E2A-B371-ECE4BD167240}"/>
              </a:ext>
            </a:extLst>
          </p:cNvPr>
          <p:cNvSpPr>
            <a:spLocks noGrp="1"/>
          </p:cNvSpPr>
          <p:nvPr>
            <p:ph idx="18" hasCustomPrompt="1"/>
          </p:nvPr>
        </p:nvSpPr>
        <p:spPr>
          <a:xfrm>
            <a:off x="5606861" y="4957301"/>
            <a:ext cx="5945376" cy="125934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24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assic focal spark divider 3">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69DF83-D27C-4CCA-9CFE-1E00BACE9902}"/>
              </a:ext>
            </a:extLst>
          </p:cNvPr>
          <p:cNvPicPr>
            <a:picLocks noChangeAspect="1"/>
          </p:cNvPicPr>
          <p:nvPr userDrawn="1"/>
        </p:nvPicPr>
        <p:blipFill>
          <a:blip r:embed="rId2"/>
          <a:srcRect/>
          <a:stretch/>
        </p:blipFill>
        <p:spPr>
          <a:xfrm>
            <a:off x="763" y="857"/>
            <a:ext cx="12190474" cy="6857141"/>
          </a:xfrm>
          <a:prstGeom prst="rect">
            <a:avLst/>
          </a:prstGeom>
          <a:solidFill>
            <a:schemeClr val="accent1"/>
          </a:solidFill>
        </p:spPr>
      </p:pic>
      <p:pic>
        <p:nvPicPr>
          <p:cNvPr id="10" name="Picture 9" descr="A black background with a black square&#10;&#10;AI-generated content may be incorrect.">
            <a:extLst>
              <a:ext uri="{FF2B5EF4-FFF2-40B4-BE49-F238E27FC236}">
                <a16:creationId xmlns:a16="http://schemas.microsoft.com/office/drawing/2014/main" id="{41AE917F-0FD2-609F-94DE-B85D714F4D3A}"/>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11" name="Group 4">
            <a:extLst>
              <a:ext uri="{FF2B5EF4-FFF2-40B4-BE49-F238E27FC236}">
                <a16:creationId xmlns:a16="http://schemas.microsoft.com/office/drawing/2014/main" id="{9366C2D4-E03B-F552-5BCF-AF384E362E94}"/>
              </a:ext>
            </a:extLst>
          </p:cNvPr>
          <p:cNvGrpSpPr>
            <a:grpSpLocks noChangeAspect="1"/>
          </p:cNvGrpSpPr>
          <p:nvPr userDrawn="1"/>
        </p:nvGrpSpPr>
        <p:grpSpPr bwMode="auto">
          <a:xfrm>
            <a:off x="0" y="6400800"/>
            <a:ext cx="457200" cy="457200"/>
            <a:chOff x="1680" y="0"/>
            <a:chExt cx="4320" cy="4320"/>
          </a:xfrm>
        </p:grpSpPr>
        <p:sp>
          <p:nvSpPr>
            <p:cNvPr id="12" name="AutoShape 3">
              <a:extLst>
                <a:ext uri="{FF2B5EF4-FFF2-40B4-BE49-F238E27FC236}">
                  <a16:creationId xmlns:a16="http://schemas.microsoft.com/office/drawing/2014/main" id="{E91C01CA-5E33-CCAC-AC1B-63483FD3816A}"/>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76BB837F-8552-8443-AB4D-EA5844B19696}"/>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 name="Rectangle 13">
              <a:extLst>
                <a:ext uri="{FF2B5EF4-FFF2-40B4-BE49-F238E27FC236}">
                  <a16:creationId xmlns:a16="http://schemas.microsoft.com/office/drawing/2014/main" id="{8664A08E-6508-3788-2F14-35730D6D0A57}"/>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 name="Freeform 7">
              <a:extLst>
                <a:ext uri="{FF2B5EF4-FFF2-40B4-BE49-F238E27FC236}">
                  <a16:creationId xmlns:a16="http://schemas.microsoft.com/office/drawing/2014/main" id="{4F93731A-28D0-4D21-0EC0-5574BB1DC6E8}"/>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3" name="TextBox 22" descr="page number">
            <a:extLst>
              <a:ext uri="{FF2B5EF4-FFF2-40B4-BE49-F238E27FC236}">
                <a16:creationId xmlns:a16="http://schemas.microsoft.com/office/drawing/2014/main" id="{5EF8DDBE-D32F-6C72-4BC2-81C693E88BB0}"/>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5" name="Title 1">
            <a:extLst>
              <a:ext uri="{FF2B5EF4-FFF2-40B4-BE49-F238E27FC236}">
                <a16:creationId xmlns:a16="http://schemas.microsoft.com/office/drawing/2014/main" id="{F6D8C02C-EE04-4B74-0BCE-638A1FECF29E}"/>
              </a:ext>
            </a:extLst>
          </p:cNvPr>
          <p:cNvSpPr>
            <a:spLocks noGrp="1"/>
          </p:cNvSpPr>
          <p:nvPr>
            <p:ph type="title" hasCustomPrompt="1"/>
          </p:nvPr>
        </p:nvSpPr>
        <p:spPr>
          <a:xfrm>
            <a:off x="1233377" y="1775197"/>
            <a:ext cx="9725246" cy="1005840"/>
          </a:xfrm>
        </p:spPr>
        <p:txBody>
          <a:bodyPr anchor="ctr" anchorCtr="0">
            <a:noAutofit/>
          </a:bodyPr>
          <a:lstStyle>
            <a:lvl1pPr algn="ctr">
              <a:lnSpc>
                <a:spcPct val="100000"/>
              </a:lnSpc>
              <a:spcBef>
                <a:spcPts val="0"/>
              </a:spcBef>
              <a:spcAft>
                <a:spcPts val="0"/>
              </a:spcAft>
              <a:defRPr lang="en-US" sz="7200" i="0" kern="1200" spc="0" baseline="0" dirty="0">
                <a:solidFill>
                  <a:schemeClr val="bg1"/>
                </a:solidFill>
                <a:effectLst>
                  <a:outerShdw blurRad="127000" dist="25400" dir="5400000" algn="ctr" rotWithShape="0">
                    <a:srgbClr val="004A86">
                      <a:alpha val="67000"/>
                    </a:srgbClr>
                  </a:outerShdw>
                </a:effectLst>
                <a:latin typeface="IntelOne Headline Bold Italic" panose="020B0803020203090204" pitchFamily="34" charset="0"/>
                <a:ea typeface="+mj-ea"/>
                <a:cs typeface="+mj-cs"/>
              </a:defRPr>
            </a:lvl1pPr>
          </a:lstStyle>
          <a:p>
            <a:pPr marL="0" lvl="0" indent="0" algn="ctr" defTabSz="914400" rtl="0" eaLnBrk="1" latinLnBrk="0" hangingPunct="1">
              <a:lnSpc>
                <a:spcPct val="100000"/>
              </a:lnSpc>
              <a:spcBef>
                <a:spcPts val="0"/>
              </a:spcBef>
              <a:spcAft>
                <a:spcPts val="0"/>
              </a:spcAft>
              <a:buClr>
                <a:schemeClr val="accent1"/>
              </a:buClr>
              <a:buFont typeface="IntelOne Display Regular" panose="020B0503020203020204" pitchFamily="34" charset="0"/>
              <a:buNone/>
            </a:pPr>
            <a:r>
              <a:rPr lang="en-US"/>
              <a:t>Click to edit title style</a:t>
            </a:r>
          </a:p>
        </p:txBody>
      </p:sp>
      <p:sp>
        <p:nvSpPr>
          <p:cNvPr id="6" name="Text Placeholder 3">
            <a:extLst>
              <a:ext uri="{FF2B5EF4-FFF2-40B4-BE49-F238E27FC236}">
                <a16:creationId xmlns:a16="http://schemas.microsoft.com/office/drawing/2014/main" id="{DC2966BA-5314-4E1C-880B-D9CE13E68320}"/>
              </a:ext>
            </a:extLst>
          </p:cNvPr>
          <p:cNvSpPr>
            <a:spLocks noGrp="1"/>
          </p:cNvSpPr>
          <p:nvPr>
            <p:ph type="body" sz="quarter" idx="10" hasCustomPrompt="1"/>
          </p:nvPr>
        </p:nvSpPr>
        <p:spPr>
          <a:xfrm>
            <a:off x="1233377" y="2907080"/>
            <a:ext cx="9725246" cy="1005840"/>
          </a:xfrm>
          <a:prstGeom prst="rect">
            <a:avLst/>
          </a:prstGeom>
        </p:spPr>
        <p:txBody>
          <a:bodyPr anchor="ctr">
            <a:noAutofit/>
          </a:bodyPr>
          <a:lstStyle>
            <a:lvl1pPr marL="0" indent="0" algn="ctr">
              <a:lnSpc>
                <a:spcPct val="100000"/>
              </a:lnSpc>
              <a:spcBef>
                <a:spcPts val="0"/>
              </a:spcBef>
              <a:spcAft>
                <a:spcPts val="0"/>
              </a:spcAft>
              <a:buNone/>
              <a:defRPr lang="en-US" sz="7200" i="0" kern="1200" spc="0" baseline="0" dirty="0">
                <a:solidFill>
                  <a:schemeClr val="bg1"/>
                </a:solidFill>
                <a:effectLst>
                  <a:outerShdw blurRad="127000" dist="25400" dir="5400000" algn="ctr" rotWithShape="0">
                    <a:srgbClr val="004A86">
                      <a:alpha val="67000"/>
                    </a:srgbClr>
                  </a:outerShdw>
                </a:effectLst>
                <a:latin typeface="IntelOne Headline Bold Italic" panose="020B0803020203090204" pitchFamily="34" charset="0"/>
                <a:ea typeface="+mj-ea"/>
                <a:cs typeface="+mj-cs"/>
              </a:defRPr>
            </a:lvl1pPr>
          </a:lstStyle>
          <a:p>
            <a:pPr marL="0" lvl="0" indent="0" algn="ctr" defTabSz="914400" rtl="0" eaLnBrk="1" latinLnBrk="0" hangingPunct="1">
              <a:lnSpc>
                <a:spcPct val="100000"/>
              </a:lnSpc>
              <a:spcBef>
                <a:spcPts val="0"/>
              </a:spcBef>
              <a:spcAft>
                <a:spcPts val="0"/>
              </a:spcAft>
              <a:buClr>
                <a:schemeClr val="accent1"/>
              </a:buClr>
              <a:buFont typeface="IntelOne Display Regular" panose="020B0503020203020204" pitchFamily="34" charset="0"/>
              <a:buNone/>
            </a:pPr>
            <a:r>
              <a:rPr lang="en-US"/>
              <a:t>Click to edit text styles</a:t>
            </a:r>
          </a:p>
        </p:txBody>
      </p:sp>
      <p:sp>
        <p:nvSpPr>
          <p:cNvPr id="7" name="Text Placeholder 3">
            <a:extLst>
              <a:ext uri="{FF2B5EF4-FFF2-40B4-BE49-F238E27FC236}">
                <a16:creationId xmlns:a16="http://schemas.microsoft.com/office/drawing/2014/main" id="{B1EEE740-87FB-D8E4-1C82-1181548A0A1B}"/>
              </a:ext>
            </a:extLst>
          </p:cNvPr>
          <p:cNvSpPr>
            <a:spLocks noGrp="1"/>
          </p:cNvSpPr>
          <p:nvPr>
            <p:ph type="body" sz="quarter" idx="11" hasCustomPrompt="1"/>
          </p:nvPr>
        </p:nvSpPr>
        <p:spPr>
          <a:xfrm>
            <a:off x="1233377" y="4038963"/>
            <a:ext cx="9725246" cy="1005840"/>
          </a:xfrm>
          <a:prstGeom prst="rect">
            <a:avLst/>
          </a:prstGeom>
        </p:spPr>
        <p:txBody>
          <a:bodyPr anchor="ctr">
            <a:noAutofit/>
          </a:bodyPr>
          <a:lstStyle>
            <a:lvl1pPr marL="0" indent="0" algn="ctr">
              <a:lnSpc>
                <a:spcPct val="100000"/>
              </a:lnSpc>
              <a:spcBef>
                <a:spcPts val="0"/>
              </a:spcBef>
              <a:spcAft>
                <a:spcPts val="0"/>
              </a:spcAft>
              <a:buNone/>
              <a:defRPr lang="en-US" sz="7200" b="0" i="0" kern="1200" spc="0" baseline="0" dirty="0">
                <a:solidFill>
                  <a:schemeClr val="bg1"/>
                </a:solidFill>
                <a:effectLst>
                  <a:outerShdw blurRad="127000" dist="25400" dir="5400000" algn="ctr" rotWithShape="0">
                    <a:srgbClr val="004A86">
                      <a:alpha val="67000"/>
                    </a:srgbClr>
                  </a:outerShdw>
                </a:effectLst>
                <a:latin typeface="IntelOne Headline Bold Italic" panose="020B0803020203090204" pitchFamily="34" charset="0"/>
                <a:ea typeface="+mj-ea"/>
                <a:cs typeface="+mj-cs"/>
              </a:defRPr>
            </a:lvl1pPr>
          </a:lstStyle>
          <a:p>
            <a:pPr marL="0" lvl="0" indent="0" algn="ctr" defTabSz="914400" rtl="0" eaLnBrk="1" latinLnBrk="0" hangingPunct="1">
              <a:lnSpc>
                <a:spcPct val="100000"/>
              </a:lnSpc>
              <a:spcBef>
                <a:spcPts val="0"/>
              </a:spcBef>
              <a:spcAft>
                <a:spcPts val="0"/>
              </a:spcAft>
              <a:buClr>
                <a:schemeClr val="accent1"/>
              </a:buClr>
              <a:buFont typeface="IntelOne Display Regular" panose="020B0503020203020204" pitchFamily="34" charset="0"/>
              <a:buNone/>
            </a:pPr>
            <a:r>
              <a:rPr lang="en-US"/>
              <a:t>Click to edit text styles</a:t>
            </a:r>
          </a:p>
        </p:txBody>
      </p:sp>
    </p:spTree>
    <p:extLst>
      <p:ext uri="{BB962C8B-B14F-4D97-AF65-F5344CB8AC3E}">
        <p14:creationId xmlns:p14="http://schemas.microsoft.com/office/powerpoint/2010/main" val="954266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smos 4 takeaways">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F7C985-6919-AFD3-14F1-8F8B81903791}"/>
              </a:ext>
            </a:extLst>
          </p:cNvPr>
          <p:cNvPicPr>
            <a:picLocks noChangeAspect="1"/>
          </p:cNvPicPr>
          <p:nvPr userDrawn="1"/>
        </p:nvPicPr>
        <p:blipFill>
          <a:blip r:embed="rId2"/>
          <a:srcRect/>
          <a:stretch/>
        </p:blipFill>
        <p:spPr>
          <a:xfrm>
            <a:off x="763" y="859"/>
            <a:ext cx="12190474" cy="6857141"/>
          </a:xfrm>
          <a:prstGeom prst="rect">
            <a:avLst/>
          </a:prstGeom>
        </p:spPr>
      </p:pic>
      <p:sp>
        <p:nvSpPr>
          <p:cNvPr id="18" name="Rectangle 17" descr="Intel Confidential">
            <a:extLst>
              <a:ext uri="{FF2B5EF4-FFF2-40B4-BE49-F238E27FC236}">
                <a16:creationId xmlns:a16="http://schemas.microsoft.com/office/drawing/2014/main" id="{60162448-8214-3773-37CC-558B42021258}"/>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20" name="TextBox 19" descr="page number">
            <a:extLst>
              <a:ext uri="{FF2B5EF4-FFF2-40B4-BE49-F238E27FC236}">
                <a16:creationId xmlns:a16="http://schemas.microsoft.com/office/drawing/2014/main" id="{5A3700BD-5568-6560-7CF5-6475FC7AFE83}"/>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21" name="Picture 20" descr="A black background with a black square&#10;&#10;AI-generated content may be incorrect.">
            <a:extLst>
              <a:ext uri="{FF2B5EF4-FFF2-40B4-BE49-F238E27FC236}">
                <a16:creationId xmlns:a16="http://schemas.microsoft.com/office/drawing/2014/main" id="{4B9E641E-2A9E-D709-9DE2-00D952E996A9}"/>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22" name="Group 4">
            <a:extLst>
              <a:ext uri="{FF2B5EF4-FFF2-40B4-BE49-F238E27FC236}">
                <a16:creationId xmlns:a16="http://schemas.microsoft.com/office/drawing/2014/main" id="{D97E00D2-8350-ABCA-CB8E-612C8A3C2649}"/>
              </a:ext>
            </a:extLst>
          </p:cNvPr>
          <p:cNvGrpSpPr>
            <a:grpSpLocks noChangeAspect="1"/>
          </p:cNvGrpSpPr>
          <p:nvPr userDrawn="1"/>
        </p:nvGrpSpPr>
        <p:grpSpPr bwMode="auto">
          <a:xfrm>
            <a:off x="0" y="6400800"/>
            <a:ext cx="457200" cy="457200"/>
            <a:chOff x="1680" y="0"/>
            <a:chExt cx="4320" cy="4320"/>
          </a:xfrm>
        </p:grpSpPr>
        <p:sp>
          <p:nvSpPr>
            <p:cNvPr id="23" name="AutoShape 3">
              <a:extLst>
                <a:ext uri="{FF2B5EF4-FFF2-40B4-BE49-F238E27FC236}">
                  <a16:creationId xmlns:a16="http://schemas.microsoft.com/office/drawing/2014/main" id="{9ED8208D-5B68-2C91-478D-2536FC275857}"/>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56BAABFB-4059-5139-3986-242080F7EBE7}"/>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 name="Rectangle 24">
              <a:extLst>
                <a:ext uri="{FF2B5EF4-FFF2-40B4-BE49-F238E27FC236}">
                  <a16:creationId xmlns:a16="http://schemas.microsoft.com/office/drawing/2014/main" id="{8041EC64-D113-5A23-25EF-3B8D85B5EEEA}"/>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 name="Freeform 7">
              <a:extLst>
                <a:ext uri="{FF2B5EF4-FFF2-40B4-BE49-F238E27FC236}">
                  <a16:creationId xmlns:a16="http://schemas.microsoft.com/office/drawing/2014/main" id="{1D138FDC-6DB7-46E2-7252-C708A0A328D0}"/>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9" name="Title 1">
            <a:extLst>
              <a:ext uri="{FF2B5EF4-FFF2-40B4-BE49-F238E27FC236}">
                <a16:creationId xmlns:a16="http://schemas.microsoft.com/office/drawing/2014/main" id="{7A8BDD78-5FAC-8A55-991C-65E237B2FF24}"/>
              </a:ext>
            </a:extLst>
          </p:cNvPr>
          <p:cNvSpPr>
            <a:spLocks noGrp="1"/>
          </p:cNvSpPr>
          <p:nvPr>
            <p:ph type="title" hasCustomPrompt="1"/>
          </p:nvPr>
        </p:nvSpPr>
        <p:spPr>
          <a:xfrm>
            <a:off x="638175" y="1648828"/>
            <a:ext cx="3341052" cy="3560346"/>
          </a:xfrm>
          <a:noFill/>
          <a:effectLst/>
        </p:spPr>
        <p:txBody>
          <a:bodyPr lIns="137160" tIns="137160" rIns="137160" bIns="137160" anchor="ctr" anchorCtr="0"/>
          <a:lstStyle>
            <a:lvl1pPr algn="ctr">
              <a:defRPr sz="2800">
                <a:solidFill>
                  <a:schemeClr val="bg1"/>
                </a:solidFill>
              </a:defRPr>
            </a:lvl1pPr>
          </a:lstStyle>
          <a:p>
            <a:r>
              <a:rPr lang="en-US"/>
              <a:t>Click to edit title style</a:t>
            </a:r>
          </a:p>
        </p:txBody>
      </p:sp>
      <p:sp>
        <p:nvSpPr>
          <p:cNvPr id="31" name="Text Placeholder 17">
            <a:extLst>
              <a:ext uri="{FF2B5EF4-FFF2-40B4-BE49-F238E27FC236}">
                <a16:creationId xmlns:a16="http://schemas.microsoft.com/office/drawing/2014/main" id="{401DDE6C-6DCB-CBEA-3A26-1559A235D622}"/>
              </a:ext>
            </a:extLst>
          </p:cNvPr>
          <p:cNvSpPr>
            <a:spLocks noGrp="1"/>
          </p:cNvSpPr>
          <p:nvPr>
            <p:ph type="body" sz="quarter" idx="12" hasCustomPrompt="1"/>
          </p:nvPr>
        </p:nvSpPr>
        <p:spPr>
          <a:xfrm>
            <a:off x="4343399" y="639763"/>
            <a:ext cx="1263462" cy="1259341"/>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32" name="Content Placeholder 2">
            <a:extLst>
              <a:ext uri="{FF2B5EF4-FFF2-40B4-BE49-F238E27FC236}">
                <a16:creationId xmlns:a16="http://schemas.microsoft.com/office/drawing/2014/main" id="{70A7ED0F-B4AC-59A9-FD1B-7AD969C28EED}"/>
              </a:ext>
            </a:extLst>
          </p:cNvPr>
          <p:cNvSpPr>
            <a:spLocks noGrp="1"/>
          </p:cNvSpPr>
          <p:nvPr>
            <p:ph idx="1" hasCustomPrompt="1"/>
          </p:nvPr>
        </p:nvSpPr>
        <p:spPr>
          <a:xfrm>
            <a:off x="5606861" y="639762"/>
            <a:ext cx="5945376" cy="125934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17">
            <a:extLst>
              <a:ext uri="{FF2B5EF4-FFF2-40B4-BE49-F238E27FC236}">
                <a16:creationId xmlns:a16="http://schemas.microsoft.com/office/drawing/2014/main" id="{D7CA595A-6D62-43D1-587B-082C9783898C}"/>
              </a:ext>
            </a:extLst>
          </p:cNvPr>
          <p:cNvSpPr>
            <a:spLocks noGrp="1"/>
          </p:cNvSpPr>
          <p:nvPr>
            <p:ph type="body" sz="quarter" idx="13" hasCustomPrompt="1"/>
          </p:nvPr>
        </p:nvSpPr>
        <p:spPr>
          <a:xfrm>
            <a:off x="4343399" y="2078943"/>
            <a:ext cx="1263462" cy="1259341"/>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9" name="Content Placeholder 2">
            <a:extLst>
              <a:ext uri="{FF2B5EF4-FFF2-40B4-BE49-F238E27FC236}">
                <a16:creationId xmlns:a16="http://schemas.microsoft.com/office/drawing/2014/main" id="{C5029D4D-033C-35FC-E0DA-F46E0B606135}"/>
              </a:ext>
            </a:extLst>
          </p:cNvPr>
          <p:cNvSpPr>
            <a:spLocks noGrp="1"/>
          </p:cNvSpPr>
          <p:nvPr>
            <p:ph idx="14" hasCustomPrompt="1"/>
          </p:nvPr>
        </p:nvSpPr>
        <p:spPr>
          <a:xfrm>
            <a:off x="5606861" y="2078942"/>
            <a:ext cx="5945376" cy="125934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7">
            <a:extLst>
              <a:ext uri="{FF2B5EF4-FFF2-40B4-BE49-F238E27FC236}">
                <a16:creationId xmlns:a16="http://schemas.microsoft.com/office/drawing/2014/main" id="{D29D1A13-E761-EC6E-D12B-71C8846FD006}"/>
              </a:ext>
            </a:extLst>
          </p:cNvPr>
          <p:cNvSpPr>
            <a:spLocks noGrp="1"/>
          </p:cNvSpPr>
          <p:nvPr>
            <p:ph type="body" sz="quarter" idx="15" hasCustomPrompt="1"/>
          </p:nvPr>
        </p:nvSpPr>
        <p:spPr>
          <a:xfrm>
            <a:off x="4343399" y="3518122"/>
            <a:ext cx="1263462" cy="1259341"/>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11" name="Content Placeholder 2">
            <a:extLst>
              <a:ext uri="{FF2B5EF4-FFF2-40B4-BE49-F238E27FC236}">
                <a16:creationId xmlns:a16="http://schemas.microsoft.com/office/drawing/2014/main" id="{FC134D6D-3210-16EF-80F3-C65CD6167A51}"/>
              </a:ext>
            </a:extLst>
          </p:cNvPr>
          <p:cNvSpPr>
            <a:spLocks noGrp="1"/>
          </p:cNvSpPr>
          <p:nvPr>
            <p:ph idx="16" hasCustomPrompt="1"/>
          </p:nvPr>
        </p:nvSpPr>
        <p:spPr>
          <a:xfrm>
            <a:off x="5606861" y="3518121"/>
            <a:ext cx="5945376" cy="125934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7">
            <a:extLst>
              <a:ext uri="{FF2B5EF4-FFF2-40B4-BE49-F238E27FC236}">
                <a16:creationId xmlns:a16="http://schemas.microsoft.com/office/drawing/2014/main" id="{99CE4D8C-A6A7-258C-A083-8DCB8CA9FED5}"/>
              </a:ext>
            </a:extLst>
          </p:cNvPr>
          <p:cNvSpPr>
            <a:spLocks noGrp="1"/>
          </p:cNvSpPr>
          <p:nvPr>
            <p:ph type="body" sz="quarter" idx="17" hasCustomPrompt="1"/>
          </p:nvPr>
        </p:nvSpPr>
        <p:spPr>
          <a:xfrm>
            <a:off x="4343399" y="4957302"/>
            <a:ext cx="1263462" cy="1259341"/>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13" name="Content Placeholder 2">
            <a:extLst>
              <a:ext uri="{FF2B5EF4-FFF2-40B4-BE49-F238E27FC236}">
                <a16:creationId xmlns:a16="http://schemas.microsoft.com/office/drawing/2014/main" id="{D32D25DE-BD5A-1E2A-B371-ECE4BD167240}"/>
              </a:ext>
            </a:extLst>
          </p:cNvPr>
          <p:cNvSpPr>
            <a:spLocks noGrp="1"/>
          </p:cNvSpPr>
          <p:nvPr>
            <p:ph idx="18" hasCustomPrompt="1"/>
          </p:nvPr>
        </p:nvSpPr>
        <p:spPr>
          <a:xfrm>
            <a:off x="5606861" y="4957301"/>
            <a:ext cx="5945376" cy="125934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28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lassic 5 takeaways">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6FAA1E-77C7-DFDA-055A-0EFF64032BC1}"/>
              </a:ext>
            </a:extLst>
          </p:cNvPr>
          <p:cNvPicPr>
            <a:picLocks noChangeAspect="1"/>
          </p:cNvPicPr>
          <p:nvPr userDrawn="1"/>
        </p:nvPicPr>
        <p:blipFill>
          <a:blip r:embed="rId2"/>
          <a:srcRect/>
          <a:stretch/>
        </p:blipFill>
        <p:spPr>
          <a:xfrm>
            <a:off x="763" y="858"/>
            <a:ext cx="12190474" cy="6857142"/>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E782D3FA-E261-CB39-9EDE-4495AB12D71F}"/>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15" name="Group 4">
            <a:extLst>
              <a:ext uri="{FF2B5EF4-FFF2-40B4-BE49-F238E27FC236}">
                <a16:creationId xmlns:a16="http://schemas.microsoft.com/office/drawing/2014/main" id="{D85A9FE1-4DB5-95E8-420A-AC4BBDCB28AE}"/>
              </a:ext>
            </a:extLst>
          </p:cNvPr>
          <p:cNvGrpSpPr>
            <a:grpSpLocks noChangeAspect="1"/>
          </p:cNvGrpSpPr>
          <p:nvPr userDrawn="1"/>
        </p:nvGrpSpPr>
        <p:grpSpPr bwMode="auto">
          <a:xfrm>
            <a:off x="0" y="6400800"/>
            <a:ext cx="457200" cy="457200"/>
            <a:chOff x="1680" y="0"/>
            <a:chExt cx="4320" cy="4320"/>
          </a:xfrm>
        </p:grpSpPr>
        <p:sp>
          <p:nvSpPr>
            <p:cNvPr id="16" name="AutoShape 3">
              <a:extLst>
                <a:ext uri="{FF2B5EF4-FFF2-40B4-BE49-F238E27FC236}">
                  <a16:creationId xmlns:a16="http://schemas.microsoft.com/office/drawing/2014/main" id="{B6F3CF46-F1F0-FEDE-5EAC-9DB4B384F2F9}"/>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E0481CEF-ED12-04BF-76C2-36456838E4BC}"/>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 name="Rectangle 17">
              <a:extLst>
                <a:ext uri="{FF2B5EF4-FFF2-40B4-BE49-F238E27FC236}">
                  <a16:creationId xmlns:a16="http://schemas.microsoft.com/office/drawing/2014/main" id="{E0C7EA93-78E4-27BC-FE46-F2C92E738C0E}"/>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Freeform 7">
              <a:extLst>
                <a:ext uri="{FF2B5EF4-FFF2-40B4-BE49-F238E27FC236}">
                  <a16:creationId xmlns:a16="http://schemas.microsoft.com/office/drawing/2014/main" id="{12AADAE3-DF02-7B8A-6E67-A84DF650877A}"/>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1" name="Rectangle 20" descr="Intel Confidential">
            <a:extLst>
              <a:ext uri="{FF2B5EF4-FFF2-40B4-BE49-F238E27FC236}">
                <a16:creationId xmlns:a16="http://schemas.microsoft.com/office/drawing/2014/main" id="{E6001310-D664-7BBE-85F1-D00E9D1768DB}"/>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22" name="TextBox 21" descr="page number">
            <a:extLst>
              <a:ext uri="{FF2B5EF4-FFF2-40B4-BE49-F238E27FC236}">
                <a16:creationId xmlns:a16="http://schemas.microsoft.com/office/drawing/2014/main" id="{A2FEA93E-426F-9A0E-E86C-E365B99C72EB}"/>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7" name="Title 1">
            <a:extLst>
              <a:ext uri="{FF2B5EF4-FFF2-40B4-BE49-F238E27FC236}">
                <a16:creationId xmlns:a16="http://schemas.microsoft.com/office/drawing/2014/main" id="{199FD9AD-6A55-B9FB-C392-3B35F51524E6}"/>
              </a:ext>
            </a:extLst>
          </p:cNvPr>
          <p:cNvSpPr>
            <a:spLocks noGrp="1"/>
          </p:cNvSpPr>
          <p:nvPr>
            <p:ph type="title" hasCustomPrompt="1"/>
          </p:nvPr>
        </p:nvSpPr>
        <p:spPr>
          <a:xfrm>
            <a:off x="638175" y="1648828"/>
            <a:ext cx="3341052" cy="3560346"/>
          </a:xfrm>
          <a:noFill/>
          <a:effectLst/>
        </p:spPr>
        <p:txBody>
          <a:bodyPr lIns="137160" tIns="137160" rIns="137160" bIns="137160" anchor="ctr" anchorCtr="0"/>
          <a:lstStyle>
            <a:lvl1pPr algn="ctr">
              <a:defRPr sz="2800">
                <a:solidFill>
                  <a:schemeClr val="bg1"/>
                </a:solidFill>
              </a:defRPr>
            </a:lvl1pPr>
          </a:lstStyle>
          <a:p>
            <a:r>
              <a:rPr lang="en-US"/>
              <a:t>Click to edit title style</a:t>
            </a:r>
          </a:p>
        </p:txBody>
      </p:sp>
      <p:sp>
        <p:nvSpPr>
          <p:cNvPr id="19" name="Text Placeholder 17">
            <a:extLst>
              <a:ext uri="{FF2B5EF4-FFF2-40B4-BE49-F238E27FC236}">
                <a16:creationId xmlns:a16="http://schemas.microsoft.com/office/drawing/2014/main" id="{CE041CEC-2951-5B9F-2554-B900056DF041}"/>
              </a:ext>
            </a:extLst>
          </p:cNvPr>
          <p:cNvSpPr>
            <a:spLocks noGrp="1"/>
          </p:cNvSpPr>
          <p:nvPr>
            <p:ph type="body" sz="quarter" idx="12" hasCustomPrompt="1"/>
          </p:nvPr>
        </p:nvSpPr>
        <p:spPr>
          <a:xfrm>
            <a:off x="4343399" y="644808"/>
            <a:ext cx="969620" cy="966457"/>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5" name="Content Placeholder 2">
            <a:extLst>
              <a:ext uri="{FF2B5EF4-FFF2-40B4-BE49-F238E27FC236}">
                <a16:creationId xmlns:a16="http://schemas.microsoft.com/office/drawing/2014/main" id="{7E891F22-D93C-CE66-8686-EC86198FEED1}"/>
              </a:ext>
            </a:extLst>
          </p:cNvPr>
          <p:cNvSpPr>
            <a:spLocks noGrp="1"/>
          </p:cNvSpPr>
          <p:nvPr>
            <p:ph idx="1" hasCustomPrompt="1"/>
          </p:nvPr>
        </p:nvSpPr>
        <p:spPr>
          <a:xfrm>
            <a:off x="5313019" y="644807"/>
            <a:ext cx="6239218" cy="96646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7">
            <a:extLst>
              <a:ext uri="{FF2B5EF4-FFF2-40B4-BE49-F238E27FC236}">
                <a16:creationId xmlns:a16="http://schemas.microsoft.com/office/drawing/2014/main" id="{3F5E3D8D-EE8B-2504-0E7B-8BD0E429E0B9}"/>
              </a:ext>
            </a:extLst>
          </p:cNvPr>
          <p:cNvSpPr>
            <a:spLocks noGrp="1"/>
          </p:cNvSpPr>
          <p:nvPr>
            <p:ph type="body" sz="quarter" idx="13" hasCustomPrompt="1"/>
          </p:nvPr>
        </p:nvSpPr>
        <p:spPr>
          <a:xfrm>
            <a:off x="4343399" y="1791427"/>
            <a:ext cx="969620" cy="966457"/>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26" name="Content Placeholder 2">
            <a:extLst>
              <a:ext uri="{FF2B5EF4-FFF2-40B4-BE49-F238E27FC236}">
                <a16:creationId xmlns:a16="http://schemas.microsoft.com/office/drawing/2014/main" id="{E10C486B-DFD6-C301-F3CB-D01B2ACD541E}"/>
              </a:ext>
            </a:extLst>
          </p:cNvPr>
          <p:cNvSpPr>
            <a:spLocks noGrp="1"/>
          </p:cNvSpPr>
          <p:nvPr>
            <p:ph idx="14" hasCustomPrompt="1"/>
          </p:nvPr>
        </p:nvSpPr>
        <p:spPr>
          <a:xfrm>
            <a:off x="5313019" y="1791426"/>
            <a:ext cx="6239218" cy="96646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7">
            <a:extLst>
              <a:ext uri="{FF2B5EF4-FFF2-40B4-BE49-F238E27FC236}">
                <a16:creationId xmlns:a16="http://schemas.microsoft.com/office/drawing/2014/main" id="{B5970A10-5E1C-A255-8FB8-D459ADDAE9B0}"/>
              </a:ext>
            </a:extLst>
          </p:cNvPr>
          <p:cNvSpPr>
            <a:spLocks noGrp="1"/>
          </p:cNvSpPr>
          <p:nvPr>
            <p:ph type="body" sz="quarter" idx="15" hasCustomPrompt="1"/>
          </p:nvPr>
        </p:nvSpPr>
        <p:spPr>
          <a:xfrm>
            <a:off x="4343399" y="2938043"/>
            <a:ext cx="969620" cy="966457"/>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30" name="Content Placeholder 2">
            <a:extLst>
              <a:ext uri="{FF2B5EF4-FFF2-40B4-BE49-F238E27FC236}">
                <a16:creationId xmlns:a16="http://schemas.microsoft.com/office/drawing/2014/main" id="{1EDFAD67-E3A1-0FF6-987D-7D581812A926}"/>
              </a:ext>
            </a:extLst>
          </p:cNvPr>
          <p:cNvSpPr>
            <a:spLocks noGrp="1"/>
          </p:cNvSpPr>
          <p:nvPr>
            <p:ph idx="16" hasCustomPrompt="1"/>
          </p:nvPr>
        </p:nvSpPr>
        <p:spPr>
          <a:xfrm>
            <a:off x="5313019" y="2938042"/>
            <a:ext cx="6239218" cy="96646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17">
            <a:extLst>
              <a:ext uri="{FF2B5EF4-FFF2-40B4-BE49-F238E27FC236}">
                <a16:creationId xmlns:a16="http://schemas.microsoft.com/office/drawing/2014/main" id="{C0136CF7-D8D3-C5F7-3C34-CB802C75DFEE}"/>
              </a:ext>
            </a:extLst>
          </p:cNvPr>
          <p:cNvSpPr>
            <a:spLocks noGrp="1"/>
          </p:cNvSpPr>
          <p:nvPr>
            <p:ph type="body" sz="quarter" idx="17" hasCustomPrompt="1"/>
          </p:nvPr>
        </p:nvSpPr>
        <p:spPr>
          <a:xfrm>
            <a:off x="4343399" y="4084662"/>
            <a:ext cx="969620" cy="966457"/>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32" name="Content Placeholder 2">
            <a:extLst>
              <a:ext uri="{FF2B5EF4-FFF2-40B4-BE49-F238E27FC236}">
                <a16:creationId xmlns:a16="http://schemas.microsoft.com/office/drawing/2014/main" id="{35A1449F-D7F4-640E-689B-662E6BE7F29C}"/>
              </a:ext>
            </a:extLst>
          </p:cNvPr>
          <p:cNvSpPr>
            <a:spLocks noGrp="1"/>
          </p:cNvSpPr>
          <p:nvPr>
            <p:ph idx="18" hasCustomPrompt="1"/>
          </p:nvPr>
        </p:nvSpPr>
        <p:spPr>
          <a:xfrm>
            <a:off x="5313019" y="4084661"/>
            <a:ext cx="6239218" cy="96646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33" name="Text Placeholder 17">
            <a:extLst>
              <a:ext uri="{FF2B5EF4-FFF2-40B4-BE49-F238E27FC236}">
                <a16:creationId xmlns:a16="http://schemas.microsoft.com/office/drawing/2014/main" id="{A5218536-8ED5-63AC-DEB9-549E55FFA60B}"/>
              </a:ext>
            </a:extLst>
          </p:cNvPr>
          <p:cNvSpPr>
            <a:spLocks noGrp="1"/>
          </p:cNvSpPr>
          <p:nvPr>
            <p:ph type="body" sz="quarter" idx="19" hasCustomPrompt="1"/>
          </p:nvPr>
        </p:nvSpPr>
        <p:spPr>
          <a:xfrm>
            <a:off x="4343399" y="5259652"/>
            <a:ext cx="969620" cy="966457"/>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34" name="Content Placeholder 2">
            <a:extLst>
              <a:ext uri="{FF2B5EF4-FFF2-40B4-BE49-F238E27FC236}">
                <a16:creationId xmlns:a16="http://schemas.microsoft.com/office/drawing/2014/main" id="{D6468BD1-0061-5A82-D408-E4B39AD360F9}"/>
              </a:ext>
            </a:extLst>
          </p:cNvPr>
          <p:cNvSpPr>
            <a:spLocks noGrp="1"/>
          </p:cNvSpPr>
          <p:nvPr>
            <p:ph idx="20" hasCustomPrompt="1"/>
          </p:nvPr>
        </p:nvSpPr>
        <p:spPr>
          <a:xfrm>
            <a:off x="5313019" y="5259651"/>
            <a:ext cx="6239218" cy="96646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042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smos 5 takeaways">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26B996-E0DA-0DF8-549E-39338956A66F}"/>
              </a:ext>
            </a:extLst>
          </p:cNvPr>
          <p:cNvPicPr>
            <a:picLocks noChangeAspect="1"/>
          </p:cNvPicPr>
          <p:nvPr userDrawn="1"/>
        </p:nvPicPr>
        <p:blipFill>
          <a:blip r:embed="rId2"/>
          <a:srcRect/>
          <a:stretch/>
        </p:blipFill>
        <p:spPr>
          <a:xfrm>
            <a:off x="763" y="859"/>
            <a:ext cx="12190474" cy="6857141"/>
          </a:xfrm>
          <a:prstGeom prst="rect">
            <a:avLst/>
          </a:prstGeom>
        </p:spPr>
      </p:pic>
      <p:sp>
        <p:nvSpPr>
          <p:cNvPr id="14" name="Rectangle 13" descr="Intel Confidential">
            <a:extLst>
              <a:ext uri="{FF2B5EF4-FFF2-40B4-BE49-F238E27FC236}">
                <a16:creationId xmlns:a16="http://schemas.microsoft.com/office/drawing/2014/main" id="{0D342036-F24B-1569-FD4D-4FF894A63444}"/>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5" name="TextBox 14" descr="page number">
            <a:extLst>
              <a:ext uri="{FF2B5EF4-FFF2-40B4-BE49-F238E27FC236}">
                <a16:creationId xmlns:a16="http://schemas.microsoft.com/office/drawing/2014/main" id="{916F9F35-7641-F2DA-880B-6F22B8514C9D}"/>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6" name="Picture 15" descr="A black background with a black square&#10;&#10;AI-generated content may be incorrect.">
            <a:extLst>
              <a:ext uri="{FF2B5EF4-FFF2-40B4-BE49-F238E27FC236}">
                <a16:creationId xmlns:a16="http://schemas.microsoft.com/office/drawing/2014/main" id="{9F74A59C-F4EB-1685-9B6B-0D83A1E7F396}"/>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17" name="Group 4">
            <a:extLst>
              <a:ext uri="{FF2B5EF4-FFF2-40B4-BE49-F238E27FC236}">
                <a16:creationId xmlns:a16="http://schemas.microsoft.com/office/drawing/2014/main" id="{72F36E2D-C61E-EDB5-57A8-D74DC92E1080}"/>
              </a:ext>
            </a:extLst>
          </p:cNvPr>
          <p:cNvGrpSpPr>
            <a:grpSpLocks noChangeAspect="1"/>
          </p:cNvGrpSpPr>
          <p:nvPr userDrawn="1"/>
        </p:nvGrpSpPr>
        <p:grpSpPr bwMode="auto">
          <a:xfrm>
            <a:off x="0" y="6400800"/>
            <a:ext cx="457200" cy="457200"/>
            <a:chOff x="1680" y="0"/>
            <a:chExt cx="4320" cy="4320"/>
          </a:xfrm>
        </p:grpSpPr>
        <p:sp>
          <p:nvSpPr>
            <p:cNvPr id="18" name="AutoShape 3">
              <a:extLst>
                <a:ext uri="{FF2B5EF4-FFF2-40B4-BE49-F238E27FC236}">
                  <a16:creationId xmlns:a16="http://schemas.microsoft.com/office/drawing/2014/main" id="{5CBE9B00-972C-8F80-4961-8C20F06945BB}"/>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FB850BC8-1A57-84A1-CA65-D0FE7F181B94}"/>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 name="Rectangle 20">
              <a:extLst>
                <a:ext uri="{FF2B5EF4-FFF2-40B4-BE49-F238E27FC236}">
                  <a16:creationId xmlns:a16="http://schemas.microsoft.com/office/drawing/2014/main" id="{06C24810-601E-783A-40E3-C23F831A15AE}"/>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 name="Freeform 7">
              <a:extLst>
                <a:ext uri="{FF2B5EF4-FFF2-40B4-BE49-F238E27FC236}">
                  <a16:creationId xmlns:a16="http://schemas.microsoft.com/office/drawing/2014/main" id="{0030EFB3-A026-C34A-A0A4-6C5EC0DD7998}"/>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7" name="Title 1">
            <a:extLst>
              <a:ext uri="{FF2B5EF4-FFF2-40B4-BE49-F238E27FC236}">
                <a16:creationId xmlns:a16="http://schemas.microsoft.com/office/drawing/2014/main" id="{199FD9AD-6A55-B9FB-C392-3B35F51524E6}"/>
              </a:ext>
            </a:extLst>
          </p:cNvPr>
          <p:cNvSpPr>
            <a:spLocks noGrp="1"/>
          </p:cNvSpPr>
          <p:nvPr>
            <p:ph type="title" hasCustomPrompt="1"/>
          </p:nvPr>
        </p:nvSpPr>
        <p:spPr>
          <a:xfrm>
            <a:off x="638175" y="1648828"/>
            <a:ext cx="3341052" cy="3560346"/>
          </a:xfrm>
          <a:noFill/>
          <a:effectLst/>
        </p:spPr>
        <p:txBody>
          <a:bodyPr lIns="137160" tIns="137160" rIns="137160" bIns="137160" anchor="ctr" anchorCtr="0"/>
          <a:lstStyle>
            <a:lvl1pPr algn="ctr">
              <a:defRPr sz="2800">
                <a:solidFill>
                  <a:schemeClr val="bg1"/>
                </a:solidFill>
              </a:defRPr>
            </a:lvl1pPr>
          </a:lstStyle>
          <a:p>
            <a:r>
              <a:rPr lang="en-US"/>
              <a:t>Click to edit title style</a:t>
            </a:r>
          </a:p>
        </p:txBody>
      </p:sp>
      <p:sp>
        <p:nvSpPr>
          <p:cNvPr id="19" name="Text Placeholder 17">
            <a:extLst>
              <a:ext uri="{FF2B5EF4-FFF2-40B4-BE49-F238E27FC236}">
                <a16:creationId xmlns:a16="http://schemas.microsoft.com/office/drawing/2014/main" id="{CE041CEC-2951-5B9F-2554-B900056DF041}"/>
              </a:ext>
            </a:extLst>
          </p:cNvPr>
          <p:cNvSpPr>
            <a:spLocks noGrp="1"/>
          </p:cNvSpPr>
          <p:nvPr>
            <p:ph type="body" sz="quarter" idx="12" hasCustomPrompt="1"/>
          </p:nvPr>
        </p:nvSpPr>
        <p:spPr>
          <a:xfrm>
            <a:off x="4343399" y="644808"/>
            <a:ext cx="969620" cy="966457"/>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5" name="Content Placeholder 2">
            <a:extLst>
              <a:ext uri="{FF2B5EF4-FFF2-40B4-BE49-F238E27FC236}">
                <a16:creationId xmlns:a16="http://schemas.microsoft.com/office/drawing/2014/main" id="{7E891F22-D93C-CE66-8686-EC86198FEED1}"/>
              </a:ext>
            </a:extLst>
          </p:cNvPr>
          <p:cNvSpPr>
            <a:spLocks noGrp="1"/>
          </p:cNvSpPr>
          <p:nvPr>
            <p:ph idx="1" hasCustomPrompt="1"/>
          </p:nvPr>
        </p:nvSpPr>
        <p:spPr>
          <a:xfrm>
            <a:off x="5313019" y="644807"/>
            <a:ext cx="6239218" cy="96646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7">
            <a:extLst>
              <a:ext uri="{FF2B5EF4-FFF2-40B4-BE49-F238E27FC236}">
                <a16:creationId xmlns:a16="http://schemas.microsoft.com/office/drawing/2014/main" id="{3F5E3D8D-EE8B-2504-0E7B-8BD0E429E0B9}"/>
              </a:ext>
            </a:extLst>
          </p:cNvPr>
          <p:cNvSpPr>
            <a:spLocks noGrp="1"/>
          </p:cNvSpPr>
          <p:nvPr>
            <p:ph type="body" sz="quarter" idx="13" hasCustomPrompt="1"/>
          </p:nvPr>
        </p:nvSpPr>
        <p:spPr>
          <a:xfrm>
            <a:off x="4343399" y="1791427"/>
            <a:ext cx="969620" cy="966457"/>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26" name="Content Placeholder 2">
            <a:extLst>
              <a:ext uri="{FF2B5EF4-FFF2-40B4-BE49-F238E27FC236}">
                <a16:creationId xmlns:a16="http://schemas.microsoft.com/office/drawing/2014/main" id="{E10C486B-DFD6-C301-F3CB-D01B2ACD541E}"/>
              </a:ext>
            </a:extLst>
          </p:cNvPr>
          <p:cNvSpPr>
            <a:spLocks noGrp="1"/>
          </p:cNvSpPr>
          <p:nvPr>
            <p:ph idx="14" hasCustomPrompt="1"/>
          </p:nvPr>
        </p:nvSpPr>
        <p:spPr>
          <a:xfrm>
            <a:off x="5313019" y="1791426"/>
            <a:ext cx="6239218" cy="96646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7">
            <a:extLst>
              <a:ext uri="{FF2B5EF4-FFF2-40B4-BE49-F238E27FC236}">
                <a16:creationId xmlns:a16="http://schemas.microsoft.com/office/drawing/2014/main" id="{B5970A10-5E1C-A255-8FB8-D459ADDAE9B0}"/>
              </a:ext>
            </a:extLst>
          </p:cNvPr>
          <p:cNvSpPr>
            <a:spLocks noGrp="1"/>
          </p:cNvSpPr>
          <p:nvPr>
            <p:ph type="body" sz="quarter" idx="15" hasCustomPrompt="1"/>
          </p:nvPr>
        </p:nvSpPr>
        <p:spPr>
          <a:xfrm>
            <a:off x="4343399" y="2938043"/>
            <a:ext cx="969620" cy="966457"/>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30" name="Content Placeholder 2">
            <a:extLst>
              <a:ext uri="{FF2B5EF4-FFF2-40B4-BE49-F238E27FC236}">
                <a16:creationId xmlns:a16="http://schemas.microsoft.com/office/drawing/2014/main" id="{1EDFAD67-E3A1-0FF6-987D-7D581812A926}"/>
              </a:ext>
            </a:extLst>
          </p:cNvPr>
          <p:cNvSpPr>
            <a:spLocks noGrp="1"/>
          </p:cNvSpPr>
          <p:nvPr>
            <p:ph idx="16" hasCustomPrompt="1"/>
          </p:nvPr>
        </p:nvSpPr>
        <p:spPr>
          <a:xfrm>
            <a:off x="5313019" y="2938042"/>
            <a:ext cx="6239218" cy="96646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17">
            <a:extLst>
              <a:ext uri="{FF2B5EF4-FFF2-40B4-BE49-F238E27FC236}">
                <a16:creationId xmlns:a16="http://schemas.microsoft.com/office/drawing/2014/main" id="{C0136CF7-D8D3-C5F7-3C34-CB802C75DFEE}"/>
              </a:ext>
            </a:extLst>
          </p:cNvPr>
          <p:cNvSpPr>
            <a:spLocks noGrp="1"/>
          </p:cNvSpPr>
          <p:nvPr>
            <p:ph type="body" sz="quarter" idx="17" hasCustomPrompt="1"/>
          </p:nvPr>
        </p:nvSpPr>
        <p:spPr>
          <a:xfrm>
            <a:off x="4343399" y="4084662"/>
            <a:ext cx="969620" cy="966457"/>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32" name="Content Placeholder 2">
            <a:extLst>
              <a:ext uri="{FF2B5EF4-FFF2-40B4-BE49-F238E27FC236}">
                <a16:creationId xmlns:a16="http://schemas.microsoft.com/office/drawing/2014/main" id="{35A1449F-D7F4-640E-689B-662E6BE7F29C}"/>
              </a:ext>
            </a:extLst>
          </p:cNvPr>
          <p:cNvSpPr>
            <a:spLocks noGrp="1"/>
          </p:cNvSpPr>
          <p:nvPr>
            <p:ph idx="18" hasCustomPrompt="1"/>
          </p:nvPr>
        </p:nvSpPr>
        <p:spPr>
          <a:xfrm>
            <a:off x="5313019" y="4084661"/>
            <a:ext cx="6239218" cy="96646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33" name="Text Placeholder 17">
            <a:extLst>
              <a:ext uri="{FF2B5EF4-FFF2-40B4-BE49-F238E27FC236}">
                <a16:creationId xmlns:a16="http://schemas.microsoft.com/office/drawing/2014/main" id="{A5218536-8ED5-63AC-DEB9-549E55FFA60B}"/>
              </a:ext>
            </a:extLst>
          </p:cNvPr>
          <p:cNvSpPr>
            <a:spLocks noGrp="1"/>
          </p:cNvSpPr>
          <p:nvPr>
            <p:ph type="body" sz="quarter" idx="19" hasCustomPrompt="1"/>
          </p:nvPr>
        </p:nvSpPr>
        <p:spPr>
          <a:xfrm>
            <a:off x="4343399" y="5259652"/>
            <a:ext cx="969620" cy="966457"/>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34" name="Content Placeholder 2">
            <a:extLst>
              <a:ext uri="{FF2B5EF4-FFF2-40B4-BE49-F238E27FC236}">
                <a16:creationId xmlns:a16="http://schemas.microsoft.com/office/drawing/2014/main" id="{D6468BD1-0061-5A82-D408-E4B39AD360F9}"/>
              </a:ext>
            </a:extLst>
          </p:cNvPr>
          <p:cNvSpPr>
            <a:spLocks noGrp="1"/>
          </p:cNvSpPr>
          <p:nvPr>
            <p:ph idx="20" hasCustomPrompt="1"/>
          </p:nvPr>
        </p:nvSpPr>
        <p:spPr>
          <a:xfrm>
            <a:off x="5313019" y="5259651"/>
            <a:ext cx="6239218" cy="96646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761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p:txBody>
          <a:bodyPr/>
          <a:lstStyle/>
          <a:p>
            <a:r>
              <a:rPr lang="en-US"/>
              <a:t>Click to edit title style</a:t>
            </a:r>
          </a:p>
        </p:txBody>
      </p:sp>
    </p:spTree>
    <p:extLst>
      <p:ext uri="{BB962C8B-B14F-4D97-AF65-F5344CB8AC3E}">
        <p14:creationId xmlns:p14="http://schemas.microsoft.com/office/powerpoint/2010/main" val="333398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anded title only">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EA43F0-3CCC-A8B2-CFE2-029082185355}"/>
              </a:ext>
            </a:extLst>
          </p:cNvPr>
          <p:cNvSpPr/>
          <p:nvPr userDrawn="1"/>
        </p:nvSpPr>
        <p:spPr>
          <a:xfrm>
            <a:off x="0" y="1350964"/>
            <a:ext cx="12192000" cy="5507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pic>
        <p:nvPicPr>
          <p:cNvPr id="2" name="Picture 1" descr="A black background with a black square&#10;&#10;AI-generated content may be incorrect.">
            <a:extLst>
              <a:ext uri="{FF2B5EF4-FFF2-40B4-BE49-F238E27FC236}">
                <a16:creationId xmlns:a16="http://schemas.microsoft.com/office/drawing/2014/main" id="{6D423175-2747-FDFB-78ED-557FA26BA59F}"/>
              </a:ext>
            </a:extLst>
          </p:cNvPr>
          <p:cNvPicPr>
            <a:picLocks noChangeAspect="1"/>
          </p:cNvPicPr>
          <p:nvPr userDrawn="1"/>
        </p:nvPicPr>
        <p:blipFill>
          <a:blip r:embed="rId2"/>
          <a:srcRect t="83998" r="91005"/>
          <a:stretch/>
        </p:blipFill>
        <p:spPr>
          <a:xfrm>
            <a:off x="763" y="5760291"/>
            <a:ext cx="1096518" cy="1097280"/>
          </a:xfrm>
          <a:prstGeom prst="rect">
            <a:avLst/>
          </a:prstGeom>
        </p:spPr>
      </p:pic>
      <p:grpSp>
        <p:nvGrpSpPr>
          <p:cNvPr id="5" name="Group 4">
            <a:extLst>
              <a:ext uri="{FF2B5EF4-FFF2-40B4-BE49-F238E27FC236}">
                <a16:creationId xmlns:a16="http://schemas.microsoft.com/office/drawing/2014/main" id="{3FE59F6C-B14C-86BA-6001-96E0B0993815}"/>
              </a:ext>
            </a:extLst>
          </p:cNvPr>
          <p:cNvGrpSpPr>
            <a:grpSpLocks noChangeAspect="1"/>
          </p:cNvGrpSpPr>
          <p:nvPr userDrawn="1"/>
        </p:nvGrpSpPr>
        <p:grpSpPr bwMode="auto">
          <a:xfrm>
            <a:off x="0" y="6400800"/>
            <a:ext cx="457200" cy="457200"/>
            <a:chOff x="1680" y="0"/>
            <a:chExt cx="4320" cy="4320"/>
          </a:xfrm>
        </p:grpSpPr>
        <p:sp>
          <p:nvSpPr>
            <p:cNvPr id="6" name="AutoShape 3">
              <a:extLst>
                <a:ext uri="{FF2B5EF4-FFF2-40B4-BE49-F238E27FC236}">
                  <a16:creationId xmlns:a16="http://schemas.microsoft.com/office/drawing/2014/main" id="{52846312-1152-1971-EA6F-E5DA01432370}"/>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EE005C27-54AE-4838-B5D4-29552DBF0AF5}"/>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 name="Rectangle 15">
              <a:extLst>
                <a:ext uri="{FF2B5EF4-FFF2-40B4-BE49-F238E27FC236}">
                  <a16:creationId xmlns:a16="http://schemas.microsoft.com/office/drawing/2014/main" id="{6A0991F4-279F-951B-E67A-63338CB53B5A}"/>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 name="Freeform 7">
              <a:extLst>
                <a:ext uri="{FF2B5EF4-FFF2-40B4-BE49-F238E27FC236}">
                  <a16:creationId xmlns:a16="http://schemas.microsoft.com/office/drawing/2014/main" id="{C263BC3F-47D2-B542-2581-140C4C762251}"/>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p:txBody>
          <a:bodyPr/>
          <a:lstStyle>
            <a:lvl1pPr>
              <a:defRPr>
                <a:solidFill>
                  <a:schemeClr val="tx1"/>
                </a:solidFill>
              </a:defRPr>
            </a:lvl1pPr>
          </a:lstStyle>
          <a:p>
            <a:r>
              <a:rPr lang="en-US"/>
              <a:t>Click to edit title style</a:t>
            </a:r>
          </a:p>
        </p:txBody>
      </p:sp>
      <p:sp>
        <p:nvSpPr>
          <p:cNvPr id="7" name="Rectangle 6" descr="Intel Confidential">
            <a:extLst>
              <a:ext uri="{FF2B5EF4-FFF2-40B4-BE49-F238E27FC236}">
                <a16:creationId xmlns:a16="http://schemas.microsoft.com/office/drawing/2014/main" id="{64FD9DC8-2E11-88A1-991C-05EFBBA5F8E8}"/>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8" name="TextBox 7" descr="page number">
            <a:extLst>
              <a:ext uri="{FF2B5EF4-FFF2-40B4-BE49-F238E27FC236}">
                <a16:creationId xmlns:a16="http://schemas.microsoft.com/office/drawing/2014/main" id="{0E7ED816-EE7A-C141-5936-9E7D81F298C6}"/>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406042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lassic title only">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686954-33F6-5E25-9195-17DC715824D6}"/>
              </a:ext>
            </a:extLst>
          </p:cNvPr>
          <p:cNvPicPr>
            <a:picLocks noChangeAspect="1"/>
          </p:cNvPicPr>
          <p:nvPr userDrawn="1"/>
        </p:nvPicPr>
        <p:blipFill>
          <a:blip r:embed="rId2"/>
          <a:srcRect/>
          <a:stretch/>
        </p:blipFill>
        <p:spPr>
          <a:xfrm>
            <a:off x="763" y="858"/>
            <a:ext cx="12190474" cy="6857142"/>
          </a:xfrm>
          <a:prstGeom prst="rect">
            <a:avLst/>
          </a:prstGeom>
        </p:spPr>
      </p:pic>
      <p:pic>
        <p:nvPicPr>
          <p:cNvPr id="26" name="Picture 25" descr="A black background with a black square&#10;&#10;AI-generated content may be incorrect.">
            <a:extLst>
              <a:ext uri="{FF2B5EF4-FFF2-40B4-BE49-F238E27FC236}">
                <a16:creationId xmlns:a16="http://schemas.microsoft.com/office/drawing/2014/main" id="{B3BEC48C-22FD-07E5-5F9B-12FB8A88F980}"/>
              </a:ext>
            </a:extLst>
          </p:cNvPr>
          <p:cNvPicPr>
            <a:picLocks noChangeAspect="1"/>
          </p:cNvPicPr>
          <p:nvPr userDrawn="1"/>
        </p:nvPicPr>
        <p:blipFill>
          <a:blip r:embed="rId3"/>
          <a:srcRect t="83998" r="91005"/>
          <a:stretch/>
        </p:blipFill>
        <p:spPr>
          <a:xfrm>
            <a:off x="763" y="5760291"/>
            <a:ext cx="1096518" cy="1097280"/>
          </a:xfrm>
          <a:prstGeom prst="rect">
            <a:avLst/>
          </a:prstGeom>
        </p:spPr>
      </p:pic>
      <p:sp>
        <p:nvSpPr>
          <p:cNvPr id="5" name="Rectangle 4" descr="Intel Confidential">
            <a:extLst>
              <a:ext uri="{FF2B5EF4-FFF2-40B4-BE49-F238E27FC236}">
                <a16:creationId xmlns:a16="http://schemas.microsoft.com/office/drawing/2014/main" id="{17FE49A0-5465-601B-6880-7B540ECEBEF0}"/>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6" name="TextBox 5" descr="page number">
            <a:extLst>
              <a:ext uri="{FF2B5EF4-FFF2-40B4-BE49-F238E27FC236}">
                <a16:creationId xmlns:a16="http://schemas.microsoft.com/office/drawing/2014/main" id="{783C66D7-BE41-2EDD-D6D3-FBA831482E8B}"/>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p:txBody>
          <a:bodyPr/>
          <a:lstStyle/>
          <a:p>
            <a:r>
              <a:rPr lang="en-US"/>
              <a:t>Click to edit title style</a:t>
            </a:r>
          </a:p>
        </p:txBody>
      </p:sp>
      <p:grpSp>
        <p:nvGrpSpPr>
          <p:cNvPr id="33" name="Group 4">
            <a:extLst>
              <a:ext uri="{FF2B5EF4-FFF2-40B4-BE49-F238E27FC236}">
                <a16:creationId xmlns:a16="http://schemas.microsoft.com/office/drawing/2014/main" id="{4F1CE040-9ECF-D56E-C5F0-45DED5851331}"/>
              </a:ext>
            </a:extLst>
          </p:cNvPr>
          <p:cNvGrpSpPr>
            <a:grpSpLocks noChangeAspect="1"/>
          </p:cNvGrpSpPr>
          <p:nvPr userDrawn="1"/>
        </p:nvGrpSpPr>
        <p:grpSpPr bwMode="auto">
          <a:xfrm>
            <a:off x="0" y="6400800"/>
            <a:ext cx="457200" cy="457200"/>
            <a:chOff x="1680" y="0"/>
            <a:chExt cx="4320" cy="4320"/>
          </a:xfrm>
        </p:grpSpPr>
        <p:sp>
          <p:nvSpPr>
            <p:cNvPr id="34" name="AutoShape 3">
              <a:extLst>
                <a:ext uri="{FF2B5EF4-FFF2-40B4-BE49-F238E27FC236}">
                  <a16:creationId xmlns:a16="http://schemas.microsoft.com/office/drawing/2014/main" id="{F3CDB9FD-FD91-6B49-377F-888B36E8A6D6}"/>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4">
              <a:extLst>
                <a:ext uri="{FF2B5EF4-FFF2-40B4-BE49-F238E27FC236}">
                  <a16:creationId xmlns:a16="http://schemas.microsoft.com/office/drawing/2014/main" id="{27783213-AEA6-16D6-A8D9-5C1E5B7DC001}"/>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6" name="Rectangle 35">
              <a:extLst>
                <a:ext uri="{FF2B5EF4-FFF2-40B4-BE49-F238E27FC236}">
                  <a16:creationId xmlns:a16="http://schemas.microsoft.com/office/drawing/2014/main" id="{6B337AB7-EC7B-C38E-D2B6-D6FF1CA7EA48}"/>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7" name="Freeform 7">
              <a:extLst>
                <a:ext uri="{FF2B5EF4-FFF2-40B4-BE49-F238E27FC236}">
                  <a16:creationId xmlns:a16="http://schemas.microsoft.com/office/drawing/2014/main" id="{3891D074-C02A-7408-CA0A-C9950DEAAEE3}"/>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Tree>
    <p:extLst>
      <p:ext uri="{BB962C8B-B14F-4D97-AF65-F5344CB8AC3E}">
        <p14:creationId xmlns:p14="http://schemas.microsoft.com/office/powerpoint/2010/main" val="97348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smos title only">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0657F0-35A9-628A-E83A-E8C711C4E40D}"/>
              </a:ext>
            </a:extLst>
          </p:cNvPr>
          <p:cNvPicPr>
            <a:picLocks noChangeAspect="1"/>
          </p:cNvPicPr>
          <p:nvPr userDrawn="1"/>
        </p:nvPicPr>
        <p:blipFill>
          <a:blip r:embed="rId2"/>
          <a:srcRect/>
          <a:stretch/>
        </p:blipFill>
        <p:spPr>
          <a:xfrm>
            <a:off x="763" y="858"/>
            <a:ext cx="12190474" cy="6857142"/>
          </a:xfrm>
          <a:prstGeom prst="rect">
            <a:avLst/>
          </a:prstGeom>
        </p:spPr>
      </p:pic>
      <p:pic>
        <p:nvPicPr>
          <p:cNvPr id="21" name="Picture 20" descr="A black background with a black square&#10;&#10;AI-generated content may be incorrect.">
            <a:extLst>
              <a:ext uri="{FF2B5EF4-FFF2-40B4-BE49-F238E27FC236}">
                <a16:creationId xmlns:a16="http://schemas.microsoft.com/office/drawing/2014/main" id="{B54C069C-9158-FCB5-9BAA-4E42599153CC}"/>
              </a:ext>
            </a:extLst>
          </p:cNvPr>
          <p:cNvPicPr>
            <a:picLocks noChangeAspect="1"/>
          </p:cNvPicPr>
          <p:nvPr userDrawn="1"/>
        </p:nvPicPr>
        <p:blipFill>
          <a:blip r:embed="rId3"/>
          <a:srcRect t="83998" r="91005"/>
          <a:stretch/>
        </p:blipFill>
        <p:spPr>
          <a:xfrm>
            <a:off x="762" y="5760291"/>
            <a:ext cx="1096518" cy="1097280"/>
          </a:xfrm>
          <a:prstGeom prst="rect">
            <a:avLst/>
          </a:prstGeom>
        </p:spPr>
      </p:pic>
      <p:sp>
        <p:nvSpPr>
          <p:cNvPr id="5" name="Rectangle 4" descr="Intel Confidential">
            <a:extLst>
              <a:ext uri="{FF2B5EF4-FFF2-40B4-BE49-F238E27FC236}">
                <a16:creationId xmlns:a16="http://schemas.microsoft.com/office/drawing/2014/main" id="{854396D4-2FA5-9298-CE61-DA17D7F01CD4}"/>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6" name="TextBox 5" descr="page number">
            <a:extLst>
              <a:ext uri="{FF2B5EF4-FFF2-40B4-BE49-F238E27FC236}">
                <a16:creationId xmlns:a16="http://schemas.microsoft.com/office/drawing/2014/main" id="{9F5CB16A-B4CF-3FBD-6CF6-D9D666461843}"/>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grpSp>
        <p:nvGrpSpPr>
          <p:cNvPr id="28" name="Group 4">
            <a:extLst>
              <a:ext uri="{FF2B5EF4-FFF2-40B4-BE49-F238E27FC236}">
                <a16:creationId xmlns:a16="http://schemas.microsoft.com/office/drawing/2014/main" id="{CE46E961-0D83-7F2F-1080-C1CF4B9B70FE}"/>
              </a:ext>
            </a:extLst>
          </p:cNvPr>
          <p:cNvGrpSpPr>
            <a:grpSpLocks noChangeAspect="1"/>
          </p:cNvGrpSpPr>
          <p:nvPr userDrawn="1"/>
        </p:nvGrpSpPr>
        <p:grpSpPr bwMode="auto">
          <a:xfrm>
            <a:off x="0" y="6400800"/>
            <a:ext cx="457200" cy="457200"/>
            <a:chOff x="1680" y="0"/>
            <a:chExt cx="4320" cy="4320"/>
          </a:xfrm>
        </p:grpSpPr>
        <p:sp>
          <p:nvSpPr>
            <p:cNvPr id="29" name="AutoShape 3">
              <a:extLst>
                <a:ext uri="{FF2B5EF4-FFF2-40B4-BE49-F238E27FC236}">
                  <a16:creationId xmlns:a16="http://schemas.microsoft.com/office/drawing/2014/main" id="{D90BA18B-4B7C-0833-F3A8-CD01F9E96D6E}"/>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DE52E446-AFBB-A4F0-1AF1-57F58F0C4711}"/>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1" name="Rectangle 30">
              <a:extLst>
                <a:ext uri="{FF2B5EF4-FFF2-40B4-BE49-F238E27FC236}">
                  <a16:creationId xmlns:a16="http://schemas.microsoft.com/office/drawing/2014/main" id="{07692312-33D6-2B98-9407-1A54A0ED3570}"/>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2" name="Freeform 7">
              <a:extLst>
                <a:ext uri="{FF2B5EF4-FFF2-40B4-BE49-F238E27FC236}">
                  <a16:creationId xmlns:a16="http://schemas.microsoft.com/office/drawing/2014/main" id="{786A4DA3-7696-240A-AC9E-B0A7174006AE}"/>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Tree>
    <p:extLst>
      <p:ext uri="{BB962C8B-B14F-4D97-AF65-F5344CB8AC3E}">
        <p14:creationId xmlns:p14="http://schemas.microsoft.com/office/powerpoint/2010/main" val="220937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09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lassic blank">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BA4150-FB8C-B924-989D-9FABF3666990}"/>
              </a:ext>
            </a:extLst>
          </p:cNvPr>
          <p:cNvPicPr>
            <a:picLocks noChangeAspect="1"/>
          </p:cNvPicPr>
          <p:nvPr userDrawn="1"/>
        </p:nvPicPr>
        <p:blipFill>
          <a:blip r:embed="rId2"/>
          <a:srcRect/>
          <a:stretch/>
        </p:blipFill>
        <p:spPr>
          <a:xfrm>
            <a:off x="763" y="858"/>
            <a:ext cx="12190474" cy="6857142"/>
          </a:xfrm>
          <a:prstGeom prst="rect">
            <a:avLst/>
          </a:prstGeom>
        </p:spPr>
      </p:pic>
      <p:sp>
        <p:nvSpPr>
          <p:cNvPr id="2" name="Title 1" hidden="1">
            <a:extLst>
              <a:ext uri="{FF2B5EF4-FFF2-40B4-BE49-F238E27FC236}">
                <a16:creationId xmlns:a16="http://schemas.microsoft.com/office/drawing/2014/main" id="{B1EA8C51-69D0-4653-9DD4-C9657C8565BF}"/>
              </a:ext>
            </a:extLst>
          </p:cNvPr>
          <p:cNvSpPr>
            <a:spLocks noGrp="1"/>
          </p:cNvSpPr>
          <p:nvPr>
            <p:ph type="title" hasCustomPrompt="1"/>
          </p:nvPr>
        </p:nvSpPr>
        <p:spPr>
          <a:xfrm>
            <a:off x="638175" y="2468880"/>
            <a:ext cx="10915650" cy="1463040"/>
          </a:xfrm>
        </p:spPr>
        <p:txBody>
          <a:bodyPr anchor="ctr" anchorCtr="0">
            <a:noAutofit/>
          </a:bodyPr>
          <a:lstStyle>
            <a:lvl1pPr algn="ctr">
              <a:lnSpc>
                <a:spcPct val="100000"/>
              </a:lnSpc>
              <a:spcBef>
                <a:spcPts val="0"/>
              </a:spcBef>
              <a:spcAft>
                <a:spcPts val="0"/>
              </a:spcAft>
              <a:defRPr sz="11500" i="1" spc="-400" baseline="0">
                <a:solidFill>
                  <a:srgbClr val="00285A"/>
                </a:solidFill>
                <a:latin typeface="IntelOne Text Bold" panose="020B0803020203020204" pitchFamily="34" charset="0"/>
              </a:defRPr>
            </a:lvl1pPr>
          </a:lstStyle>
          <a:p>
            <a:r>
              <a:rPr lang="en-US"/>
              <a:t>Click to edit title style</a:t>
            </a:r>
          </a:p>
        </p:txBody>
      </p:sp>
      <p:sp>
        <p:nvSpPr>
          <p:cNvPr id="7" name="Rectangle 6" descr="Intel Confidential">
            <a:extLst>
              <a:ext uri="{FF2B5EF4-FFF2-40B4-BE49-F238E27FC236}">
                <a16:creationId xmlns:a16="http://schemas.microsoft.com/office/drawing/2014/main" id="{425774E5-9FC3-288B-457D-610CCED45D2A}"/>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8" name="TextBox 7" descr="page number">
            <a:extLst>
              <a:ext uri="{FF2B5EF4-FFF2-40B4-BE49-F238E27FC236}">
                <a16:creationId xmlns:a16="http://schemas.microsoft.com/office/drawing/2014/main" id="{30A7ABDC-584A-3071-9B67-8C5D705BA4AB}"/>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4" name="Picture 3" descr="A black background with a black square&#10;&#10;AI-generated content may be incorrect.">
            <a:extLst>
              <a:ext uri="{FF2B5EF4-FFF2-40B4-BE49-F238E27FC236}">
                <a16:creationId xmlns:a16="http://schemas.microsoft.com/office/drawing/2014/main" id="{534D87E0-B44E-2E38-97AF-6546FAFD3E47}"/>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20" name="Group 4">
            <a:extLst>
              <a:ext uri="{FF2B5EF4-FFF2-40B4-BE49-F238E27FC236}">
                <a16:creationId xmlns:a16="http://schemas.microsoft.com/office/drawing/2014/main" id="{02AC1863-1A1B-DB7A-9D7F-6905EC232637}"/>
              </a:ext>
            </a:extLst>
          </p:cNvPr>
          <p:cNvGrpSpPr>
            <a:grpSpLocks noChangeAspect="1"/>
          </p:cNvGrpSpPr>
          <p:nvPr userDrawn="1"/>
        </p:nvGrpSpPr>
        <p:grpSpPr bwMode="auto">
          <a:xfrm>
            <a:off x="0" y="6400800"/>
            <a:ext cx="457200" cy="457200"/>
            <a:chOff x="1680" y="0"/>
            <a:chExt cx="4320" cy="4320"/>
          </a:xfrm>
        </p:grpSpPr>
        <p:sp>
          <p:nvSpPr>
            <p:cNvPr id="21" name="AutoShape 3">
              <a:extLst>
                <a:ext uri="{FF2B5EF4-FFF2-40B4-BE49-F238E27FC236}">
                  <a16:creationId xmlns:a16="http://schemas.microsoft.com/office/drawing/2014/main" id="{A50D5937-E760-3A85-8C5C-6366953B4183}"/>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0D8EF200-67C6-693E-5740-7EEBB33C0411}"/>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 name="Rectangle 22">
              <a:extLst>
                <a:ext uri="{FF2B5EF4-FFF2-40B4-BE49-F238E27FC236}">
                  <a16:creationId xmlns:a16="http://schemas.microsoft.com/office/drawing/2014/main" id="{DE88DD79-BB86-BD89-56E3-BD839DC508BF}"/>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 name="Freeform 7">
              <a:extLst>
                <a:ext uri="{FF2B5EF4-FFF2-40B4-BE49-F238E27FC236}">
                  <a16:creationId xmlns:a16="http://schemas.microsoft.com/office/drawing/2014/main" id="{FAF9A043-C700-71D1-779C-E72A5986E57D}"/>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Tree>
    <p:extLst>
      <p:ext uri="{BB962C8B-B14F-4D97-AF65-F5344CB8AC3E}">
        <p14:creationId xmlns:p14="http://schemas.microsoft.com/office/powerpoint/2010/main" val="86074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smos blank">
    <p:bg>
      <p:bgPr>
        <a:solidFill>
          <a:schemeClr val="tx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F384E54-0673-1B4F-0D24-6146B832CC5C}"/>
              </a:ext>
            </a:extLst>
          </p:cNvPr>
          <p:cNvPicPr>
            <a:picLocks noChangeAspect="1"/>
          </p:cNvPicPr>
          <p:nvPr userDrawn="1"/>
        </p:nvPicPr>
        <p:blipFill>
          <a:blip r:embed="rId2"/>
          <a:srcRect/>
          <a:stretch/>
        </p:blipFill>
        <p:spPr>
          <a:xfrm>
            <a:off x="763" y="858"/>
            <a:ext cx="12190474" cy="6857142"/>
          </a:xfrm>
          <a:prstGeom prst="rect">
            <a:avLst/>
          </a:prstGeom>
        </p:spPr>
      </p:pic>
      <p:sp>
        <p:nvSpPr>
          <p:cNvPr id="2" name="Title 1" hidden="1">
            <a:extLst>
              <a:ext uri="{FF2B5EF4-FFF2-40B4-BE49-F238E27FC236}">
                <a16:creationId xmlns:a16="http://schemas.microsoft.com/office/drawing/2014/main" id="{B1EA8C51-69D0-4653-9DD4-C9657C8565BF}"/>
              </a:ext>
            </a:extLst>
          </p:cNvPr>
          <p:cNvSpPr>
            <a:spLocks noGrp="1"/>
          </p:cNvSpPr>
          <p:nvPr>
            <p:ph type="title" hasCustomPrompt="1"/>
          </p:nvPr>
        </p:nvSpPr>
        <p:spPr>
          <a:xfrm>
            <a:off x="638175" y="2468880"/>
            <a:ext cx="10915650" cy="1463040"/>
          </a:xfrm>
        </p:spPr>
        <p:txBody>
          <a:bodyPr anchor="ctr" anchorCtr="0">
            <a:noAutofit/>
          </a:bodyPr>
          <a:lstStyle>
            <a:lvl1pPr algn="ctr">
              <a:lnSpc>
                <a:spcPct val="100000"/>
              </a:lnSpc>
              <a:spcBef>
                <a:spcPts val="0"/>
              </a:spcBef>
              <a:spcAft>
                <a:spcPts val="0"/>
              </a:spcAft>
              <a:defRPr sz="11500" i="1" spc="-400" baseline="0">
                <a:solidFill>
                  <a:srgbClr val="00285A"/>
                </a:solidFill>
                <a:latin typeface="IntelOne Text Bold" panose="020B0803020203020204" pitchFamily="34" charset="0"/>
              </a:defRPr>
            </a:lvl1pPr>
          </a:lstStyle>
          <a:p>
            <a:r>
              <a:rPr lang="en-US"/>
              <a:t>Click to edit title style</a:t>
            </a:r>
          </a:p>
        </p:txBody>
      </p:sp>
      <p:sp>
        <p:nvSpPr>
          <p:cNvPr id="5" name="Rectangle 4" descr="Intel Confidential">
            <a:extLst>
              <a:ext uri="{FF2B5EF4-FFF2-40B4-BE49-F238E27FC236}">
                <a16:creationId xmlns:a16="http://schemas.microsoft.com/office/drawing/2014/main" id="{AC8D06DB-CC90-A058-1C35-18DFC196A117}"/>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6" name="TextBox 5" descr="page number">
            <a:extLst>
              <a:ext uri="{FF2B5EF4-FFF2-40B4-BE49-F238E27FC236}">
                <a16:creationId xmlns:a16="http://schemas.microsoft.com/office/drawing/2014/main" id="{BF18F293-42C8-1204-7C06-7FDCE698C439}"/>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2" name="Picture 11" descr="A black background with a black square&#10;&#10;AI-generated content may be incorrect.">
            <a:extLst>
              <a:ext uri="{FF2B5EF4-FFF2-40B4-BE49-F238E27FC236}">
                <a16:creationId xmlns:a16="http://schemas.microsoft.com/office/drawing/2014/main" id="{3F7B5BD9-1064-3702-DC43-92AFED2062A5}"/>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25" name="Group 4">
            <a:extLst>
              <a:ext uri="{FF2B5EF4-FFF2-40B4-BE49-F238E27FC236}">
                <a16:creationId xmlns:a16="http://schemas.microsoft.com/office/drawing/2014/main" id="{DD021A10-BD09-3F0E-3481-120207756991}"/>
              </a:ext>
            </a:extLst>
          </p:cNvPr>
          <p:cNvGrpSpPr>
            <a:grpSpLocks noChangeAspect="1"/>
          </p:cNvGrpSpPr>
          <p:nvPr userDrawn="1"/>
        </p:nvGrpSpPr>
        <p:grpSpPr bwMode="auto">
          <a:xfrm>
            <a:off x="0" y="6400800"/>
            <a:ext cx="457200" cy="457200"/>
            <a:chOff x="1680" y="0"/>
            <a:chExt cx="4320" cy="4320"/>
          </a:xfrm>
        </p:grpSpPr>
        <p:sp>
          <p:nvSpPr>
            <p:cNvPr id="26" name="AutoShape 3">
              <a:extLst>
                <a:ext uri="{FF2B5EF4-FFF2-40B4-BE49-F238E27FC236}">
                  <a16:creationId xmlns:a16="http://schemas.microsoft.com/office/drawing/2014/main" id="{6C9B9582-8A34-18F0-BB67-B11BB5F3221C}"/>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4DECC68B-85B5-7427-D500-61A4A8343456}"/>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8" name="Rectangle 27">
              <a:extLst>
                <a:ext uri="{FF2B5EF4-FFF2-40B4-BE49-F238E27FC236}">
                  <a16:creationId xmlns:a16="http://schemas.microsoft.com/office/drawing/2014/main" id="{6B656641-EE40-7D49-F54A-089D3BD26605}"/>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9" name="Freeform 7">
              <a:extLst>
                <a:ext uri="{FF2B5EF4-FFF2-40B4-BE49-F238E27FC236}">
                  <a16:creationId xmlns:a16="http://schemas.microsoft.com/office/drawing/2014/main" id="{B1F0D281-2173-325D-7E90-417C1A41C33A}"/>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Tree>
    <p:extLst>
      <p:ext uri="{BB962C8B-B14F-4D97-AF65-F5344CB8AC3E}">
        <p14:creationId xmlns:p14="http://schemas.microsoft.com/office/powerpoint/2010/main" val="3258948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smos focal spark divider 1">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8F2822-E3C4-1E38-BBA4-3BA0B9963D3E}"/>
              </a:ext>
            </a:extLst>
          </p:cNvPr>
          <p:cNvPicPr>
            <a:picLocks noChangeAspect="1"/>
          </p:cNvPicPr>
          <p:nvPr userDrawn="1"/>
        </p:nvPicPr>
        <p:blipFill>
          <a:blip r:embed="rId2"/>
          <a:srcRect/>
          <a:stretch/>
        </p:blipFill>
        <p:spPr>
          <a:xfrm>
            <a:off x="763" y="857"/>
            <a:ext cx="12190474" cy="6857141"/>
          </a:xfrm>
          <a:prstGeom prst="rect">
            <a:avLst/>
          </a:prstGeom>
        </p:spPr>
      </p:pic>
      <p:sp>
        <p:nvSpPr>
          <p:cNvPr id="7" name="Rectangle 6" descr="Intel Confidential">
            <a:extLst>
              <a:ext uri="{FF2B5EF4-FFF2-40B4-BE49-F238E27FC236}">
                <a16:creationId xmlns:a16="http://schemas.microsoft.com/office/drawing/2014/main" id="{3B3CC798-75F1-99AA-9FAA-2467CF7D34FD}"/>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8" name="TextBox 7" descr="page number">
            <a:extLst>
              <a:ext uri="{FF2B5EF4-FFF2-40B4-BE49-F238E27FC236}">
                <a16:creationId xmlns:a16="http://schemas.microsoft.com/office/drawing/2014/main" id="{3C6E7BB7-A4EC-302D-F9E9-97F57C106AAF}"/>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9" name="Picture 8" descr="A black background with a black square&#10;&#10;AI-generated content may be incorrect.">
            <a:extLst>
              <a:ext uri="{FF2B5EF4-FFF2-40B4-BE49-F238E27FC236}">
                <a16:creationId xmlns:a16="http://schemas.microsoft.com/office/drawing/2014/main" id="{22C03E05-8491-3417-A646-24C4BF89328D}"/>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10" name="Group 4">
            <a:extLst>
              <a:ext uri="{FF2B5EF4-FFF2-40B4-BE49-F238E27FC236}">
                <a16:creationId xmlns:a16="http://schemas.microsoft.com/office/drawing/2014/main" id="{199D331F-003C-2B89-1503-D32FD0279485}"/>
              </a:ext>
            </a:extLst>
          </p:cNvPr>
          <p:cNvGrpSpPr>
            <a:grpSpLocks noChangeAspect="1"/>
          </p:cNvGrpSpPr>
          <p:nvPr userDrawn="1"/>
        </p:nvGrpSpPr>
        <p:grpSpPr bwMode="auto">
          <a:xfrm>
            <a:off x="0" y="6400800"/>
            <a:ext cx="457200" cy="457200"/>
            <a:chOff x="1680" y="0"/>
            <a:chExt cx="4320" cy="4320"/>
          </a:xfrm>
        </p:grpSpPr>
        <p:sp>
          <p:nvSpPr>
            <p:cNvPr id="11" name="AutoShape 3">
              <a:extLst>
                <a:ext uri="{FF2B5EF4-FFF2-40B4-BE49-F238E27FC236}">
                  <a16:creationId xmlns:a16="http://schemas.microsoft.com/office/drawing/2014/main" id="{CA107DAA-AF15-6983-56E4-B78DA2467709}"/>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C8B00462-829C-55C5-9731-0E92DFDBFE12}"/>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 name="Rectangle 12">
              <a:extLst>
                <a:ext uri="{FF2B5EF4-FFF2-40B4-BE49-F238E27FC236}">
                  <a16:creationId xmlns:a16="http://schemas.microsoft.com/office/drawing/2014/main" id="{8D442142-9070-6D2E-20BF-D4DACBE104F4}"/>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 name="Freeform 7">
              <a:extLst>
                <a:ext uri="{FF2B5EF4-FFF2-40B4-BE49-F238E27FC236}">
                  <a16:creationId xmlns:a16="http://schemas.microsoft.com/office/drawing/2014/main" id="{634DE3B0-9839-B810-C423-B25184110DA4}"/>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638175" y="2697480"/>
            <a:ext cx="10915650" cy="1463040"/>
          </a:xfrm>
        </p:spPr>
        <p:txBody>
          <a:bodyPr anchor="ctr" anchorCtr="0">
            <a:noAutofit/>
          </a:bodyPr>
          <a:lstStyle>
            <a:lvl1pPr algn="ctr" defTabSz="914400" rtl="0" eaLnBrk="1" latinLnBrk="0" hangingPunct="1">
              <a:lnSpc>
                <a:spcPct val="100000"/>
              </a:lnSpc>
              <a:spcBef>
                <a:spcPts val="0"/>
              </a:spcBef>
              <a:spcAft>
                <a:spcPts val="0"/>
              </a:spcAft>
              <a:buNone/>
              <a:defRPr lang="en-US" sz="11500" i="0" kern="1200" spc="0" baseline="0" dirty="0">
                <a:solidFill>
                  <a:schemeClr val="bg1"/>
                </a:solidFill>
                <a:effectLst>
                  <a:outerShdw blurRad="127000" dist="25400" dir="5400000" algn="ctr" rotWithShape="0">
                    <a:srgbClr val="38007F">
                      <a:alpha val="66667"/>
                    </a:srgbClr>
                  </a:outerShdw>
                </a:effectLst>
                <a:latin typeface="IntelOne Headline Bold Italic" panose="020B0803020203090204" pitchFamily="34" charset="0"/>
                <a:ea typeface="+mj-ea"/>
                <a:cs typeface="+mj-cs"/>
              </a:defRPr>
            </a:lvl1pPr>
          </a:lstStyle>
          <a:p>
            <a:r>
              <a:rPr lang="en-US"/>
              <a:t>Click to edit title style</a:t>
            </a:r>
          </a:p>
        </p:txBody>
      </p:sp>
    </p:spTree>
    <p:extLst>
      <p:ext uri="{BB962C8B-B14F-4D97-AF65-F5344CB8AC3E}">
        <p14:creationId xmlns:p14="http://schemas.microsoft.com/office/powerpoint/2010/main" val="31032355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balt blank">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444936-4FF0-BC6A-C5C4-C1724AD132D8}"/>
              </a:ext>
            </a:extLst>
          </p:cNvPr>
          <p:cNvPicPr>
            <a:picLocks noChangeAspect="1"/>
          </p:cNvPicPr>
          <p:nvPr userDrawn="1"/>
        </p:nvPicPr>
        <p:blipFill>
          <a:blip r:embed="rId2"/>
          <a:srcRect/>
          <a:stretch/>
        </p:blipFill>
        <p:spPr>
          <a:xfrm>
            <a:off x="763" y="858"/>
            <a:ext cx="12190474" cy="6857142"/>
          </a:xfrm>
          <a:prstGeom prst="rect">
            <a:avLst/>
          </a:prstGeom>
        </p:spPr>
      </p:pic>
      <p:sp>
        <p:nvSpPr>
          <p:cNvPr id="2" name="Title 1" hidden="1">
            <a:extLst>
              <a:ext uri="{FF2B5EF4-FFF2-40B4-BE49-F238E27FC236}">
                <a16:creationId xmlns:a16="http://schemas.microsoft.com/office/drawing/2014/main" id="{B1EA8C51-69D0-4653-9DD4-C9657C8565BF}"/>
              </a:ext>
            </a:extLst>
          </p:cNvPr>
          <p:cNvSpPr>
            <a:spLocks noGrp="1"/>
          </p:cNvSpPr>
          <p:nvPr>
            <p:ph type="title" hasCustomPrompt="1"/>
          </p:nvPr>
        </p:nvSpPr>
        <p:spPr>
          <a:xfrm>
            <a:off x="638175" y="2468880"/>
            <a:ext cx="10915650" cy="1463040"/>
          </a:xfrm>
        </p:spPr>
        <p:txBody>
          <a:bodyPr anchor="ctr" anchorCtr="0">
            <a:noAutofit/>
          </a:bodyPr>
          <a:lstStyle>
            <a:lvl1pPr algn="ctr">
              <a:lnSpc>
                <a:spcPct val="100000"/>
              </a:lnSpc>
              <a:spcBef>
                <a:spcPts val="0"/>
              </a:spcBef>
              <a:spcAft>
                <a:spcPts val="0"/>
              </a:spcAft>
              <a:defRPr sz="11500" i="1" spc="-400" baseline="0">
                <a:solidFill>
                  <a:srgbClr val="00285A"/>
                </a:solidFill>
                <a:latin typeface="IntelOne Text Bold" panose="020B0803020203020204" pitchFamily="34" charset="0"/>
              </a:defRPr>
            </a:lvl1pPr>
          </a:lstStyle>
          <a:p>
            <a:r>
              <a:rPr lang="en-US"/>
              <a:t>Click to edit title style</a:t>
            </a:r>
          </a:p>
        </p:txBody>
      </p:sp>
      <p:sp>
        <p:nvSpPr>
          <p:cNvPr id="7" name="Rectangle 6" descr="Intel Confidential">
            <a:extLst>
              <a:ext uri="{FF2B5EF4-FFF2-40B4-BE49-F238E27FC236}">
                <a16:creationId xmlns:a16="http://schemas.microsoft.com/office/drawing/2014/main" id="{A00B70F5-33C1-6CFE-6C2B-8B5C06F173A1}"/>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8" name="TextBox 7" descr="page number">
            <a:extLst>
              <a:ext uri="{FF2B5EF4-FFF2-40B4-BE49-F238E27FC236}">
                <a16:creationId xmlns:a16="http://schemas.microsoft.com/office/drawing/2014/main" id="{CA173EF7-FD13-5F76-F93F-A7FA3B7D97AE}"/>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4" name="Group 4">
            <a:extLst>
              <a:ext uri="{FF2B5EF4-FFF2-40B4-BE49-F238E27FC236}">
                <a16:creationId xmlns:a16="http://schemas.microsoft.com/office/drawing/2014/main" id="{E1BC503D-5D02-827B-9C50-3162A0A68D6A}"/>
              </a:ext>
            </a:extLst>
          </p:cNvPr>
          <p:cNvGrpSpPr>
            <a:grpSpLocks noChangeAspect="1"/>
          </p:cNvGrpSpPr>
          <p:nvPr userDrawn="1"/>
        </p:nvGrpSpPr>
        <p:grpSpPr bwMode="auto">
          <a:xfrm>
            <a:off x="0" y="6400800"/>
            <a:ext cx="457200" cy="457200"/>
            <a:chOff x="1680" y="0"/>
            <a:chExt cx="4320" cy="4320"/>
          </a:xfrm>
        </p:grpSpPr>
        <p:sp>
          <p:nvSpPr>
            <p:cNvPr id="14" name="AutoShape 3">
              <a:extLst>
                <a:ext uri="{FF2B5EF4-FFF2-40B4-BE49-F238E27FC236}">
                  <a16:creationId xmlns:a16="http://schemas.microsoft.com/office/drawing/2014/main" id="{AD8AB8C0-5784-3D15-06D0-969CF442EA78}"/>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C731DC59-EBBD-0BEF-A9B5-249F7439E314}"/>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 name="Rectangle 15">
              <a:extLst>
                <a:ext uri="{FF2B5EF4-FFF2-40B4-BE49-F238E27FC236}">
                  <a16:creationId xmlns:a16="http://schemas.microsoft.com/office/drawing/2014/main" id="{1E6B227B-9360-2CFA-8FCD-E8A32772A938}"/>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 name="Freeform 7">
              <a:extLst>
                <a:ext uri="{FF2B5EF4-FFF2-40B4-BE49-F238E27FC236}">
                  <a16:creationId xmlns:a16="http://schemas.microsoft.com/office/drawing/2014/main" id="{94E24ABE-F2B8-6CD6-953D-76BEADF5E5B0}"/>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pic>
        <p:nvPicPr>
          <p:cNvPr id="11" name="Picture 10" descr="A black background with a black square&#10;&#10;AI-generated content may be incorrect.">
            <a:extLst>
              <a:ext uri="{FF2B5EF4-FFF2-40B4-BE49-F238E27FC236}">
                <a16:creationId xmlns:a16="http://schemas.microsoft.com/office/drawing/2014/main" id="{D26FE9C0-46F5-8434-EF8F-43B6BFD549C5}"/>
              </a:ext>
            </a:extLst>
          </p:cNvPr>
          <p:cNvPicPr>
            <a:picLocks noChangeAspect="1"/>
          </p:cNvPicPr>
          <p:nvPr userDrawn="1"/>
        </p:nvPicPr>
        <p:blipFill>
          <a:blip r:embed="rId3"/>
          <a:srcRect t="83998" r="91005"/>
          <a:stretch/>
        </p:blipFill>
        <p:spPr>
          <a:xfrm>
            <a:off x="763" y="5760291"/>
            <a:ext cx="1096518" cy="1097280"/>
          </a:xfrm>
          <a:prstGeom prst="rect">
            <a:avLst/>
          </a:prstGeom>
        </p:spPr>
      </p:pic>
    </p:spTree>
    <p:extLst>
      <p:ext uri="{BB962C8B-B14F-4D97-AF65-F5344CB8AC3E}">
        <p14:creationId xmlns:p14="http://schemas.microsoft.com/office/powerpoint/2010/main" val="18295682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Sub and Content">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6A3C7A-0D03-4ABF-7369-DA48EFB6CF6E}"/>
              </a:ext>
            </a:extLst>
          </p:cNvPr>
          <p:cNvSpPr>
            <a:spLocks noGrp="1"/>
          </p:cNvSpPr>
          <p:nvPr>
            <p:ph type="title" hasCustomPrompt="1"/>
          </p:nvPr>
        </p:nvSpPr>
        <p:spPr>
          <a:xfrm>
            <a:off x="640080" y="347472"/>
            <a:ext cx="10911840" cy="640080"/>
          </a:xfrm>
        </p:spPr>
        <p:txBody>
          <a:bodyPr/>
          <a:lstStyle/>
          <a:p>
            <a:r>
              <a:rPr lang="en-US"/>
              <a:t>Click to edit title style</a:t>
            </a:r>
          </a:p>
        </p:txBody>
      </p:sp>
      <p:sp>
        <p:nvSpPr>
          <p:cNvPr id="5" name="Text Placeholder 4">
            <a:extLst>
              <a:ext uri="{FF2B5EF4-FFF2-40B4-BE49-F238E27FC236}">
                <a16:creationId xmlns:a16="http://schemas.microsoft.com/office/drawing/2014/main" id="{22C827E3-834F-40BA-9518-B0648BD536F2}"/>
              </a:ext>
            </a:extLst>
          </p:cNvPr>
          <p:cNvSpPr>
            <a:spLocks noGrp="1"/>
          </p:cNvSpPr>
          <p:nvPr>
            <p:ph type="body" sz="quarter" idx="10" hasCustomPrompt="1"/>
          </p:nvPr>
        </p:nvSpPr>
        <p:spPr>
          <a:xfrm>
            <a:off x="638810" y="987552"/>
            <a:ext cx="10911840" cy="365760"/>
          </a:xfrm>
        </p:spPr>
        <p:txBody>
          <a:bodyPr anchor="ctr">
            <a:noAutofit/>
          </a:bodyPr>
          <a:lstStyle>
            <a:lvl1pPr marL="0" indent="0">
              <a:spcAft>
                <a:spcPts val="0"/>
              </a:spcAft>
              <a:buFontTx/>
              <a:buNone/>
              <a:defRPr sz="2200" b="0" i="0">
                <a:solidFill>
                  <a:schemeClr val="accent2"/>
                </a:solidFill>
                <a:latin typeface="IntelOne Text" panose="020B0503020203020204" pitchFamily="34" charset="77"/>
              </a:defRPr>
            </a:lvl1pPr>
          </a:lstStyle>
          <a:p>
            <a:pPr lvl="0"/>
            <a:r>
              <a:rPr lang="en-US"/>
              <a:t>Click to edit text styles</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640080" y="1533844"/>
            <a:ext cx="10910570" cy="468439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169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Sub 2 Columns">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B6E4F3-2E55-E9EA-4859-9DC5DF5353C6}"/>
              </a:ext>
            </a:extLst>
          </p:cNvPr>
          <p:cNvSpPr>
            <a:spLocks noGrp="1"/>
          </p:cNvSpPr>
          <p:nvPr>
            <p:ph type="title" hasCustomPrompt="1"/>
          </p:nvPr>
        </p:nvSpPr>
        <p:spPr>
          <a:xfrm>
            <a:off x="640080" y="347472"/>
            <a:ext cx="10911840" cy="640080"/>
          </a:xfrm>
        </p:spPr>
        <p:txBody>
          <a:bodyPr/>
          <a:lstStyle/>
          <a:p>
            <a:r>
              <a:rPr lang="en-US"/>
              <a:t>Click to edit title style</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hasCustomPrompt="1"/>
          </p:nvPr>
        </p:nvSpPr>
        <p:spPr>
          <a:xfrm>
            <a:off x="639763" y="987552"/>
            <a:ext cx="10912474" cy="365760"/>
          </a:xfrm>
        </p:spPr>
        <p:txBody>
          <a:bodyPr anchor="ctr">
            <a:noAutofit/>
          </a:bodyPr>
          <a:lstStyle>
            <a:lvl1pPr marL="0" indent="0">
              <a:buNone/>
              <a:defRPr sz="2200" b="0" i="0">
                <a:solidFill>
                  <a:schemeClr val="accent2"/>
                </a:solidFill>
                <a:latin typeface="IntelOne Text" panose="020B0503020203020204" pitchFamily="34" charset="77"/>
              </a:defRPr>
            </a:lvl1pPr>
            <a:lvl2pPr marL="457200" indent="0">
              <a:buNone/>
              <a:defRPr/>
            </a:lvl2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80" y="1533842"/>
            <a:ext cx="5135880" cy="468439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6416040" y="1533842"/>
            <a:ext cx="5135880" cy="468439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283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Sub, Content + Photo">
    <p:bg>
      <p:bgPr>
        <a:solidFill>
          <a:schemeClr val="tx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94338F-57B1-028F-1D5E-F452777222AD}"/>
              </a:ext>
            </a:extLst>
          </p:cNvPr>
          <p:cNvSpPr>
            <a:spLocks noGrp="1"/>
          </p:cNvSpPr>
          <p:nvPr>
            <p:ph type="title" hasCustomPrompt="1"/>
          </p:nvPr>
        </p:nvSpPr>
        <p:spPr>
          <a:xfrm>
            <a:off x="639763" y="347472"/>
            <a:ext cx="5136197" cy="640080"/>
          </a:xfrm>
        </p:spPr>
        <p:txBody>
          <a:bodyPr/>
          <a:lstStyle/>
          <a:p>
            <a:r>
              <a:rPr lang="en-US"/>
              <a:t>Click to edit title style</a:t>
            </a:r>
          </a:p>
        </p:txBody>
      </p:sp>
      <p:sp>
        <p:nvSpPr>
          <p:cNvPr id="8" name="Text Placeholder 5">
            <a:extLst>
              <a:ext uri="{FF2B5EF4-FFF2-40B4-BE49-F238E27FC236}">
                <a16:creationId xmlns:a16="http://schemas.microsoft.com/office/drawing/2014/main" id="{C4D1D699-1964-9A45-A892-EAAC949B8250}"/>
              </a:ext>
            </a:extLst>
          </p:cNvPr>
          <p:cNvSpPr>
            <a:spLocks noGrp="1"/>
          </p:cNvSpPr>
          <p:nvPr>
            <p:ph type="body" sz="quarter" idx="10" hasCustomPrompt="1"/>
          </p:nvPr>
        </p:nvSpPr>
        <p:spPr>
          <a:xfrm>
            <a:off x="639763" y="987552"/>
            <a:ext cx="5136197" cy="365760"/>
          </a:xfrm>
        </p:spPr>
        <p:txBody>
          <a:bodyPr anchor="ctr">
            <a:noAutofit/>
          </a:bodyPr>
          <a:lstStyle>
            <a:lvl1pPr marL="0" indent="0">
              <a:buNone/>
              <a:defRPr sz="2200">
                <a:solidFill>
                  <a:schemeClr val="accent2"/>
                </a:solidFill>
                <a:latin typeface="IntelOne Text" panose="020B0503020203020204" pitchFamily="34" charset="77"/>
              </a:defRPr>
            </a:lvl1pPr>
            <a:lvl2pPr marL="457200" indent="0">
              <a:buNone/>
              <a:defRPr/>
            </a:lvl2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39763" y="1533843"/>
            <a:ext cx="5136197" cy="4682807"/>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6416040" y="0"/>
            <a:ext cx="5775960" cy="6400799"/>
          </a:xfrm>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155693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Sub, Content + 2 Photos">
    <p:bg>
      <p:bgPr>
        <a:solidFill>
          <a:schemeClr val="tx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3E60C93-847C-93D6-AE2E-10B0B166D56D}"/>
              </a:ext>
            </a:extLst>
          </p:cNvPr>
          <p:cNvSpPr>
            <a:spLocks noGrp="1"/>
          </p:cNvSpPr>
          <p:nvPr>
            <p:ph type="title" hasCustomPrompt="1"/>
          </p:nvPr>
        </p:nvSpPr>
        <p:spPr>
          <a:xfrm>
            <a:off x="639763" y="347472"/>
            <a:ext cx="5136197" cy="640080"/>
          </a:xfrm>
        </p:spPr>
        <p:txBody>
          <a:bodyPr/>
          <a:lstStyle/>
          <a:p>
            <a:r>
              <a:rPr lang="en-US"/>
              <a:t>Click to edit title style</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hasCustomPrompt="1"/>
          </p:nvPr>
        </p:nvSpPr>
        <p:spPr>
          <a:xfrm>
            <a:off x="639763" y="987552"/>
            <a:ext cx="5136197" cy="365760"/>
          </a:xfrm>
        </p:spPr>
        <p:txBody>
          <a:bodyPr anchor="ctr">
            <a:noAutofit/>
          </a:bodyPr>
          <a:lstStyle>
            <a:lvl1pPr marL="0" indent="0">
              <a:buNone/>
              <a:defRPr sz="2200">
                <a:solidFill>
                  <a:schemeClr val="accent2"/>
                </a:solidFill>
                <a:latin typeface="IntelOne Text" panose="020B0503020203020204" pitchFamily="34" charset="77"/>
              </a:defRPr>
            </a:lvl1pPr>
            <a:lvl2pPr marL="457200" indent="0">
              <a:buNone/>
              <a:defRPr/>
            </a:lvl2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39763" y="1533844"/>
            <a:ext cx="5136197" cy="4682806"/>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6414452" y="347471"/>
            <a:ext cx="5136197" cy="2377440"/>
          </a:xfrm>
        </p:spPr>
        <p:txBody>
          <a:bodyPr anchor="ctr"/>
          <a:lstStyle>
            <a:lvl1pPr marL="0" indent="0" algn="ctr">
              <a:buNone/>
              <a:defRPr/>
            </a:lvl1pPr>
          </a:lstStyle>
          <a:p>
            <a:r>
              <a:rPr lang="en-US"/>
              <a:t>Click icon to add picture</a:t>
            </a:r>
          </a:p>
        </p:txBody>
      </p:sp>
      <p:sp>
        <p:nvSpPr>
          <p:cNvPr id="9" name="Text Placeholder 8">
            <a:extLst>
              <a:ext uri="{FF2B5EF4-FFF2-40B4-BE49-F238E27FC236}">
                <a16:creationId xmlns:a16="http://schemas.microsoft.com/office/drawing/2014/main" id="{49775C37-EE38-450C-8269-79E50F8E88A0}"/>
              </a:ext>
            </a:extLst>
          </p:cNvPr>
          <p:cNvSpPr>
            <a:spLocks noGrp="1"/>
          </p:cNvSpPr>
          <p:nvPr>
            <p:ph type="body" sz="quarter" idx="12" hasCustomPrompt="1"/>
          </p:nvPr>
        </p:nvSpPr>
        <p:spPr>
          <a:xfrm>
            <a:off x="6414452" y="2724909"/>
            <a:ext cx="5136197" cy="466347"/>
          </a:xfrm>
        </p:spPr>
        <p:txBody>
          <a:bodyPr tIns="91440" bIns="91440">
            <a:normAutofit/>
          </a:bodyPr>
          <a:lstStyle>
            <a:lvl1pPr marL="0" indent="0">
              <a:spcAft>
                <a:spcPts val="600"/>
              </a:spcAft>
              <a:buNone/>
              <a:defRPr sz="1400">
                <a:solidFill>
                  <a:schemeClr val="bg1"/>
                </a:solidFill>
              </a:defRPr>
            </a:lvl1pPr>
            <a:lvl2pPr marL="457200" indent="0">
              <a:buNone/>
              <a:defRPr/>
            </a:lvl2pPr>
          </a:lstStyle>
          <a:p>
            <a:pPr lvl="0"/>
            <a:r>
              <a:rPr lang="en-US"/>
              <a:t>Click to edit text styles</a:t>
            </a:r>
          </a:p>
        </p:txBody>
      </p:sp>
      <p:sp>
        <p:nvSpPr>
          <p:cNvPr id="10" name="Picture Placeholder 6">
            <a:extLst>
              <a:ext uri="{FF2B5EF4-FFF2-40B4-BE49-F238E27FC236}">
                <a16:creationId xmlns:a16="http://schemas.microsoft.com/office/drawing/2014/main" id="{7DC24117-8044-4F60-A59D-9F61002D6C8C}"/>
              </a:ext>
            </a:extLst>
          </p:cNvPr>
          <p:cNvSpPr>
            <a:spLocks noGrp="1"/>
          </p:cNvSpPr>
          <p:nvPr>
            <p:ph type="pic" sz="quarter" idx="13"/>
          </p:nvPr>
        </p:nvSpPr>
        <p:spPr>
          <a:xfrm>
            <a:off x="6414452" y="3372863"/>
            <a:ext cx="5136197" cy="2377440"/>
          </a:xfrm>
        </p:spPr>
        <p:txBody>
          <a:bodyPr anchor="ctr"/>
          <a:lstStyle>
            <a:lvl1pPr marL="0" indent="0" algn="ctr">
              <a:buNone/>
              <a:defRPr/>
            </a:lvl1pPr>
          </a:lstStyle>
          <a:p>
            <a:r>
              <a:rPr lang="en-US"/>
              <a:t>Click icon to add picture</a:t>
            </a:r>
          </a:p>
        </p:txBody>
      </p:sp>
      <p:sp>
        <p:nvSpPr>
          <p:cNvPr id="11" name="Text Placeholder 8">
            <a:extLst>
              <a:ext uri="{FF2B5EF4-FFF2-40B4-BE49-F238E27FC236}">
                <a16:creationId xmlns:a16="http://schemas.microsoft.com/office/drawing/2014/main" id="{205F9606-8CF6-4C56-B2B6-E8A04B25F11E}"/>
              </a:ext>
            </a:extLst>
          </p:cNvPr>
          <p:cNvSpPr>
            <a:spLocks noGrp="1"/>
          </p:cNvSpPr>
          <p:nvPr>
            <p:ph type="body" sz="quarter" idx="14" hasCustomPrompt="1"/>
          </p:nvPr>
        </p:nvSpPr>
        <p:spPr>
          <a:xfrm>
            <a:off x="6414452" y="5750302"/>
            <a:ext cx="5136197" cy="466347"/>
          </a:xfrm>
        </p:spPr>
        <p:txBody>
          <a:bodyPr tIns="91440" bIns="91440">
            <a:normAutofit/>
          </a:bodyPr>
          <a:lstStyle>
            <a:lvl1pPr marL="0" indent="0">
              <a:spcAft>
                <a:spcPts val="600"/>
              </a:spcAft>
              <a:buNone/>
              <a:defRPr sz="1400">
                <a:solidFill>
                  <a:schemeClr val="bg1"/>
                </a:solidFill>
              </a:defRPr>
            </a:lvl1pPr>
            <a:lvl2pPr marL="457200" indent="0">
              <a:buNone/>
              <a:defRPr/>
            </a:lvl2pPr>
          </a:lstStyle>
          <a:p>
            <a:pPr lvl="0"/>
            <a:r>
              <a:rPr lang="en-US"/>
              <a:t>Click to edit text styles</a:t>
            </a:r>
          </a:p>
        </p:txBody>
      </p:sp>
    </p:spTree>
    <p:extLst>
      <p:ext uri="{BB962C8B-B14F-4D97-AF65-F5344CB8AC3E}">
        <p14:creationId xmlns:p14="http://schemas.microsoft.com/office/powerpoint/2010/main" val="419676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Large Photo">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0" y="0"/>
            <a:ext cx="12192000" cy="6400799"/>
          </a:xfrm>
        </p:spPr>
        <p:txBody>
          <a:bodyPr anchor="ctr"/>
          <a:lstStyle>
            <a:lvl1pPr marL="0" indent="0" algn="ctr">
              <a:buNone/>
              <a:defRPr>
                <a:latin typeface="+mn-lt"/>
              </a:defRPr>
            </a:lvl1pPr>
          </a:lstStyle>
          <a:p>
            <a:r>
              <a:rPr lang="en-US"/>
              <a:t>Click icon to add picture</a:t>
            </a:r>
          </a:p>
        </p:txBody>
      </p:sp>
    </p:spTree>
    <p:extLst>
      <p:ext uri="{BB962C8B-B14F-4D97-AF65-F5344CB8AC3E}">
        <p14:creationId xmlns:p14="http://schemas.microsoft.com/office/powerpoint/2010/main" val="401276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 Wide Photo">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p:txBody>
          <a:bodyPr/>
          <a:lstStyle/>
          <a:p>
            <a:r>
              <a:rPr lang="en-US"/>
              <a:t>Click to edit title style</a:t>
            </a:r>
          </a:p>
        </p:txBody>
      </p:sp>
      <p:sp>
        <p:nvSpPr>
          <p:cNvPr id="2" name="Picture Placeholder 6">
            <a:extLst>
              <a:ext uri="{FF2B5EF4-FFF2-40B4-BE49-F238E27FC236}">
                <a16:creationId xmlns:a16="http://schemas.microsoft.com/office/drawing/2014/main" id="{E28CC3DB-32C1-9267-C415-1682E5B10D80}"/>
              </a:ext>
            </a:extLst>
          </p:cNvPr>
          <p:cNvSpPr>
            <a:spLocks noGrp="1"/>
          </p:cNvSpPr>
          <p:nvPr>
            <p:ph type="pic" sz="quarter" idx="11"/>
          </p:nvPr>
        </p:nvSpPr>
        <p:spPr>
          <a:xfrm>
            <a:off x="0" y="1352550"/>
            <a:ext cx="12192000" cy="5048249"/>
          </a:xfrm>
        </p:spPr>
        <p:txBody>
          <a:bodyPr anchor="ctr"/>
          <a:lstStyle>
            <a:lvl1pPr marL="0" indent="0" algn="ctr">
              <a:buNone/>
              <a:defRPr>
                <a:latin typeface="+mn-lt"/>
              </a:defRPr>
            </a:lvl1pPr>
          </a:lstStyle>
          <a:p>
            <a:r>
              <a:rPr lang="en-US"/>
              <a:t>Click icon to add picture</a:t>
            </a:r>
          </a:p>
        </p:txBody>
      </p:sp>
    </p:spTree>
    <p:extLst>
      <p:ext uri="{BB962C8B-B14F-4D97-AF65-F5344CB8AC3E}">
        <p14:creationId xmlns:p14="http://schemas.microsoft.com/office/powerpoint/2010/main" val="31243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lassic + photo right">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40555B-5D9D-5BA7-B284-863921C6BAB2}"/>
              </a:ext>
            </a:extLst>
          </p:cNvPr>
          <p:cNvPicPr>
            <a:picLocks noChangeAspect="1"/>
          </p:cNvPicPr>
          <p:nvPr userDrawn="1"/>
        </p:nvPicPr>
        <p:blipFill>
          <a:blip r:embed="rId2"/>
          <a:srcRect/>
          <a:stretch/>
        </p:blipFill>
        <p:spPr>
          <a:xfrm>
            <a:off x="763" y="857"/>
            <a:ext cx="12190474" cy="6857142"/>
          </a:xfrm>
          <a:prstGeom prst="rect">
            <a:avLst/>
          </a:prstGeom>
        </p:spPr>
      </p:pic>
      <p:pic>
        <p:nvPicPr>
          <p:cNvPr id="9" name="Picture 8" descr="A black background with a black square&#10;&#10;AI-generated content may be incorrect.">
            <a:extLst>
              <a:ext uri="{FF2B5EF4-FFF2-40B4-BE49-F238E27FC236}">
                <a16:creationId xmlns:a16="http://schemas.microsoft.com/office/drawing/2014/main" id="{F0F1A2FD-1867-2E96-5287-A324C81E293E}"/>
              </a:ext>
            </a:extLst>
          </p:cNvPr>
          <p:cNvPicPr>
            <a:picLocks noChangeAspect="1"/>
          </p:cNvPicPr>
          <p:nvPr userDrawn="1"/>
        </p:nvPicPr>
        <p:blipFill>
          <a:blip r:embed="rId3"/>
          <a:srcRect t="83998" r="91005"/>
          <a:stretch/>
        </p:blipFill>
        <p:spPr>
          <a:xfrm>
            <a:off x="763" y="5760291"/>
            <a:ext cx="1096518" cy="1097280"/>
          </a:xfrm>
          <a:prstGeom prst="rect">
            <a:avLst/>
          </a:prstGeom>
        </p:spPr>
      </p:pic>
      <p:sp>
        <p:nvSpPr>
          <p:cNvPr id="15" name="Rectangle 14" descr="Intel Confidential">
            <a:extLst>
              <a:ext uri="{FF2B5EF4-FFF2-40B4-BE49-F238E27FC236}">
                <a16:creationId xmlns:a16="http://schemas.microsoft.com/office/drawing/2014/main" id="{5DEFB310-81A5-1ECB-47C6-B55235E4CD87}"/>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6" name="TextBox 15" descr="page number">
            <a:extLst>
              <a:ext uri="{FF2B5EF4-FFF2-40B4-BE49-F238E27FC236}">
                <a16:creationId xmlns:a16="http://schemas.microsoft.com/office/drawing/2014/main" id="{EC1C6C0F-504E-87B6-BB1D-A8B67B0BE2AC}"/>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17" name="Group 4">
            <a:extLst>
              <a:ext uri="{FF2B5EF4-FFF2-40B4-BE49-F238E27FC236}">
                <a16:creationId xmlns:a16="http://schemas.microsoft.com/office/drawing/2014/main" id="{6AA626EC-81DA-97C6-3107-9B2B556964E6}"/>
              </a:ext>
            </a:extLst>
          </p:cNvPr>
          <p:cNvGrpSpPr>
            <a:grpSpLocks noChangeAspect="1"/>
          </p:cNvGrpSpPr>
          <p:nvPr userDrawn="1"/>
        </p:nvGrpSpPr>
        <p:grpSpPr bwMode="auto">
          <a:xfrm>
            <a:off x="0" y="6400800"/>
            <a:ext cx="457200" cy="457200"/>
            <a:chOff x="1680" y="0"/>
            <a:chExt cx="4320" cy="4320"/>
          </a:xfrm>
        </p:grpSpPr>
        <p:sp>
          <p:nvSpPr>
            <p:cNvPr id="18" name="AutoShape 3">
              <a:extLst>
                <a:ext uri="{FF2B5EF4-FFF2-40B4-BE49-F238E27FC236}">
                  <a16:creationId xmlns:a16="http://schemas.microsoft.com/office/drawing/2014/main" id="{37F907F2-D3C1-C372-50A0-6C2E13860F5F}"/>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AC63D746-945E-EC36-E04E-B53FD000688A}"/>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Rectangle 19">
              <a:extLst>
                <a:ext uri="{FF2B5EF4-FFF2-40B4-BE49-F238E27FC236}">
                  <a16:creationId xmlns:a16="http://schemas.microsoft.com/office/drawing/2014/main" id="{F4C0622F-AC16-77A3-CED4-E80EAE3204DB}"/>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 name="Freeform 7">
              <a:extLst>
                <a:ext uri="{FF2B5EF4-FFF2-40B4-BE49-F238E27FC236}">
                  <a16:creationId xmlns:a16="http://schemas.microsoft.com/office/drawing/2014/main" id="{CA874DA6-3C47-D34A-31E8-6DC54ABBA6BB}"/>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0" name="Title 1">
            <a:extLst>
              <a:ext uri="{FF2B5EF4-FFF2-40B4-BE49-F238E27FC236}">
                <a16:creationId xmlns:a16="http://schemas.microsoft.com/office/drawing/2014/main" id="{06AEF94F-E4A2-3675-07B7-738E7578775D}"/>
              </a:ext>
            </a:extLst>
          </p:cNvPr>
          <p:cNvSpPr>
            <a:spLocks noGrp="1"/>
          </p:cNvSpPr>
          <p:nvPr>
            <p:ph type="title" hasCustomPrompt="1"/>
          </p:nvPr>
        </p:nvSpPr>
        <p:spPr>
          <a:xfrm>
            <a:off x="638176" y="2697480"/>
            <a:ext cx="4819650" cy="1463040"/>
          </a:xfrm>
        </p:spPr>
        <p:txBody>
          <a:bodyPr anchor="ctr" anchorCtr="0">
            <a:noAutofit/>
          </a:bodyPr>
          <a:lstStyle>
            <a:lvl1pPr algn="ctr">
              <a:lnSpc>
                <a:spcPct val="100000"/>
              </a:lnSpc>
              <a:spcBef>
                <a:spcPts val="0"/>
              </a:spcBef>
              <a:spcAft>
                <a:spcPts val="0"/>
              </a:spcAft>
              <a:defRPr sz="7200" i="0" spc="0" baseline="0">
                <a:solidFill>
                  <a:schemeClr val="bg1"/>
                </a:solidFill>
                <a:effectLst>
                  <a:outerShdw blurRad="127000" dist="25400" dir="5400000" algn="ctr" rotWithShape="0">
                    <a:srgbClr val="004A86">
                      <a:alpha val="67000"/>
                    </a:srgbClr>
                  </a:outerShdw>
                </a:effectLst>
                <a:latin typeface="IntelOne Headline Bold Italic" panose="020B0803020203090204" pitchFamily="34" charset="0"/>
              </a:defRPr>
            </a:lvl1pPr>
          </a:lstStyle>
          <a:p>
            <a:r>
              <a:rPr lang="en-US"/>
              <a:t>Click to edit title style</a:t>
            </a:r>
          </a:p>
        </p:txBody>
      </p:sp>
      <p:sp>
        <p:nvSpPr>
          <p:cNvPr id="7" name="Picture Placeholder 6">
            <a:extLst>
              <a:ext uri="{FF2B5EF4-FFF2-40B4-BE49-F238E27FC236}">
                <a16:creationId xmlns:a16="http://schemas.microsoft.com/office/drawing/2014/main" id="{7CCEBFC7-C9A2-C8D4-8313-F955C4938392}"/>
              </a:ext>
            </a:extLst>
          </p:cNvPr>
          <p:cNvSpPr>
            <a:spLocks noGrp="1"/>
          </p:cNvSpPr>
          <p:nvPr>
            <p:ph type="pic" sz="quarter" idx="10"/>
          </p:nvPr>
        </p:nvSpPr>
        <p:spPr>
          <a:xfrm>
            <a:off x="6096000" y="0"/>
            <a:ext cx="6096000" cy="6858000"/>
          </a:xfrm>
        </p:spPr>
        <p:txBody>
          <a:bodyPr anchor="ctr"/>
          <a:lstStyle>
            <a:lvl1pPr marL="0" indent="0" algn="ctr">
              <a:buFontTx/>
              <a:buNone/>
              <a:defRPr/>
            </a:lvl1pPr>
          </a:lstStyle>
          <a:p>
            <a:endParaRPr lang="en-US"/>
          </a:p>
        </p:txBody>
      </p:sp>
    </p:spTree>
    <p:extLst>
      <p:ext uri="{BB962C8B-B14F-4D97-AF65-F5344CB8AC3E}">
        <p14:creationId xmlns:p14="http://schemas.microsoft.com/office/powerpoint/2010/main" val="219683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smos + photo right">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405D0-E42B-F0BC-1451-89C9089641A2}"/>
              </a:ext>
            </a:extLst>
          </p:cNvPr>
          <p:cNvPicPr>
            <a:picLocks noChangeAspect="1"/>
          </p:cNvPicPr>
          <p:nvPr userDrawn="1"/>
        </p:nvPicPr>
        <p:blipFill>
          <a:blip r:embed="rId2"/>
          <a:srcRect/>
          <a:stretch/>
        </p:blipFill>
        <p:spPr>
          <a:xfrm>
            <a:off x="763" y="857"/>
            <a:ext cx="12190474" cy="6857142"/>
          </a:xfrm>
          <a:prstGeom prst="rect">
            <a:avLst/>
          </a:prstGeom>
        </p:spPr>
      </p:pic>
      <p:sp>
        <p:nvSpPr>
          <p:cNvPr id="9" name="Rectangle 8" descr="Intel Confidential">
            <a:extLst>
              <a:ext uri="{FF2B5EF4-FFF2-40B4-BE49-F238E27FC236}">
                <a16:creationId xmlns:a16="http://schemas.microsoft.com/office/drawing/2014/main" id="{667D4ED0-7CB5-F4A9-FDE5-FF694753B2FE}"/>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5" name="TextBox 14" descr="page number">
            <a:extLst>
              <a:ext uri="{FF2B5EF4-FFF2-40B4-BE49-F238E27FC236}">
                <a16:creationId xmlns:a16="http://schemas.microsoft.com/office/drawing/2014/main" id="{A8B18D9B-D62C-8250-11E3-E58B20237AE1}"/>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6" name="Picture 15" descr="A black background with a black square&#10;&#10;AI-generated content may be incorrect.">
            <a:extLst>
              <a:ext uri="{FF2B5EF4-FFF2-40B4-BE49-F238E27FC236}">
                <a16:creationId xmlns:a16="http://schemas.microsoft.com/office/drawing/2014/main" id="{72BF7D69-3C28-4F66-3C1E-DBCBC56CB18F}"/>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17" name="Group 4">
            <a:extLst>
              <a:ext uri="{FF2B5EF4-FFF2-40B4-BE49-F238E27FC236}">
                <a16:creationId xmlns:a16="http://schemas.microsoft.com/office/drawing/2014/main" id="{B5EA56BE-EE6F-B3ED-963E-9C387CF798BC}"/>
              </a:ext>
            </a:extLst>
          </p:cNvPr>
          <p:cNvGrpSpPr>
            <a:grpSpLocks noChangeAspect="1"/>
          </p:cNvGrpSpPr>
          <p:nvPr userDrawn="1"/>
        </p:nvGrpSpPr>
        <p:grpSpPr bwMode="auto">
          <a:xfrm>
            <a:off x="0" y="6400800"/>
            <a:ext cx="457200" cy="457200"/>
            <a:chOff x="1680" y="0"/>
            <a:chExt cx="4320" cy="4320"/>
          </a:xfrm>
        </p:grpSpPr>
        <p:sp>
          <p:nvSpPr>
            <p:cNvPr id="18" name="AutoShape 3">
              <a:extLst>
                <a:ext uri="{FF2B5EF4-FFF2-40B4-BE49-F238E27FC236}">
                  <a16:creationId xmlns:a16="http://schemas.microsoft.com/office/drawing/2014/main" id="{73E2F8F7-19E9-84DC-1D29-575ECD5E7BDA}"/>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96113ECD-8332-3C9C-97E2-6DD6E404DC7A}"/>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Rectangle 19">
              <a:extLst>
                <a:ext uri="{FF2B5EF4-FFF2-40B4-BE49-F238E27FC236}">
                  <a16:creationId xmlns:a16="http://schemas.microsoft.com/office/drawing/2014/main" id="{87C60A45-ACE5-62A0-C6CA-D95F204B61BA}"/>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 name="Freeform 7">
              <a:extLst>
                <a:ext uri="{FF2B5EF4-FFF2-40B4-BE49-F238E27FC236}">
                  <a16:creationId xmlns:a16="http://schemas.microsoft.com/office/drawing/2014/main" id="{6523DF88-6978-81ED-056D-107E93C9BC53}"/>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5161BFCE-AEFB-D4AA-1494-33F79F5611FF}"/>
              </a:ext>
            </a:extLst>
          </p:cNvPr>
          <p:cNvSpPr>
            <a:spLocks noGrp="1"/>
          </p:cNvSpPr>
          <p:nvPr>
            <p:ph type="title" hasCustomPrompt="1"/>
          </p:nvPr>
        </p:nvSpPr>
        <p:spPr>
          <a:xfrm>
            <a:off x="638176" y="2697480"/>
            <a:ext cx="4819650" cy="1463040"/>
          </a:xfrm>
        </p:spPr>
        <p:txBody>
          <a:bodyPr anchor="ctr" anchorCtr="0">
            <a:noAutofit/>
          </a:bodyPr>
          <a:lstStyle>
            <a:lvl1pPr algn="ctr">
              <a:lnSpc>
                <a:spcPct val="100000"/>
              </a:lnSpc>
              <a:spcBef>
                <a:spcPts val="0"/>
              </a:spcBef>
              <a:spcAft>
                <a:spcPts val="0"/>
              </a:spcAft>
              <a:defRPr sz="7200" i="0" spc="0" baseline="0">
                <a:solidFill>
                  <a:schemeClr val="bg1"/>
                </a:solidFill>
                <a:effectLst>
                  <a:outerShdw blurRad="127000" dist="25400" dir="5400000" algn="ctr" rotWithShape="0">
                    <a:srgbClr val="38007F">
                      <a:alpha val="67000"/>
                    </a:srgbClr>
                  </a:outerShdw>
                </a:effectLst>
                <a:latin typeface="IntelOne Headline Bold Italic" panose="020B0803020203090204" pitchFamily="34" charset="0"/>
              </a:defRPr>
            </a:lvl1pPr>
          </a:lstStyle>
          <a:p>
            <a:r>
              <a:rPr lang="en-US"/>
              <a:t>Click to edit title style</a:t>
            </a:r>
          </a:p>
        </p:txBody>
      </p:sp>
      <p:sp>
        <p:nvSpPr>
          <p:cNvPr id="7" name="Picture Placeholder 6">
            <a:extLst>
              <a:ext uri="{FF2B5EF4-FFF2-40B4-BE49-F238E27FC236}">
                <a16:creationId xmlns:a16="http://schemas.microsoft.com/office/drawing/2014/main" id="{7CCEBFC7-C9A2-C8D4-8313-F955C4938392}"/>
              </a:ext>
            </a:extLst>
          </p:cNvPr>
          <p:cNvSpPr>
            <a:spLocks noGrp="1"/>
          </p:cNvSpPr>
          <p:nvPr>
            <p:ph type="pic" sz="quarter" idx="10"/>
          </p:nvPr>
        </p:nvSpPr>
        <p:spPr>
          <a:xfrm>
            <a:off x="6096000" y="0"/>
            <a:ext cx="6096000" cy="6858000"/>
          </a:xfrm>
        </p:spPr>
        <p:txBody>
          <a:bodyPr anchor="ctr"/>
          <a:lstStyle>
            <a:lvl1pPr marL="0" indent="0" algn="ctr">
              <a:buFontTx/>
              <a:buNone/>
              <a:defRPr>
                <a:solidFill>
                  <a:schemeClr val="bg1"/>
                </a:solidFill>
              </a:defRPr>
            </a:lvl1pPr>
          </a:lstStyle>
          <a:p>
            <a:endParaRPr lang="en-US"/>
          </a:p>
        </p:txBody>
      </p:sp>
    </p:spTree>
    <p:extLst>
      <p:ext uri="{BB962C8B-B14F-4D97-AF65-F5344CB8AC3E}">
        <p14:creationId xmlns:p14="http://schemas.microsoft.com/office/powerpoint/2010/main" val="57518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balt + photo right">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BC52D1-7494-B99C-6654-EA6F02E9DBAC}"/>
              </a:ext>
            </a:extLst>
          </p:cNvPr>
          <p:cNvPicPr>
            <a:picLocks noChangeAspect="1"/>
          </p:cNvPicPr>
          <p:nvPr userDrawn="1"/>
        </p:nvPicPr>
        <p:blipFill>
          <a:blip r:embed="rId2"/>
          <a:srcRect/>
          <a:stretch/>
        </p:blipFill>
        <p:spPr>
          <a:xfrm>
            <a:off x="763" y="857"/>
            <a:ext cx="12190474" cy="6857142"/>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B515DA2C-A541-5714-E20E-2F8408F1F49B}"/>
              </a:ext>
            </a:extLst>
          </p:cNvPr>
          <p:cNvPicPr>
            <a:picLocks noChangeAspect="1"/>
          </p:cNvPicPr>
          <p:nvPr userDrawn="1"/>
        </p:nvPicPr>
        <p:blipFill>
          <a:blip r:embed="rId3"/>
          <a:srcRect t="83998" r="91005"/>
          <a:stretch/>
        </p:blipFill>
        <p:spPr>
          <a:xfrm>
            <a:off x="763" y="5760291"/>
            <a:ext cx="1096518" cy="1097280"/>
          </a:xfrm>
          <a:prstGeom prst="rect">
            <a:avLst/>
          </a:prstGeom>
        </p:spPr>
      </p:pic>
      <p:sp>
        <p:nvSpPr>
          <p:cNvPr id="15" name="Rectangle 14" descr="Intel Confidential">
            <a:extLst>
              <a:ext uri="{FF2B5EF4-FFF2-40B4-BE49-F238E27FC236}">
                <a16:creationId xmlns:a16="http://schemas.microsoft.com/office/drawing/2014/main" id="{251468E0-F471-1BAD-FBAC-041097026B3D}"/>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6" name="TextBox 15" descr="page number">
            <a:extLst>
              <a:ext uri="{FF2B5EF4-FFF2-40B4-BE49-F238E27FC236}">
                <a16:creationId xmlns:a16="http://schemas.microsoft.com/office/drawing/2014/main" id="{E155E56B-B9D9-D072-5A57-3B1B5FAAEE95}"/>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17" name="Group 4">
            <a:extLst>
              <a:ext uri="{FF2B5EF4-FFF2-40B4-BE49-F238E27FC236}">
                <a16:creationId xmlns:a16="http://schemas.microsoft.com/office/drawing/2014/main" id="{F58CF977-C416-D959-DB05-DFD12C4BDDA7}"/>
              </a:ext>
            </a:extLst>
          </p:cNvPr>
          <p:cNvGrpSpPr>
            <a:grpSpLocks noChangeAspect="1"/>
          </p:cNvGrpSpPr>
          <p:nvPr userDrawn="1"/>
        </p:nvGrpSpPr>
        <p:grpSpPr bwMode="auto">
          <a:xfrm>
            <a:off x="0" y="6400800"/>
            <a:ext cx="457200" cy="457200"/>
            <a:chOff x="1680" y="0"/>
            <a:chExt cx="4320" cy="4320"/>
          </a:xfrm>
        </p:grpSpPr>
        <p:sp>
          <p:nvSpPr>
            <p:cNvPr id="18" name="AutoShape 3">
              <a:extLst>
                <a:ext uri="{FF2B5EF4-FFF2-40B4-BE49-F238E27FC236}">
                  <a16:creationId xmlns:a16="http://schemas.microsoft.com/office/drawing/2014/main" id="{66D90601-574F-4C0F-5429-A124970AB723}"/>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BC85FB4B-D68B-5B84-68BB-76A743B9675B}"/>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Rectangle 19">
              <a:extLst>
                <a:ext uri="{FF2B5EF4-FFF2-40B4-BE49-F238E27FC236}">
                  <a16:creationId xmlns:a16="http://schemas.microsoft.com/office/drawing/2014/main" id="{4B8C2A7B-201E-8628-C03F-50E1A15FB6BE}"/>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 name="Freeform 7">
              <a:extLst>
                <a:ext uri="{FF2B5EF4-FFF2-40B4-BE49-F238E27FC236}">
                  <a16:creationId xmlns:a16="http://schemas.microsoft.com/office/drawing/2014/main" id="{29B23021-384F-01A1-89D4-43A7F0236268}"/>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5161BFCE-AEFB-D4AA-1494-33F79F5611FF}"/>
              </a:ext>
            </a:extLst>
          </p:cNvPr>
          <p:cNvSpPr>
            <a:spLocks noGrp="1"/>
          </p:cNvSpPr>
          <p:nvPr>
            <p:ph type="title" hasCustomPrompt="1"/>
          </p:nvPr>
        </p:nvSpPr>
        <p:spPr>
          <a:xfrm>
            <a:off x="638176" y="2697480"/>
            <a:ext cx="4819650" cy="1463040"/>
          </a:xfrm>
        </p:spPr>
        <p:txBody>
          <a:bodyPr anchor="ctr" anchorCtr="0">
            <a:noAutofit/>
          </a:bodyPr>
          <a:lstStyle>
            <a:lvl1pPr algn="ctr" defTabSz="914400" rtl="0" eaLnBrk="1" latinLnBrk="0" hangingPunct="1">
              <a:lnSpc>
                <a:spcPct val="100000"/>
              </a:lnSpc>
              <a:spcBef>
                <a:spcPts val="0"/>
              </a:spcBef>
              <a:spcAft>
                <a:spcPts val="0"/>
              </a:spcAft>
              <a:buNone/>
              <a:defRPr lang="en-US" sz="7200" i="0" kern="1200" spc="0" baseline="0" dirty="0">
                <a:solidFill>
                  <a:schemeClr val="bg1"/>
                </a:solidFill>
                <a:effectLst>
                  <a:outerShdw blurRad="127000" dist="25400" dir="5400000" algn="ctr" rotWithShape="0">
                    <a:srgbClr val="000864">
                      <a:alpha val="67000"/>
                    </a:srgbClr>
                  </a:outerShdw>
                </a:effectLst>
                <a:latin typeface="IntelOne Headline Bold Italic" panose="020B0803020203090204" pitchFamily="34" charset="0"/>
                <a:ea typeface="+mj-ea"/>
                <a:cs typeface="+mj-cs"/>
              </a:defRPr>
            </a:lvl1pPr>
          </a:lstStyle>
          <a:p>
            <a:r>
              <a:rPr lang="en-US"/>
              <a:t>Click to edit title style</a:t>
            </a:r>
          </a:p>
        </p:txBody>
      </p:sp>
      <p:sp>
        <p:nvSpPr>
          <p:cNvPr id="7" name="Picture Placeholder 6">
            <a:extLst>
              <a:ext uri="{FF2B5EF4-FFF2-40B4-BE49-F238E27FC236}">
                <a16:creationId xmlns:a16="http://schemas.microsoft.com/office/drawing/2014/main" id="{7CCEBFC7-C9A2-C8D4-8313-F955C4938392}"/>
              </a:ext>
            </a:extLst>
          </p:cNvPr>
          <p:cNvSpPr>
            <a:spLocks noGrp="1"/>
          </p:cNvSpPr>
          <p:nvPr>
            <p:ph type="pic" sz="quarter" idx="10"/>
          </p:nvPr>
        </p:nvSpPr>
        <p:spPr>
          <a:xfrm>
            <a:off x="6096000" y="0"/>
            <a:ext cx="6096000" cy="6858000"/>
          </a:xfrm>
        </p:spPr>
        <p:txBody>
          <a:bodyPr anchor="ctr"/>
          <a:lstStyle>
            <a:lvl1pPr marL="0" indent="0" algn="ctr">
              <a:buFontTx/>
              <a:buNone/>
              <a:defRPr>
                <a:solidFill>
                  <a:schemeClr val="bg1"/>
                </a:solidFill>
              </a:defRPr>
            </a:lvl1pPr>
          </a:lstStyle>
          <a:p>
            <a:endParaRPr lang="en-US"/>
          </a:p>
        </p:txBody>
      </p:sp>
    </p:spTree>
    <p:extLst>
      <p:ext uri="{BB962C8B-B14F-4D97-AF65-F5344CB8AC3E}">
        <p14:creationId xmlns:p14="http://schemas.microsoft.com/office/powerpoint/2010/main" val="190463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smos focal spark divider 2">
    <p:bg>
      <p:bgPr>
        <a:solidFill>
          <a:schemeClr val="tx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5BEC2FE-6C47-7581-A166-5641B3BA9562}"/>
              </a:ext>
            </a:extLst>
          </p:cNvPr>
          <p:cNvPicPr>
            <a:picLocks noChangeAspect="1"/>
          </p:cNvPicPr>
          <p:nvPr userDrawn="1"/>
        </p:nvPicPr>
        <p:blipFill>
          <a:blip r:embed="rId2"/>
          <a:srcRect/>
          <a:stretch/>
        </p:blipFill>
        <p:spPr>
          <a:xfrm>
            <a:off x="763" y="857"/>
            <a:ext cx="12190474" cy="6857141"/>
          </a:xfrm>
          <a:prstGeom prst="rect">
            <a:avLst/>
          </a:prstGeom>
        </p:spPr>
      </p:pic>
      <p:sp>
        <p:nvSpPr>
          <p:cNvPr id="15" name="Rectangle 14" descr="Intel Confidential">
            <a:extLst>
              <a:ext uri="{FF2B5EF4-FFF2-40B4-BE49-F238E27FC236}">
                <a16:creationId xmlns:a16="http://schemas.microsoft.com/office/drawing/2014/main" id="{C9BACA9E-539E-1E3A-7C68-C5EAFF64C711}"/>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6" name="TextBox 15" descr="page number">
            <a:extLst>
              <a:ext uri="{FF2B5EF4-FFF2-40B4-BE49-F238E27FC236}">
                <a16:creationId xmlns:a16="http://schemas.microsoft.com/office/drawing/2014/main" id="{D20B90DB-E7E7-10B7-780D-CBE99DDF8427}"/>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7" name="Picture 16" descr="A black background with a black square&#10;&#10;AI-generated content may be incorrect.">
            <a:extLst>
              <a:ext uri="{FF2B5EF4-FFF2-40B4-BE49-F238E27FC236}">
                <a16:creationId xmlns:a16="http://schemas.microsoft.com/office/drawing/2014/main" id="{387A13A4-9AF2-D12F-4FAF-D093C5DB4537}"/>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18" name="Group 4">
            <a:extLst>
              <a:ext uri="{FF2B5EF4-FFF2-40B4-BE49-F238E27FC236}">
                <a16:creationId xmlns:a16="http://schemas.microsoft.com/office/drawing/2014/main" id="{63A26E88-0658-FAA6-BBF6-5C00556D834A}"/>
              </a:ext>
            </a:extLst>
          </p:cNvPr>
          <p:cNvGrpSpPr>
            <a:grpSpLocks noChangeAspect="1"/>
          </p:cNvGrpSpPr>
          <p:nvPr userDrawn="1"/>
        </p:nvGrpSpPr>
        <p:grpSpPr bwMode="auto">
          <a:xfrm>
            <a:off x="0" y="6400800"/>
            <a:ext cx="457200" cy="457200"/>
            <a:chOff x="1680" y="0"/>
            <a:chExt cx="4320" cy="4320"/>
          </a:xfrm>
        </p:grpSpPr>
        <p:sp>
          <p:nvSpPr>
            <p:cNvPr id="19" name="AutoShape 3">
              <a:extLst>
                <a:ext uri="{FF2B5EF4-FFF2-40B4-BE49-F238E27FC236}">
                  <a16:creationId xmlns:a16="http://schemas.microsoft.com/office/drawing/2014/main" id="{DC4CEED9-D2E8-A20C-83E6-679A54EB31FD}"/>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C232D3C4-4D73-312B-02FD-7EDCBE1646B6}"/>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 name="Rectangle 20">
              <a:extLst>
                <a:ext uri="{FF2B5EF4-FFF2-40B4-BE49-F238E27FC236}">
                  <a16:creationId xmlns:a16="http://schemas.microsoft.com/office/drawing/2014/main" id="{38ECC59C-2DF4-5EE0-978F-91F8964A294B}"/>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 name="Freeform 7">
              <a:extLst>
                <a:ext uri="{FF2B5EF4-FFF2-40B4-BE49-F238E27FC236}">
                  <a16:creationId xmlns:a16="http://schemas.microsoft.com/office/drawing/2014/main" id="{57D9EAB9-8A1D-FBCF-F50D-0CA515785852}"/>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1233377" y="1965960"/>
            <a:ext cx="9725246" cy="1463040"/>
          </a:xfrm>
        </p:spPr>
        <p:txBody>
          <a:bodyPr anchor="ctr" anchorCtr="0">
            <a:noAutofit/>
          </a:bodyPr>
          <a:lstStyle>
            <a:lvl1pPr algn="ctr" defTabSz="914400" rtl="0" eaLnBrk="1" latinLnBrk="0" hangingPunct="1">
              <a:lnSpc>
                <a:spcPct val="100000"/>
              </a:lnSpc>
              <a:spcBef>
                <a:spcPts val="0"/>
              </a:spcBef>
              <a:spcAft>
                <a:spcPts val="0"/>
              </a:spcAft>
              <a:buNone/>
              <a:defRPr lang="en-US" sz="11500" i="0" kern="1200" spc="0" baseline="0" dirty="0">
                <a:solidFill>
                  <a:schemeClr val="bg1"/>
                </a:solidFill>
                <a:effectLst>
                  <a:outerShdw blurRad="127000" dist="25400" dir="5400000" algn="ctr" rotWithShape="0">
                    <a:srgbClr val="38007F">
                      <a:alpha val="67000"/>
                    </a:srgbClr>
                  </a:outerShdw>
                </a:effectLst>
                <a:latin typeface="IntelOne Headline Bold Italic" panose="020B0803020203090204" pitchFamily="34" charset="0"/>
                <a:ea typeface="+mj-ea"/>
                <a:cs typeface="+mj-cs"/>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1233377" y="3429000"/>
            <a:ext cx="9725246" cy="1463040"/>
          </a:xfrm>
          <a:prstGeom prst="rect">
            <a:avLst/>
          </a:prstGeom>
        </p:spPr>
        <p:txBody>
          <a:bodyPr anchor="ctr">
            <a:noAutofit/>
          </a:bodyPr>
          <a:lstStyle>
            <a:lvl1pPr marL="0" indent="0" algn="ctr" defTabSz="914400" rtl="0" eaLnBrk="1" latinLnBrk="0" hangingPunct="1">
              <a:lnSpc>
                <a:spcPct val="100000"/>
              </a:lnSpc>
              <a:spcBef>
                <a:spcPts val="0"/>
              </a:spcBef>
              <a:spcAft>
                <a:spcPts val="0"/>
              </a:spcAft>
              <a:buNone/>
              <a:defRPr lang="en-US" sz="11500" i="0" kern="1200" spc="0" baseline="0" dirty="0">
                <a:solidFill>
                  <a:schemeClr val="bg1"/>
                </a:solidFill>
                <a:effectLst>
                  <a:outerShdw blurRad="127000" dist="25400" dir="5400000" algn="ctr" rotWithShape="0">
                    <a:srgbClr val="38007F">
                      <a:alpha val="67000"/>
                    </a:srgbClr>
                  </a:outerShdw>
                </a:effectLst>
                <a:latin typeface="IntelOne Headline Bold Italic" panose="020B0803020203090204" pitchFamily="34" charset="0"/>
                <a:ea typeface="+mj-ea"/>
                <a:cs typeface="+mj-cs"/>
              </a:defRPr>
            </a:lvl1pPr>
          </a:lstStyle>
          <a:p>
            <a:pPr lvl="0"/>
            <a:r>
              <a:rPr lang="en-US"/>
              <a:t>Click to edit text styles</a:t>
            </a:r>
          </a:p>
        </p:txBody>
      </p:sp>
    </p:spTree>
    <p:extLst>
      <p:ext uri="{BB962C8B-B14F-4D97-AF65-F5344CB8AC3E}">
        <p14:creationId xmlns:p14="http://schemas.microsoft.com/office/powerpoint/2010/main" val="9850072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lassic quote">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D016BD-6208-CC53-EB0D-11326BEB6D93}"/>
              </a:ext>
            </a:extLst>
          </p:cNvPr>
          <p:cNvPicPr>
            <a:picLocks noChangeAspect="1"/>
          </p:cNvPicPr>
          <p:nvPr userDrawn="1"/>
        </p:nvPicPr>
        <p:blipFill>
          <a:blip r:embed="rId2"/>
          <a:srcRect/>
          <a:stretch/>
        </p:blipFill>
        <p:spPr>
          <a:xfrm>
            <a:off x="763" y="857"/>
            <a:ext cx="12190474" cy="6857142"/>
          </a:xfrm>
          <a:prstGeom prst="rect">
            <a:avLst/>
          </a:prstGeom>
        </p:spPr>
      </p:pic>
      <p:pic>
        <p:nvPicPr>
          <p:cNvPr id="3" name="Picture 2" descr="A black background with a black square&#10;&#10;AI-generated content may be incorrect.">
            <a:extLst>
              <a:ext uri="{FF2B5EF4-FFF2-40B4-BE49-F238E27FC236}">
                <a16:creationId xmlns:a16="http://schemas.microsoft.com/office/drawing/2014/main" id="{1299868E-8F48-F18B-3220-34763B359AE0}"/>
              </a:ext>
            </a:extLst>
          </p:cNvPr>
          <p:cNvPicPr>
            <a:picLocks noChangeAspect="1"/>
          </p:cNvPicPr>
          <p:nvPr userDrawn="1"/>
        </p:nvPicPr>
        <p:blipFill>
          <a:blip r:embed="rId3"/>
          <a:srcRect t="83998" r="91005"/>
          <a:stretch/>
        </p:blipFill>
        <p:spPr>
          <a:xfrm>
            <a:off x="763" y="5760291"/>
            <a:ext cx="1096518" cy="1097280"/>
          </a:xfrm>
          <a:prstGeom prst="rect">
            <a:avLst/>
          </a:prstGeom>
        </p:spPr>
      </p:pic>
      <p:sp>
        <p:nvSpPr>
          <p:cNvPr id="10" name="Rectangle 9" descr="Intel Confidential">
            <a:extLst>
              <a:ext uri="{FF2B5EF4-FFF2-40B4-BE49-F238E27FC236}">
                <a16:creationId xmlns:a16="http://schemas.microsoft.com/office/drawing/2014/main" id="{8D6288B5-47A9-6BCB-06CF-6D09830D92C3}"/>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6" name="TextBox 15" descr="page number">
            <a:extLst>
              <a:ext uri="{FF2B5EF4-FFF2-40B4-BE49-F238E27FC236}">
                <a16:creationId xmlns:a16="http://schemas.microsoft.com/office/drawing/2014/main" id="{B9AA456B-FB26-FE16-132D-8D87BF8A798C}"/>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17" name="Group 4">
            <a:extLst>
              <a:ext uri="{FF2B5EF4-FFF2-40B4-BE49-F238E27FC236}">
                <a16:creationId xmlns:a16="http://schemas.microsoft.com/office/drawing/2014/main" id="{01B7555B-4B3C-0D9D-7692-3EF361D9B673}"/>
              </a:ext>
            </a:extLst>
          </p:cNvPr>
          <p:cNvGrpSpPr>
            <a:grpSpLocks noChangeAspect="1"/>
          </p:cNvGrpSpPr>
          <p:nvPr userDrawn="1"/>
        </p:nvGrpSpPr>
        <p:grpSpPr bwMode="auto">
          <a:xfrm>
            <a:off x="0" y="6400800"/>
            <a:ext cx="457200" cy="457200"/>
            <a:chOff x="1680" y="0"/>
            <a:chExt cx="4320" cy="4320"/>
          </a:xfrm>
        </p:grpSpPr>
        <p:sp>
          <p:nvSpPr>
            <p:cNvPr id="18" name="AutoShape 3">
              <a:extLst>
                <a:ext uri="{FF2B5EF4-FFF2-40B4-BE49-F238E27FC236}">
                  <a16:creationId xmlns:a16="http://schemas.microsoft.com/office/drawing/2014/main" id="{D050C177-6677-D98A-7F86-91E0E96E95CB}"/>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6FF84A9-F195-3928-AFA3-F4C14CC2E855}"/>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Rectangle 19">
              <a:extLst>
                <a:ext uri="{FF2B5EF4-FFF2-40B4-BE49-F238E27FC236}">
                  <a16:creationId xmlns:a16="http://schemas.microsoft.com/office/drawing/2014/main" id="{9ED872AD-8572-5DE2-7F62-2FEBF99B47D5}"/>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 name="Freeform 7">
              <a:extLst>
                <a:ext uri="{FF2B5EF4-FFF2-40B4-BE49-F238E27FC236}">
                  <a16:creationId xmlns:a16="http://schemas.microsoft.com/office/drawing/2014/main" id="{1E38C4B0-58DA-DAD2-8BEA-A4C4C0D40DCD}"/>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2" name="Text Placeholder 3">
            <a:extLst>
              <a:ext uri="{FF2B5EF4-FFF2-40B4-BE49-F238E27FC236}">
                <a16:creationId xmlns:a16="http://schemas.microsoft.com/office/drawing/2014/main" id="{FACB7C02-25A3-B9BE-2326-650C4C0650EB}"/>
              </a:ext>
            </a:extLst>
          </p:cNvPr>
          <p:cNvSpPr>
            <a:spLocks noGrp="1"/>
          </p:cNvSpPr>
          <p:nvPr>
            <p:ph type="body" sz="quarter" idx="10" hasCustomPrompt="1"/>
          </p:nvPr>
        </p:nvSpPr>
        <p:spPr>
          <a:xfrm>
            <a:off x="1133539" y="950976"/>
            <a:ext cx="9921748" cy="4061782"/>
          </a:xfrm>
        </p:spPr>
        <p:txBody>
          <a:bodyPr lIns="0" tIns="0" rIns="0" bIns="0" anchor="ctr">
            <a:normAutofit/>
          </a:bodyPr>
          <a:lstStyle>
            <a:lvl1pPr marL="0" indent="0" algn="ctr">
              <a:lnSpc>
                <a:spcPct val="125000"/>
              </a:lnSpc>
              <a:buNone/>
              <a:defRPr sz="6000" b="0" i="0">
                <a:solidFill>
                  <a:schemeClr val="bg1"/>
                </a:solidFill>
                <a:latin typeface="+mj-lt"/>
              </a:defRPr>
            </a:lvl1pPr>
          </a:lstStyle>
          <a:p>
            <a:pPr lvl="0"/>
            <a:r>
              <a:rPr lang="en-US"/>
              <a:t>Click to edit text styles</a:t>
            </a:r>
          </a:p>
        </p:txBody>
      </p:sp>
      <p:sp>
        <p:nvSpPr>
          <p:cNvPr id="8" name="Text Placeholder 5">
            <a:extLst>
              <a:ext uri="{FF2B5EF4-FFF2-40B4-BE49-F238E27FC236}">
                <a16:creationId xmlns:a16="http://schemas.microsoft.com/office/drawing/2014/main" id="{036CFF80-799B-5C54-B9EF-54EF6F60A619}"/>
              </a:ext>
            </a:extLst>
          </p:cNvPr>
          <p:cNvSpPr>
            <a:spLocks noGrp="1"/>
          </p:cNvSpPr>
          <p:nvPr>
            <p:ph type="body" sz="quarter" idx="11" hasCustomPrompt="1"/>
          </p:nvPr>
        </p:nvSpPr>
        <p:spPr>
          <a:xfrm>
            <a:off x="1133539" y="5643694"/>
            <a:ext cx="9921748" cy="572955"/>
          </a:xfrm>
        </p:spPr>
        <p:txBody>
          <a:bodyPr lIns="0" tIns="0" rIns="0" bIns="0" anchor="ctr">
            <a:noAutofit/>
          </a:bodyPr>
          <a:lstStyle>
            <a:lvl1pPr marL="0" indent="0" algn="r">
              <a:spcAft>
                <a:spcPts val="0"/>
              </a:spcAft>
              <a:buNone/>
              <a:defRPr sz="1800">
                <a:solidFill>
                  <a:schemeClr val="bg1"/>
                </a:solidFill>
                <a:latin typeface="+mn-lt"/>
              </a:defRPr>
            </a:lvl1pPr>
          </a:lstStyle>
          <a:p>
            <a:pPr lvl="0"/>
            <a:r>
              <a:rPr lang="en-US"/>
              <a:t>Click to edit text styles</a:t>
            </a:r>
          </a:p>
        </p:txBody>
      </p:sp>
    </p:spTree>
    <p:extLst>
      <p:ext uri="{BB962C8B-B14F-4D97-AF65-F5344CB8AC3E}">
        <p14:creationId xmlns:p14="http://schemas.microsoft.com/office/powerpoint/2010/main" val="340792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smos quote">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BC2205-42B4-9DF1-F8A7-C3789038EBED}"/>
              </a:ext>
            </a:extLst>
          </p:cNvPr>
          <p:cNvPicPr>
            <a:picLocks noChangeAspect="1"/>
          </p:cNvPicPr>
          <p:nvPr userDrawn="1"/>
        </p:nvPicPr>
        <p:blipFill>
          <a:blip r:embed="rId2"/>
          <a:srcRect/>
          <a:stretch/>
        </p:blipFill>
        <p:spPr>
          <a:xfrm>
            <a:off x="763" y="857"/>
            <a:ext cx="12190474" cy="6857142"/>
          </a:xfrm>
          <a:prstGeom prst="rect">
            <a:avLst/>
          </a:prstGeom>
        </p:spPr>
      </p:pic>
      <p:sp>
        <p:nvSpPr>
          <p:cNvPr id="3" name="Rectangle 2" descr="Intel Confidential">
            <a:extLst>
              <a:ext uri="{FF2B5EF4-FFF2-40B4-BE49-F238E27FC236}">
                <a16:creationId xmlns:a16="http://schemas.microsoft.com/office/drawing/2014/main" id="{04397652-A75A-A1D6-3783-4DDBE35A2313}"/>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5" name="TextBox 14" descr="page number">
            <a:extLst>
              <a:ext uri="{FF2B5EF4-FFF2-40B4-BE49-F238E27FC236}">
                <a16:creationId xmlns:a16="http://schemas.microsoft.com/office/drawing/2014/main" id="{63AA8029-D52C-EE0C-9F4F-6C42757F2D2D}"/>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6" name="Picture 15" descr="A black background with a black square&#10;&#10;AI-generated content may be incorrect.">
            <a:extLst>
              <a:ext uri="{FF2B5EF4-FFF2-40B4-BE49-F238E27FC236}">
                <a16:creationId xmlns:a16="http://schemas.microsoft.com/office/drawing/2014/main" id="{7362E2BC-FF10-A9FD-11A4-9426C94B5F22}"/>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17" name="Group 4">
            <a:extLst>
              <a:ext uri="{FF2B5EF4-FFF2-40B4-BE49-F238E27FC236}">
                <a16:creationId xmlns:a16="http://schemas.microsoft.com/office/drawing/2014/main" id="{259E7677-0EB3-B7BF-F2F2-3CB59D18172A}"/>
              </a:ext>
            </a:extLst>
          </p:cNvPr>
          <p:cNvGrpSpPr>
            <a:grpSpLocks noChangeAspect="1"/>
          </p:cNvGrpSpPr>
          <p:nvPr userDrawn="1"/>
        </p:nvGrpSpPr>
        <p:grpSpPr bwMode="auto">
          <a:xfrm>
            <a:off x="0" y="6400800"/>
            <a:ext cx="457200" cy="457200"/>
            <a:chOff x="1680" y="0"/>
            <a:chExt cx="4320" cy="4320"/>
          </a:xfrm>
        </p:grpSpPr>
        <p:sp>
          <p:nvSpPr>
            <p:cNvPr id="18" name="AutoShape 3">
              <a:extLst>
                <a:ext uri="{FF2B5EF4-FFF2-40B4-BE49-F238E27FC236}">
                  <a16:creationId xmlns:a16="http://schemas.microsoft.com/office/drawing/2014/main" id="{BE8D7694-5AAC-96F8-8387-E5558A89A1D6}"/>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B02F2795-8715-67F8-D239-287BF8F22B00}"/>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Rectangle 19">
              <a:extLst>
                <a:ext uri="{FF2B5EF4-FFF2-40B4-BE49-F238E27FC236}">
                  <a16:creationId xmlns:a16="http://schemas.microsoft.com/office/drawing/2014/main" id="{AF2E601A-5756-E981-1E43-410EF5D84EEC}"/>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 name="Freeform 7">
              <a:extLst>
                <a:ext uri="{FF2B5EF4-FFF2-40B4-BE49-F238E27FC236}">
                  <a16:creationId xmlns:a16="http://schemas.microsoft.com/office/drawing/2014/main" id="{79334767-EA09-93B3-6BFE-9C2E8C7FDBAE}"/>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2" name="Text Placeholder 3">
            <a:extLst>
              <a:ext uri="{FF2B5EF4-FFF2-40B4-BE49-F238E27FC236}">
                <a16:creationId xmlns:a16="http://schemas.microsoft.com/office/drawing/2014/main" id="{FACB7C02-25A3-B9BE-2326-650C4C0650EB}"/>
              </a:ext>
            </a:extLst>
          </p:cNvPr>
          <p:cNvSpPr>
            <a:spLocks noGrp="1"/>
          </p:cNvSpPr>
          <p:nvPr>
            <p:ph type="body" sz="quarter" idx="10" hasCustomPrompt="1"/>
          </p:nvPr>
        </p:nvSpPr>
        <p:spPr>
          <a:xfrm>
            <a:off x="1133539" y="950976"/>
            <a:ext cx="9921748" cy="4061782"/>
          </a:xfrm>
        </p:spPr>
        <p:txBody>
          <a:bodyPr lIns="0" tIns="0" rIns="0" bIns="0" anchor="ctr">
            <a:normAutofit/>
          </a:bodyPr>
          <a:lstStyle>
            <a:lvl1pPr marL="0" indent="0" algn="ctr">
              <a:lnSpc>
                <a:spcPct val="125000"/>
              </a:lnSpc>
              <a:buNone/>
              <a:defRPr sz="6000" b="0" i="0">
                <a:solidFill>
                  <a:schemeClr val="bg1"/>
                </a:solidFill>
                <a:latin typeface="+mj-lt"/>
              </a:defRPr>
            </a:lvl1pPr>
          </a:lstStyle>
          <a:p>
            <a:pPr lvl="0"/>
            <a:r>
              <a:rPr lang="en-US"/>
              <a:t>Click to edit text styles</a:t>
            </a:r>
          </a:p>
        </p:txBody>
      </p:sp>
      <p:sp>
        <p:nvSpPr>
          <p:cNvPr id="8" name="Text Placeholder 5">
            <a:extLst>
              <a:ext uri="{FF2B5EF4-FFF2-40B4-BE49-F238E27FC236}">
                <a16:creationId xmlns:a16="http://schemas.microsoft.com/office/drawing/2014/main" id="{036CFF80-799B-5C54-B9EF-54EF6F60A619}"/>
              </a:ext>
            </a:extLst>
          </p:cNvPr>
          <p:cNvSpPr>
            <a:spLocks noGrp="1"/>
          </p:cNvSpPr>
          <p:nvPr>
            <p:ph type="body" sz="quarter" idx="11" hasCustomPrompt="1"/>
          </p:nvPr>
        </p:nvSpPr>
        <p:spPr>
          <a:xfrm>
            <a:off x="1133539" y="5643694"/>
            <a:ext cx="9921748" cy="572955"/>
          </a:xfrm>
        </p:spPr>
        <p:txBody>
          <a:bodyPr lIns="0" tIns="0" rIns="0" bIns="0" anchor="ctr">
            <a:noAutofit/>
          </a:bodyPr>
          <a:lstStyle>
            <a:lvl1pPr marL="0" indent="0" algn="r">
              <a:spcAft>
                <a:spcPts val="0"/>
              </a:spcAft>
              <a:buNone/>
              <a:defRPr sz="1800">
                <a:solidFill>
                  <a:schemeClr val="bg1"/>
                </a:solidFill>
                <a:latin typeface="+mn-lt"/>
              </a:defRPr>
            </a:lvl1pPr>
          </a:lstStyle>
          <a:p>
            <a:pPr lvl="0"/>
            <a:r>
              <a:rPr lang="en-US"/>
              <a:t>Click to edit text styles</a:t>
            </a:r>
          </a:p>
        </p:txBody>
      </p:sp>
    </p:spTree>
    <p:extLst>
      <p:ext uri="{BB962C8B-B14F-4D97-AF65-F5344CB8AC3E}">
        <p14:creationId xmlns:p14="http://schemas.microsoft.com/office/powerpoint/2010/main" val="9509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itle with frame">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07A504-5E0D-91AE-1A1B-FDDE42EECE90}"/>
              </a:ext>
            </a:extLst>
          </p:cNvPr>
          <p:cNvPicPr>
            <a:picLocks noChangeAspect="1"/>
          </p:cNvPicPr>
          <p:nvPr userDrawn="1"/>
        </p:nvPicPr>
        <p:blipFill>
          <a:blip r:embed="rId2"/>
          <a:srcRect/>
          <a:stretch/>
        </p:blipFill>
        <p:spPr>
          <a:xfrm>
            <a:off x="763" y="857"/>
            <a:ext cx="12190474" cy="6857142"/>
          </a:xfrm>
          <a:prstGeom prst="rect">
            <a:avLst/>
          </a:prstGeom>
          <a:solidFill>
            <a:schemeClr val="accent1"/>
          </a:solidFill>
        </p:spPr>
      </p:pic>
      <p:pic>
        <p:nvPicPr>
          <p:cNvPr id="19" name="Picture 18" descr="A black background with a black square&#10;&#10;AI-generated content may be incorrect.">
            <a:extLst>
              <a:ext uri="{FF2B5EF4-FFF2-40B4-BE49-F238E27FC236}">
                <a16:creationId xmlns:a16="http://schemas.microsoft.com/office/drawing/2014/main" id="{5AC5BCC1-A0B8-FD9C-55FE-0F9C5B38DB58}"/>
              </a:ext>
            </a:extLst>
          </p:cNvPr>
          <p:cNvPicPr>
            <a:picLocks noChangeAspect="1"/>
          </p:cNvPicPr>
          <p:nvPr userDrawn="1"/>
        </p:nvPicPr>
        <p:blipFill>
          <a:blip r:embed="rId3"/>
          <a:srcRect t="83998" r="91005"/>
          <a:stretch/>
        </p:blipFill>
        <p:spPr>
          <a:xfrm>
            <a:off x="763" y="5760291"/>
            <a:ext cx="1096518" cy="1097280"/>
          </a:xfrm>
          <a:prstGeom prst="rect">
            <a:avLst/>
          </a:prstGeom>
        </p:spPr>
      </p:pic>
      <p:sp>
        <p:nvSpPr>
          <p:cNvPr id="20" name="Rectangle 19" descr="Intel Confidential">
            <a:extLst>
              <a:ext uri="{FF2B5EF4-FFF2-40B4-BE49-F238E27FC236}">
                <a16:creationId xmlns:a16="http://schemas.microsoft.com/office/drawing/2014/main" id="{10CE7E00-91D7-78D1-3A3D-976AF2FB0DA1}"/>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21" name="TextBox 20" descr="page number">
            <a:extLst>
              <a:ext uri="{FF2B5EF4-FFF2-40B4-BE49-F238E27FC236}">
                <a16:creationId xmlns:a16="http://schemas.microsoft.com/office/drawing/2014/main" id="{B49F5197-1690-C961-BC7E-24452710A831}"/>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22" name="Group 4">
            <a:extLst>
              <a:ext uri="{FF2B5EF4-FFF2-40B4-BE49-F238E27FC236}">
                <a16:creationId xmlns:a16="http://schemas.microsoft.com/office/drawing/2014/main" id="{68E5B861-3FF2-8AAD-AA88-1B59AD90B71D}"/>
              </a:ext>
            </a:extLst>
          </p:cNvPr>
          <p:cNvGrpSpPr>
            <a:grpSpLocks noChangeAspect="1"/>
          </p:cNvGrpSpPr>
          <p:nvPr userDrawn="1"/>
        </p:nvGrpSpPr>
        <p:grpSpPr bwMode="auto">
          <a:xfrm>
            <a:off x="0" y="6400800"/>
            <a:ext cx="457200" cy="457200"/>
            <a:chOff x="1680" y="0"/>
            <a:chExt cx="4320" cy="4320"/>
          </a:xfrm>
        </p:grpSpPr>
        <p:sp>
          <p:nvSpPr>
            <p:cNvPr id="23" name="AutoShape 3">
              <a:extLst>
                <a:ext uri="{FF2B5EF4-FFF2-40B4-BE49-F238E27FC236}">
                  <a16:creationId xmlns:a16="http://schemas.microsoft.com/office/drawing/2014/main" id="{8E459391-04BC-0A8C-9FAE-B9C999970625}"/>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2A3BC2FC-2474-3779-E526-D10BE91B3E94}"/>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 name="Rectangle 24">
              <a:extLst>
                <a:ext uri="{FF2B5EF4-FFF2-40B4-BE49-F238E27FC236}">
                  <a16:creationId xmlns:a16="http://schemas.microsoft.com/office/drawing/2014/main" id="{1B01ECE1-B0E7-FAD0-20F2-A14BD53A86D6}"/>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 name="Freeform 7">
              <a:extLst>
                <a:ext uri="{FF2B5EF4-FFF2-40B4-BE49-F238E27FC236}">
                  <a16:creationId xmlns:a16="http://schemas.microsoft.com/office/drawing/2014/main" id="{B8EFA3B8-0B93-097B-CD78-10B53227EC2C}"/>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8DFA79AD-8981-4F51-8CC1-43C885681348}"/>
              </a:ext>
            </a:extLst>
          </p:cNvPr>
          <p:cNvSpPr>
            <a:spLocks noGrp="1"/>
          </p:cNvSpPr>
          <p:nvPr>
            <p:ph type="title" hasCustomPrompt="1"/>
          </p:nvPr>
        </p:nvSpPr>
        <p:spPr>
          <a:xfrm>
            <a:off x="638175" y="638175"/>
            <a:ext cx="10915652" cy="5581650"/>
          </a:xfrm>
          <a:noFill/>
        </p:spPr>
        <p:txBody>
          <a:bodyPr lIns="365760" tIns="365760" rIns="365760" bIns="365760" anchor="ctr" anchorCtr="0">
            <a:normAutofit/>
          </a:bodyPr>
          <a:lstStyle>
            <a:lvl1pPr algn="ctr">
              <a:defRPr sz="4800">
                <a:solidFill>
                  <a:schemeClr val="bg1"/>
                </a:solidFill>
              </a:defRPr>
            </a:lvl1pPr>
          </a:lstStyle>
          <a:p>
            <a:r>
              <a:rPr lang="en-US"/>
              <a:t>Click to edit title style</a:t>
            </a:r>
          </a:p>
        </p:txBody>
      </p:sp>
    </p:spTree>
    <p:extLst>
      <p:ext uri="{BB962C8B-B14F-4D97-AF65-F5344CB8AC3E}">
        <p14:creationId xmlns:p14="http://schemas.microsoft.com/office/powerpoint/2010/main" val="316786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Template Guide">
    <p:bg>
      <p:bgPr>
        <a:solidFill>
          <a:schemeClr val="bg1"/>
        </a:solidFill>
        <a:effectLst/>
      </p:bgPr>
    </p:bg>
    <p:spTree>
      <p:nvGrpSpPr>
        <p:cNvPr id="1" name=""/>
        <p:cNvGrpSpPr/>
        <p:nvPr/>
      </p:nvGrpSpPr>
      <p:grpSpPr>
        <a:xfrm>
          <a:off x="0" y="0"/>
          <a:ext cx="0" cy="0"/>
          <a:chOff x="0" y="0"/>
          <a:chExt cx="0" cy="0"/>
        </a:xfrm>
      </p:grpSpPr>
      <p:pic>
        <p:nvPicPr>
          <p:cNvPr id="13" name="Picture 12" descr="A black background with a black square&#10;&#10;AI-generated content may be incorrect.">
            <a:extLst>
              <a:ext uri="{FF2B5EF4-FFF2-40B4-BE49-F238E27FC236}">
                <a16:creationId xmlns:a16="http://schemas.microsoft.com/office/drawing/2014/main" id="{2E49891F-42E2-0D89-92CB-49BFFA592FAC}"/>
              </a:ext>
            </a:extLst>
          </p:cNvPr>
          <p:cNvPicPr>
            <a:picLocks noChangeAspect="1"/>
          </p:cNvPicPr>
          <p:nvPr userDrawn="1"/>
        </p:nvPicPr>
        <p:blipFill>
          <a:blip r:embed="rId2"/>
          <a:srcRect t="83998" r="91005"/>
          <a:stretch/>
        </p:blipFill>
        <p:spPr>
          <a:xfrm>
            <a:off x="762" y="5760291"/>
            <a:ext cx="1096518" cy="1097280"/>
          </a:xfrm>
          <a:prstGeom prst="rect">
            <a:avLst/>
          </a:prstGeom>
        </p:spPr>
      </p:pic>
      <p:sp>
        <p:nvSpPr>
          <p:cNvPr id="3" name="Title 2">
            <a:extLst>
              <a:ext uri="{FF2B5EF4-FFF2-40B4-BE49-F238E27FC236}">
                <a16:creationId xmlns:a16="http://schemas.microsoft.com/office/drawing/2014/main" id="{F0A621CC-18DC-3B06-EEB8-93AE493C6ECD}"/>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Rectangle 3" descr="Intel Confidential">
            <a:extLst>
              <a:ext uri="{FF2B5EF4-FFF2-40B4-BE49-F238E27FC236}">
                <a16:creationId xmlns:a16="http://schemas.microsoft.com/office/drawing/2014/main" id="{C5F57D64-E47A-1894-8EDD-A97D821A06F8}"/>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tx1"/>
                </a:solidFill>
                <a:latin typeface="+mn-lt"/>
                <a:ea typeface="Intel Clear" panose="020B0604020203020204" pitchFamily="34" charset="0"/>
                <a:cs typeface="Times New Roman" panose="02020603050405020304" pitchFamily="18" charset="0"/>
              </a:rPr>
              <a:t>Intel Confidential</a:t>
            </a:r>
          </a:p>
        </p:txBody>
      </p:sp>
      <p:sp>
        <p:nvSpPr>
          <p:cNvPr id="6" name="TextBox 5" descr="page number">
            <a:extLst>
              <a:ext uri="{FF2B5EF4-FFF2-40B4-BE49-F238E27FC236}">
                <a16:creationId xmlns:a16="http://schemas.microsoft.com/office/drawing/2014/main" id="{4B6B2BDF-54B7-F1F8-2154-47FACF45E7D5}"/>
              </a:ext>
            </a:extLst>
          </p:cNvPr>
          <p:cNvSpPr txBox="1"/>
          <p:nvPr userDrawn="1"/>
        </p:nvSpPr>
        <p:spPr>
          <a:xfrm>
            <a:off x="11880044" y="6515100"/>
            <a:ext cx="166713" cy="2286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5" name="Group 4">
            <a:extLst>
              <a:ext uri="{FF2B5EF4-FFF2-40B4-BE49-F238E27FC236}">
                <a16:creationId xmlns:a16="http://schemas.microsoft.com/office/drawing/2014/main" id="{497511DA-4B0E-E17E-7E47-B2D490B8A55B}"/>
              </a:ext>
            </a:extLst>
          </p:cNvPr>
          <p:cNvGrpSpPr>
            <a:grpSpLocks noChangeAspect="1"/>
          </p:cNvGrpSpPr>
          <p:nvPr userDrawn="1"/>
        </p:nvGrpSpPr>
        <p:grpSpPr bwMode="auto">
          <a:xfrm>
            <a:off x="0" y="6400800"/>
            <a:ext cx="457200" cy="457200"/>
            <a:chOff x="1680" y="0"/>
            <a:chExt cx="4320" cy="4320"/>
          </a:xfrm>
        </p:grpSpPr>
        <p:sp>
          <p:nvSpPr>
            <p:cNvPr id="7" name="AutoShape 3">
              <a:extLst>
                <a:ext uri="{FF2B5EF4-FFF2-40B4-BE49-F238E27FC236}">
                  <a16:creationId xmlns:a16="http://schemas.microsoft.com/office/drawing/2014/main" id="{84973F62-8364-5044-CA2D-607554D9C6BD}"/>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a:extLst>
                <a:ext uri="{FF2B5EF4-FFF2-40B4-BE49-F238E27FC236}">
                  <a16:creationId xmlns:a16="http://schemas.microsoft.com/office/drawing/2014/main" id="{CF4AE3EE-794C-3350-EBC8-5ED2F37B0ABF}"/>
                </a:ext>
              </a:extLst>
            </p:cNvPr>
            <p:cNvSpPr>
              <a:spLocks noChangeArrowheads="1"/>
            </p:cNvSpPr>
            <p:nvPr/>
          </p:nvSpPr>
          <p:spPr bwMode="auto">
            <a:xfrm>
              <a:off x="1680" y="0"/>
              <a:ext cx="4320" cy="4320"/>
            </a:xfrm>
            <a:prstGeom prst="rect">
              <a:avLst/>
            </a:prstGeom>
            <a:solidFill>
              <a:srgbClr val="001E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 name="Rectangle 6">
              <a:extLst>
                <a:ext uri="{FF2B5EF4-FFF2-40B4-BE49-F238E27FC236}">
                  <a16:creationId xmlns:a16="http://schemas.microsoft.com/office/drawing/2014/main" id="{5381BEF9-4515-C016-F909-4884B41556A6}"/>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 name="Freeform 7">
              <a:extLst>
                <a:ext uri="{FF2B5EF4-FFF2-40B4-BE49-F238E27FC236}">
                  <a16:creationId xmlns:a16="http://schemas.microsoft.com/office/drawing/2014/main" id="{78B22B4F-1222-E7C3-3F55-6198AA79274B}"/>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Tree>
    <p:extLst>
      <p:ext uri="{BB962C8B-B14F-4D97-AF65-F5344CB8AC3E}">
        <p14:creationId xmlns:p14="http://schemas.microsoft.com/office/powerpoint/2010/main" val="424997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cSld name="Classic end slide">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98BFBD-0101-4470-FD35-44C4A7E0CC0E}"/>
              </a:ext>
            </a:extLst>
          </p:cNvPr>
          <p:cNvPicPr>
            <a:picLocks noChangeAspect="1"/>
          </p:cNvPicPr>
          <p:nvPr userDrawn="1"/>
        </p:nvPicPr>
        <p:blipFill>
          <a:blip r:embed="rId2"/>
          <a:srcRect/>
          <a:stretch/>
        </p:blipFill>
        <p:spPr>
          <a:xfrm>
            <a:off x="763" y="857"/>
            <a:ext cx="12190474" cy="6857142"/>
          </a:xfrm>
          <a:prstGeom prst="rect">
            <a:avLst/>
          </a:prstGeom>
        </p:spPr>
      </p:pic>
      <p:grpSp>
        <p:nvGrpSpPr>
          <p:cNvPr id="2" name="Group 1">
            <a:extLst>
              <a:ext uri="{FF2B5EF4-FFF2-40B4-BE49-F238E27FC236}">
                <a16:creationId xmlns:a16="http://schemas.microsoft.com/office/drawing/2014/main" id="{F2BFB1A8-2570-E6D9-C487-791F2653BE13}"/>
              </a:ext>
            </a:extLst>
          </p:cNvPr>
          <p:cNvGrpSpPr>
            <a:grpSpLocks noChangeAspect="1"/>
          </p:cNvGrpSpPr>
          <p:nvPr userDrawn="1"/>
        </p:nvGrpSpPr>
        <p:grpSpPr>
          <a:xfrm>
            <a:off x="4144824" y="2606040"/>
            <a:ext cx="3902352" cy="1645920"/>
            <a:chOff x="1314450" y="6391094"/>
            <a:chExt cx="997266" cy="420623"/>
          </a:xfrm>
          <a:solidFill>
            <a:srgbClr val="000000"/>
          </a:solidFill>
        </p:grpSpPr>
        <p:sp>
          <p:nvSpPr>
            <p:cNvPr id="3" name="Freeform: Shape 2">
              <a:extLst>
                <a:ext uri="{FF2B5EF4-FFF2-40B4-BE49-F238E27FC236}">
                  <a16:creationId xmlns:a16="http://schemas.microsoft.com/office/drawing/2014/main" id="{EF12FBC9-6FBA-A5FC-8D14-B2C5B72AE693}"/>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C7FD"/>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One Text"/>
                <a:ea typeface="Intel Clear" panose="020B0604020203020204" pitchFamily="34" charset="0"/>
                <a:cs typeface="Times New Roman" panose="02020603050405020304" pitchFamily="18" charset="0"/>
              </a:endParaRPr>
            </a:p>
          </p:txBody>
        </p:sp>
        <p:sp>
          <p:nvSpPr>
            <p:cNvPr id="4" name="Freeform: Shape 3">
              <a:extLst>
                <a:ext uri="{FF2B5EF4-FFF2-40B4-BE49-F238E27FC236}">
                  <a16:creationId xmlns:a16="http://schemas.microsoft.com/office/drawing/2014/main" id="{D5755650-BCD3-FD53-45B4-2BF6A8C03467}"/>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One Text"/>
                <a:ea typeface="Intel Clear" panose="020B0604020203020204" pitchFamily="34" charset="0"/>
                <a:cs typeface="Times New Roman" panose="02020603050405020304" pitchFamily="18" charset="0"/>
              </a:endParaRPr>
            </a:p>
          </p:txBody>
        </p:sp>
      </p:grpSp>
    </p:spTree>
    <p:extLst>
      <p:ext uri="{BB962C8B-B14F-4D97-AF65-F5344CB8AC3E}">
        <p14:creationId xmlns:p14="http://schemas.microsoft.com/office/powerpoint/2010/main" val="199575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Cosmos end slide">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69D386-6EE0-12F2-4E24-71473C24C034}"/>
              </a:ext>
            </a:extLst>
          </p:cNvPr>
          <p:cNvPicPr>
            <a:picLocks noChangeAspect="1"/>
          </p:cNvPicPr>
          <p:nvPr userDrawn="1"/>
        </p:nvPicPr>
        <p:blipFill>
          <a:blip r:embed="rId2"/>
          <a:srcRect/>
          <a:stretch/>
        </p:blipFill>
        <p:spPr>
          <a:xfrm>
            <a:off x="763" y="857"/>
            <a:ext cx="12190474" cy="6857142"/>
          </a:xfrm>
          <a:prstGeom prst="rect">
            <a:avLst/>
          </a:prstGeom>
        </p:spPr>
      </p:pic>
      <p:grpSp>
        <p:nvGrpSpPr>
          <p:cNvPr id="5" name="Group 4">
            <a:extLst>
              <a:ext uri="{FF2B5EF4-FFF2-40B4-BE49-F238E27FC236}">
                <a16:creationId xmlns:a16="http://schemas.microsoft.com/office/drawing/2014/main" id="{3132743F-D3E3-44AA-68AB-243210C00120}"/>
              </a:ext>
            </a:extLst>
          </p:cNvPr>
          <p:cNvGrpSpPr>
            <a:grpSpLocks noChangeAspect="1"/>
          </p:cNvGrpSpPr>
          <p:nvPr userDrawn="1"/>
        </p:nvGrpSpPr>
        <p:grpSpPr>
          <a:xfrm>
            <a:off x="4144824" y="2606040"/>
            <a:ext cx="3902352" cy="1645920"/>
            <a:chOff x="1314450" y="6391094"/>
            <a:chExt cx="997266" cy="420623"/>
          </a:xfrm>
          <a:solidFill>
            <a:srgbClr val="000000"/>
          </a:solidFill>
        </p:grpSpPr>
        <p:sp>
          <p:nvSpPr>
            <p:cNvPr id="6" name="Freeform: Shape 5">
              <a:extLst>
                <a:ext uri="{FF2B5EF4-FFF2-40B4-BE49-F238E27FC236}">
                  <a16:creationId xmlns:a16="http://schemas.microsoft.com/office/drawing/2014/main" id="{A82D3313-5D1D-DFAE-22DE-1852A1EA95E4}"/>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C7FD"/>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One Text"/>
                <a:ea typeface="Intel Clear" panose="020B0604020203020204" pitchFamily="34" charset="0"/>
                <a:cs typeface="Times New Roman" panose="02020603050405020304" pitchFamily="18" charset="0"/>
              </a:endParaRPr>
            </a:p>
          </p:txBody>
        </p:sp>
        <p:sp>
          <p:nvSpPr>
            <p:cNvPr id="7" name="Freeform: Shape 6">
              <a:extLst>
                <a:ext uri="{FF2B5EF4-FFF2-40B4-BE49-F238E27FC236}">
                  <a16:creationId xmlns:a16="http://schemas.microsoft.com/office/drawing/2014/main" id="{34919443-6B52-80B6-0E65-6117E4DD15BC}"/>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One Text"/>
                <a:ea typeface="Intel Clear" panose="020B0604020203020204" pitchFamily="34" charset="0"/>
                <a:cs typeface="Times New Roman" panose="02020603050405020304" pitchFamily="18" charset="0"/>
              </a:endParaRPr>
            </a:p>
          </p:txBody>
        </p:sp>
      </p:grpSp>
    </p:spTree>
    <p:extLst>
      <p:ext uri="{BB962C8B-B14F-4D97-AF65-F5344CB8AC3E}">
        <p14:creationId xmlns:p14="http://schemas.microsoft.com/office/powerpoint/2010/main" val="7289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18C3984-CA37-E37C-D032-FB7C69DD8543}"/>
              </a:ext>
            </a:extLst>
          </p:cNvPr>
          <p:cNvSpPr>
            <a:spLocks noGrp="1"/>
          </p:cNvSpPr>
          <p:nvPr>
            <p:ph type="title"/>
          </p:nvPr>
        </p:nvSpPr>
        <p:spPr>
          <a:xfrm>
            <a:off x="381000" y="276841"/>
            <a:ext cx="10972800" cy="1089529"/>
          </a:xfrm>
        </p:spPr>
        <p:txBody>
          <a:bodyPr/>
          <a:lstStyle/>
          <a:p>
            <a:r>
              <a:rPr lang="en-US"/>
              <a:t>Click to edit Master title style</a:t>
            </a:r>
          </a:p>
        </p:txBody>
      </p:sp>
    </p:spTree>
    <p:extLst>
      <p:ext uri="{BB962C8B-B14F-4D97-AF65-F5344CB8AC3E}">
        <p14:creationId xmlns:p14="http://schemas.microsoft.com/office/powerpoint/2010/main" val="217831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Content Slide #2" preserve="1" userDrawn="1">
  <p:cSld name="Content Slide #2">
    <p:spTree>
      <p:nvGrpSpPr>
        <p:cNvPr id="1" name="Shape 87"/>
        <p:cNvGrpSpPr/>
        <p:nvPr/>
      </p:nvGrpSpPr>
      <p:grpSpPr>
        <a:xfrm>
          <a:off x="0" y="0"/>
          <a:ext cx="0" cy="0"/>
          <a:chOff x="0" y="0"/>
          <a:chExt cx="0" cy="0"/>
        </a:xfrm>
      </p:grpSpPr>
      <p:cxnSp>
        <p:nvCxnSpPr>
          <p:cNvPr id="90" name="Google Shape;90;p15"/>
          <p:cNvCxnSpPr/>
          <p:nvPr/>
        </p:nvCxnSpPr>
        <p:spPr>
          <a:xfrm rot="10800000">
            <a:off x="447775" y="100"/>
            <a:ext cx="0" cy="886500"/>
          </a:xfrm>
          <a:prstGeom prst="straightConnector1">
            <a:avLst/>
          </a:prstGeom>
          <a:noFill/>
          <a:ln w="9525" cap="flat" cmpd="sng">
            <a:solidFill>
              <a:schemeClr val="accent1"/>
            </a:solidFill>
            <a:prstDash val="solid"/>
            <a:round/>
            <a:headEnd type="none" w="med" len="med"/>
            <a:tailEnd type="none" w="med" len="med"/>
          </a:ln>
        </p:spPr>
      </p:cxnSp>
      <p:cxnSp>
        <p:nvCxnSpPr>
          <p:cNvPr id="91" name="Google Shape;91;p15"/>
          <p:cNvCxnSpPr/>
          <p:nvPr/>
        </p:nvCxnSpPr>
        <p:spPr>
          <a:xfrm rot="10800000">
            <a:off x="447767" y="6401400"/>
            <a:ext cx="0" cy="456600"/>
          </a:xfrm>
          <a:prstGeom prst="straightConnector1">
            <a:avLst/>
          </a:prstGeom>
          <a:noFill/>
          <a:ln w="9525" cap="flat" cmpd="sng">
            <a:solidFill>
              <a:schemeClr val="accent1"/>
            </a:solidFill>
            <a:prstDash val="solid"/>
            <a:round/>
            <a:headEnd type="none" w="med" len="med"/>
            <a:tailEnd type="none" w="med" len="med"/>
          </a:ln>
        </p:spPr>
      </p:cxnSp>
      <p:sp>
        <p:nvSpPr>
          <p:cNvPr id="92" name="Google Shape;92;p15"/>
          <p:cNvSpPr txBox="1">
            <a:spLocks noGrp="1"/>
          </p:cNvSpPr>
          <p:nvPr>
            <p:ph type="sldNum" idx="12"/>
          </p:nvPr>
        </p:nvSpPr>
        <p:spPr>
          <a:xfrm>
            <a:off x="81975" y="6169556"/>
            <a:ext cx="731700" cy="143700"/>
          </a:xfrm>
          <a:prstGeom prst="rect">
            <a:avLst/>
          </a:prstGeom>
          <a:noFill/>
          <a:ln>
            <a:noFill/>
          </a:ln>
        </p:spPr>
        <p:txBody>
          <a:bodyPr spcFirstLastPara="1" wrap="square" lIns="0" tIns="0" rIns="0" bIns="0" anchor="b" anchorCtr="0">
            <a:noAutofit/>
          </a:bodyPr>
          <a:lstStyle>
            <a:lvl1pPr lvl="0" algn="ctr" rtl="0">
              <a:buNone/>
              <a:defRPr sz="800">
                <a:latin typeface="Red Hat Text Medium"/>
                <a:ea typeface="Red Hat Text Medium"/>
                <a:cs typeface="Red Hat Text Medium"/>
                <a:sym typeface="Red Hat Text Medium"/>
              </a:defRPr>
            </a:lvl1pPr>
            <a:lvl2pPr lvl="1" algn="ctr" rtl="0">
              <a:buNone/>
              <a:defRPr sz="800">
                <a:latin typeface="Red Hat Text Medium"/>
                <a:ea typeface="Red Hat Text Medium"/>
                <a:cs typeface="Red Hat Text Medium"/>
                <a:sym typeface="Red Hat Text Medium"/>
              </a:defRPr>
            </a:lvl2pPr>
            <a:lvl3pPr lvl="2" algn="ctr" rtl="0">
              <a:buNone/>
              <a:defRPr sz="800">
                <a:latin typeface="Red Hat Text Medium"/>
                <a:ea typeface="Red Hat Text Medium"/>
                <a:cs typeface="Red Hat Text Medium"/>
                <a:sym typeface="Red Hat Text Medium"/>
              </a:defRPr>
            </a:lvl3pPr>
            <a:lvl4pPr lvl="3" algn="ctr" rtl="0">
              <a:buNone/>
              <a:defRPr sz="800">
                <a:latin typeface="Red Hat Text Medium"/>
                <a:ea typeface="Red Hat Text Medium"/>
                <a:cs typeface="Red Hat Text Medium"/>
                <a:sym typeface="Red Hat Text Medium"/>
              </a:defRPr>
            </a:lvl4pPr>
            <a:lvl5pPr lvl="4" algn="ctr" rtl="0">
              <a:buNone/>
              <a:defRPr sz="800">
                <a:latin typeface="Red Hat Text Medium"/>
                <a:ea typeface="Red Hat Text Medium"/>
                <a:cs typeface="Red Hat Text Medium"/>
                <a:sym typeface="Red Hat Text Medium"/>
              </a:defRPr>
            </a:lvl5pPr>
            <a:lvl6pPr lvl="5" algn="ctr" rtl="0">
              <a:buNone/>
              <a:defRPr sz="800">
                <a:latin typeface="Red Hat Text Medium"/>
                <a:ea typeface="Red Hat Text Medium"/>
                <a:cs typeface="Red Hat Text Medium"/>
                <a:sym typeface="Red Hat Text Medium"/>
              </a:defRPr>
            </a:lvl6pPr>
            <a:lvl7pPr lvl="6" algn="ctr" rtl="0">
              <a:buNone/>
              <a:defRPr sz="800">
                <a:latin typeface="Red Hat Text Medium"/>
                <a:ea typeface="Red Hat Text Medium"/>
                <a:cs typeface="Red Hat Text Medium"/>
                <a:sym typeface="Red Hat Text Medium"/>
              </a:defRPr>
            </a:lvl7pPr>
            <a:lvl8pPr lvl="7" algn="ctr" rtl="0">
              <a:buNone/>
              <a:defRPr sz="800">
                <a:latin typeface="Red Hat Text Medium"/>
                <a:ea typeface="Red Hat Text Medium"/>
                <a:cs typeface="Red Hat Text Medium"/>
                <a:sym typeface="Red Hat Text Medium"/>
              </a:defRPr>
            </a:lvl8pPr>
            <a:lvl9pPr lvl="8" algn="ctr" rtl="0">
              <a:buNone/>
              <a:defRPr sz="800">
                <a:latin typeface="Red Hat Text Medium"/>
                <a:ea typeface="Red Hat Text Medium"/>
                <a:cs typeface="Red Hat Text Medium"/>
                <a:sym typeface="Red Hat Text Medium"/>
              </a:defRPr>
            </a:lvl9pPr>
          </a:lstStyle>
          <a:p>
            <a:pPr marL="0" lvl="0" indent="0" algn="ctr" rtl="0">
              <a:spcBef>
                <a:spcPts val="0"/>
              </a:spcBef>
              <a:spcAft>
                <a:spcPts val="0"/>
              </a:spcAft>
              <a:buNone/>
            </a:pPr>
            <a:fld id="{00000000-1234-1234-1234-123412341234}" type="slidenum">
              <a:rPr lang="en"/>
              <a:t>‹#›</a:t>
            </a:fld>
            <a:endParaRPr/>
          </a:p>
        </p:txBody>
      </p:sp>
      <p:pic>
        <p:nvPicPr>
          <p:cNvPr id="2" name="Google Shape;15;p6">
            <a:extLst>
              <a:ext uri="{FF2B5EF4-FFF2-40B4-BE49-F238E27FC236}">
                <a16:creationId xmlns:a16="http://schemas.microsoft.com/office/drawing/2014/main" id="{B31B60FA-9124-6228-2ED0-BBE40F0D3785}"/>
              </a:ext>
            </a:extLst>
          </p:cNvPr>
          <p:cNvPicPr preferRelativeResize="0"/>
          <p:nvPr userDrawn="1"/>
        </p:nvPicPr>
        <p:blipFill rotWithShape="1">
          <a:blip r:embed="rId2">
            <a:alphaModFix/>
          </a:blip>
          <a:srcRect/>
          <a:stretch/>
        </p:blipFill>
        <p:spPr>
          <a:xfrm>
            <a:off x="8901087" y="6136197"/>
            <a:ext cx="3038249" cy="418700"/>
          </a:xfrm>
          <a:prstGeom prst="rect">
            <a:avLst/>
          </a:prstGeom>
          <a:solidFill>
            <a:schemeClr val="bg1"/>
          </a:solidFill>
          <a:ln>
            <a:noFill/>
          </a:ln>
        </p:spPr>
      </p:pic>
    </p:spTree>
    <p:extLst>
      <p:ext uri="{BB962C8B-B14F-4D97-AF65-F5344CB8AC3E}">
        <p14:creationId xmlns:p14="http://schemas.microsoft.com/office/powerpoint/2010/main" val="407325908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81D6D-2949-46BA-A90D-D85326E49A55}"/>
              </a:ext>
            </a:extLst>
          </p:cNvPr>
          <p:cNvSpPr>
            <a:spLocks noGrp="1"/>
          </p:cNvSpPr>
          <p:nvPr>
            <p:ph type="title" hasCustomPrompt="1"/>
          </p:nvPr>
        </p:nvSpPr>
        <p:spPr/>
        <p:txBody>
          <a:bodyPr/>
          <a:lstStyle/>
          <a:p>
            <a:r>
              <a:rPr lang="en-US"/>
              <a:t>Click to edit title style</a:t>
            </a:r>
          </a:p>
        </p:txBody>
      </p:sp>
      <p:sp>
        <p:nvSpPr>
          <p:cNvPr id="4" name="Content Placeholder 3">
            <a:extLst>
              <a:ext uri="{FF2B5EF4-FFF2-40B4-BE49-F238E27FC236}">
                <a16:creationId xmlns:a16="http://schemas.microsoft.com/office/drawing/2014/main" id="{A32A40B0-225B-42EE-88A6-A0212A85FC54}"/>
              </a:ext>
            </a:extLst>
          </p:cNvPr>
          <p:cNvSpPr>
            <a:spLocks noGrp="1"/>
          </p:cNvSpPr>
          <p:nvPr>
            <p:ph sz="quarter" idx="10" hasCustomPrompt="1"/>
          </p:nvPr>
        </p:nvSpPr>
        <p:spPr>
          <a:xfrm>
            <a:off x="665163" y="1559013"/>
            <a:ext cx="10922000" cy="4608512"/>
          </a:xfrm>
        </p:spPr>
        <p:txBody>
          <a:bodyPr/>
          <a:lstStyle>
            <a:lvl1pPr marL="282575" indent="-282575">
              <a:defRPr/>
            </a:lvl1pPr>
            <a:lvl2pPr marL="565150" indent="-282575">
              <a:defRPr/>
            </a:lvl2pPr>
            <a:lvl3pPr marL="798513" indent="-233363">
              <a:defRPr/>
            </a:lvl3pPr>
            <a:lvl4pPr marL="1030288" indent="-231775">
              <a:defRPr/>
            </a:lvl4pPr>
            <a:lvl5pPr marL="1263650" indent="-233363">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2071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_Title and content dark">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B333F7-D08C-91B6-B5BE-23FBBFD7BF7C}"/>
              </a:ext>
            </a:extLst>
          </p:cNvPr>
          <p:cNvSpPr>
            <a:spLocks noGrp="1"/>
          </p:cNvSpPr>
          <p:nvPr>
            <p:ph type="title"/>
          </p:nvPr>
        </p:nvSpPr>
        <p:spPr>
          <a:xfrm>
            <a:off x="638174" y="347345"/>
            <a:ext cx="10912475" cy="640080"/>
          </a:xfrm>
          <a:prstGeom prst="rect">
            <a:avLst/>
          </a:prstGeom>
        </p:spPr>
        <p:txBody>
          <a:bodyPr>
            <a:normAutofit/>
          </a:bodyPr>
          <a:lstStyle>
            <a:lvl1pPr>
              <a:defRPr kumimoji="0" lang="en-US" sz="2800" b="0" i="0" u="none" strike="noStrike" cap="none" spc="0" normalizeH="0" baseline="0" dirty="0">
                <a:ln>
                  <a:noFill/>
                </a:ln>
                <a:solidFill>
                  <a:schemeClr val="bg1"/>
                </a:solidFill>
                <a:effectLst/>
                <a:uFillTx/>
                <a:latin typeface="+mj-lt"/>
                <a:ea typeface="IntelOne Display Light"/>
                <a:cs typeface="IntelOne Display Light"/>
                <a:sym typeface="IntelOne Text Light"/>
              </a:defRPr>
            </a:lvl1pPr>
          </a:lstStyle>
          <a:p>
            <a:pPr marL="0" marR="0" lvl="0" indent="0" algn="l" defTabSz="914400" rtl="0" fontAlgn="auto" latinLnBrk="0" hangingPunct="1">
              <a:lnSpc>
                <a:spcPct val="90000"/>
              </a:lnSpc>
              <a:spcBef>
                <a:spcPts val="0"/>
              </a:spcBef>
              <a:spcAft>
                <a:spcPts val="0"/>
              </a:spcAft>
              <a:buClrTx/>
              <a:buSzTx/>
              <a:buFontTx/>
              <a:buNone/>
              <a:tabLst/>
            </a:pPr>
            <a:r>
              <a:rPr lang="en-US"/>
              <a:t>Click to edit Master title style</a:t>
            </a:r>
          </a:p>
        </p:txBody>
      </p:sp>
    </p:spTree>
    <p:extLst>
      <p:ext uri="{BB962C8B-B14F-4D97-AF65-F5344CB8AC3E}">
        <p14:creationId xmlns:p14="http://schemas.microsoft.com/office/powerpoint/2010/main" val="101617078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smos focal spark divider 3">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FC6838-0CBF-C7CE-75C8-907FFA187450}"/>
              </a:ext>
            </a:extLst>
          </p:cNvPr>
          <p:cNvPicPr>
            <a:picLocks noChangeAspect="1"/>
          </p:cNvPicPr>
          <p:nvPr userDrawn="1"/>
        </p:nvPicPr>
        <p:blipFill>
          <a:blip r:embed="rId2"/>
          <a:srcRect/>
          <a:stretch/>
        </p:blipFill>
        <p:spPr>
          <a:xfrm>
            <a:off x="763" y="857"/>
            <a:ext cx="12190474" cy="6857141"/>
          </a:xfrm>
          <a:prstGeom prst="rect">
            <a:avLst/>
          </a:prstGeom>
        </p:spPr>
      </p:pic>
      <p:sp>
        <p:nvSpPr>
          <p:cNvPr id="8" name="Rectangle 7" descr="Intel Confidential">
            <a:extLst>
              <a:ext uri="{FF2B5EF4-FFF2-40B4-BE49-F238E27FC236}">
                <a16:creationId xmlns:a16="http://schemas.microsoft.com/office/drawing/2014/main" id="{60566C1A-9680-19C0-E2EB-A7003CB3A62B}"/>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9" name="TextBox 8" descr="page number">
            <a:extLst>
              <a:ext uri="{FF2B5EF4-FFF2-40B4-BE49-F238E27FC236}">
                <a16:creationId xmlns:a16="http://schemas.microsoft.com/office/drawing/2014/main" id="{7F41F788-2185-289E-0AB0-7D79295F4440}"/>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0" name="Picture 9" descr="A black background with a black square&#10;&#10;AI-generated content may be incorrect.">
            <a:extLst>
              <a:ext uri="{FF2B5EF4-FFF2-40B4-BE49-F238E27FC236}">
                <a16:creationId xmlns:a16="http://schemas.microsoft.com/office/drawing/2014/main" id="{66967A89-D80D-991B-5EA6-42F29278C1A4}"/>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11" name="Group 4">
            <a:extLst>
              <a:ext uri="{FF2B5EF4-FFF2-40B4-BE49-F238E27FC236}">
                <a16:creationId xmlns:a16="http://schemas.microsoft.com/office/drawing/2014/main" id="{76F642FB-11F5-B83E-2F98-A694143F739F}"/>
              </a:ext>
            </a:extLst>
          </p:cNvPr>
          <p:cNvGrpSpPr>
            <a:grpSpLocks noChangeAspect="1"/>
          </p:cNvGrpSpPr>
          <p:nvPr userDrawn="1"/>
        </p:nvGrpSpPr>
        <p:grpSpPr bwMode="auto">
          <a:xfrm>
            <a:off x="0" y="6400800"/>
            <a:ext cx="457200" cy="457200"/>
            <a:chOff x="1680" y="0"/>
            <a:chExt cx="4320" cy="4320"/>
          </a:xfrm>
        </p:grpSpPr>
        <p:sp>
          <p:nvSpPr>
            <p:cNvPr id="20" name="AutoShape 3">
              <a:extLst>
                <a:ext uri="{FF2B5EF4-FFF2-40B4-BE49-F238E27FC236}">
                  <a16:creationId xmlns:a16="http://schemas.microsoft.com/office/drawing/2014/main" id="{DF8C4CED-C47F-9D2F-0884-D5B092BAECA0}"/>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352743E1-6AA0-89DB-BB18-89F2D8FC5429}"/>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 name="Rectangle 21">
              <a:extLst>
                <a:ext uri="{FF2B5EF4-FFF2-40B4-BE49-F238E27FC236}">
                  <a16:creationId xmlns:a16="http://schemas.microsoft.com/office/drawing/2014/main" id="{B629E983-3CC5-A769-4117-FF4118E80C76}"/>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 name="Freeform 7">
              <a:extLst>
                <a:ext uri="{FF2B5EF4-FFF2-40B4-BE49-F238E27FC236}">
                  <a16:creationId xmlns:a16="http://schemas.microsoft.com/office/drawing/2014/main" id="{BE12B0C4-399C-F01D-ED33-41219BCBB76E}"/>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1233377" y="1781390"/>
            <a:ext cx="9725246" cy="1005840"/>
          </a:xfrm>
        </p:spPr>
        <p:txBody>
          <a:bodyPr anchor="ctr" anchorCtr="0">
            <a:noAutofit/>
          </a:bodyPr>
          <a:lstStyle>
            <a:lvl1pPr algn="ctr">
              <a:lnSpc>
                <a:spcPct val="100000"/>
              </a:lnSpc>
              <a:spcBef>
                <a:spcPts val="0"/>
              </a:spcBef>
              <a:spcAft>
                <a:spcPts val="0"/>
              </a:spcAft>
              <a:defRPr lang="en-US" sz="7200" b="0" i="0" kern="1200" spc="0" baseline="0" dirty="0">
                <a:solidFill>
                  <a:schemeClr val="bg1"/>
                </a:solidFill>
                <a:effectLst>
                  <a:outerShdw blurRad="127000" dist="25400" dir="5400000" algn="ctr" rotWithShape="0">
                    <a:srgbClr val="38007F">
                      <a:alpha val="67000"/>
                    </a:srgbClr>
                  </a:outerShdw>
                </a:effectLst>
                <a:latin typeface="IntelOne Headline Bold Italic" panose="020B0803020203090204" pitchFamily="34" charset="0"/>
                <a:ea typeface="+mj-ea"/>
                <a:cs typeface="+mj-cs"/>
              </a:defRPr>
            </a:lvl1pPr>
          </a:lstStyle>
          <a:p>
            <a:pPr marL="0" lvl="0" indent="0" algn="ctr" defTabSz="914400" rtl="0" eaLnBrk="1" latinLnBrk="0" hangingPunct="1">
              <a:lnSpc>
                <a:spcPct val="100000"/>
              </a:lnSpc>
              <a:spcBef>
                <a:spcPts val="0"/>
              </a:spcBef>
              <a:spcAft>
                <a:spcPts val="0"/>
              </a:spcAft>
              <a:buClr>
                <a:schemeClr val="accent1"/>
              </a:buClr>
              <a:buFont typeface="IntelOne Display Regular" panose="020B0503020203020204" pitchFamily="34" charset="0"/>
              <a:buNone/>
            </a:pPr>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1233377" y="2913273"/>
            <a:ext cx="9725246" cy="1005840"/>
          </a:xfrm>
          <a:prstGeom prst="rect">
            <a:avLst/>
          </a:prstGeom>
        </p:spPr>
        <p:txBody>
          <a:bodyPr anchor="ctr">
            <a:noAutofit/>
          </a:bodyPr>
          <a:lstStyle>
            <a:lvl1pPr marL="0" indent="0" algn="ctr">
              <a:lnSpc>
                <a:spcPct val="100000"/>
              </a:lnSpc>
              <a:spcBef>
                <a:spcPts val="0"/>
              </a:spcBef>
              <a:spcAft>
                <a:spcPts val="0"/>
              </a:spcAft>
              <a:buNone/>
              <a:defRPr lang="en-US" sz="7200" b="0" i="0" kern="1200" spc="0" baseline="0" dirty="0">
                <a:solidFill>
                  <a:schemeClr val="bg1"/>
                </a:solidFill>
                <a:effectLst>
                  <a:outerShdw blurRad="127000" dist="25400" dir="5400000" algn="ctr" rotWithShape="0">
                    <a:srgbClr val="38007F">
                      <a:alpha val="67000"/>
                    </a:srgbClr>
                  </a:outerShdw>
                </a:effectLst>
                <a:latin typeface="IntelOne Headline Bold Italic" panose="020B0803020203090204" pitchFamily="34" charset="0"/>
                <a:ea typeface="+mj-ea"/>
                <a:cs typeface="+mj-cs"/>
              </a:defRPr>
            </a:lvl1pPr>
          </a:lstStyle>
          <a:p>
            <a:pPr marL="0" lvl="0" indent="0" algn="ctr" defTabSz="914400" rtl="0" eaLnBrk="1" latinLnBrk="0" hangingPunct="1">
              <a:lnSpc>
                <a:spcPct val="100000"/>
              </a:lnSpc>
              <a:spcBef>
                <a:spcPts val="0"/>
              </a:spcBef>
              <a:spcAft>
                <a:spcPts val="0"/>
              </a:spcAft>
              <a:buClr>
                <a:schemeClr val="accent1"/>
              </a:buClr>
              <a:buFont typeface="IntelOne Display Regular" panose="020B0503020203020204" pitchFamily="34" charset="0"/>
              <a:buNone/>
            </a:pPr>
            <a:r>
              <a:rPr lang="en-US"/>
              <a:t>Click to edit text styles</a:t>
            </a:r>
          </a:p>
        </p:txBody>
      </p:sp>
      <p:sp>
        <p:nvSpPr>
          <p:cNvPr id="3" name="Text Placeholder 3">
            <a:extLst>
              <a:ext uri="{FF2B5EF4-FFF2-40B4-BE49-F238E27FC236}">
                <a16:creationId xmlns:a16="http://schemas.microsoft.com/office/drawing/2014/main" id="{4DB0A12F-3947-3E2C-B803-18473A3923E2}"/>
              </a:ext>
            </a:extLst>
          </p:cNvPr>
          <p:cNvSpPr>
            <a:spLocks noGrp="1"/>
          </p:cNvSpPr>
          <p:nvPr>
            <p:ph type="body" sz="quarter" idx="11" hasCustomPrompt="1"/>
          </p:nvPr>
        </p:nvSpPr>
        <p:spPr>
          <a:xfrm>
            <a:off x="1233377" y="4045156"/>
            <a:ext cx="9725246" cy="1005840"/>
          </a:xfrm>
          <a:prstGeom prst="rect">
            <a:avLst/>
          </a:prstGeom>
        </p:spPr>
        <p:txBody>
          <a:bodyPr anchor="ctr">
            <a:noAutofit/>
          </a:bodyPr>
          <a:lstStyle>
            <a:lvl1pPr marL="0" indent="0" algn="ctr">
              <a:lnSpc>
                <a:spcPct val="100000"/>
              </a:lnSpc>
              <a:spcBef>
                <a:spcPts val="0"/>
              </a:spcBef>
              <a:spcAft>
                <a:spcPts val="0"/>
              </a:spcAft>
              <a:buNone/>
              <a:defRPr lang="en-US" sz="7200" b="0" i="0" kern="1200" spc="0" baseline="0" dirty="0">
                <a:solidFill>
                  <a:schemeClr val="bg1"/>
                </a:solidFill>
                <a:effectLst>
                  <a:outerShdw blurRad="127000" dist="25400" dir="5400000" algn="ctr" rotWithShape="0">
                    <a:srgbClr val="38007F">
                      <a:alpha val="67000"/>
                    </a:srgbClr>
                  </a:outerShdw>
                </a:effectLst>
                <a:latin typeface="IntelOne Headline Bold Italic" panose="020B0803020203090204" pitchFamily="34" charset="0"/>
                <a:ea typeface="+mj-ea"/>
                <a:cs typeface="+mj-cs"/>
              </a:defRPr>
            </a:lvl1pPr>
          </a:lstStyle>
          <a:p>
            <a:pPr marL="0" lvl="0" indent="0" algn="ctr" defTabSz="914400" rtl="0" eaLnBrk="1" latinLnBrk="0" hangingPunct="1">
              <a:lnSpc>
                <a:spcPct val="100000"/>
              </a:lnSpc>
              <a:spcBef>
                <a:spcPts val="0"/>
              </a:spcBef>
              <a:spcAft>
                <a:spcPts val="0"/>
              </a:spcAft>
              <a:buClr>
                <a:schemeClr val="accent1"/>
              </a:buClr>
              <a:buFont typeface="IntelOne Display Regular" panose="020B0503020203020204" pitchFamily="34" charset="0"/>
              <a:buNone/>
            </a:pPr>
            <a:r>
              <a:rPr lang="en-US"/>
              <a:t>Click to edit text styles</a:t>
            </a:r>
          </a:p>
        </p:txBody>
      </p:sp>
    </p:spTree>
    <p:extLst>
      <p:ext uri="{BB962C8B-B14F-4D97-AF65-F5344CB8AC3E}">
        <p14:creationId xmlns:p14="http://schemas.microsoft.com/office/powerpoint/2010/main" val="24095808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balt focal spark divider 1">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5F7AC7-E2D7-A521-CE46-31C7E646F40D}"/>
              </a:ext>
            </a:extLst>
          </p:cNvPr>
          <p:cNvPicPr>
            <a:picLocks noChangeAspect="1"/>
          </p:cNvPicPr>
          <p:nvPr userDrawn="1"/>
        </p:nvPicPr>
        <p:blipFill>
          <a:blip r:embed="rId2"/>
          <a:srcRect/>
          <a:stretch/>
        </p:blipFill>
        <p:spPr>
          <a:xfrm>
            <a:off x="1" y="857"/>
            <a:ext cx="12190474" cy="6857142"/>
          </a:xfrm>
          <a:prstGeom prst="rect">
            <a:avLst/>
          </a:prstGeom>
        </p:spPr>
      </p:pic>
      <p:pic>
        <p:nvPicPr>
          <p:cNvPr id="3" name="Picture 2" descr="A black background with a black square&#10;&#10;AI-generated content may be incorrect.">
            <a:extLst>
              <a:ext uri="{FF2B5EF4-FFF2-40B4-BE49-F238E27FC236}">
                <a16:creationId xmlns:a16="http://schemas.microsoft.com/office/drawing/2014/main" id="{1144D9A6-D4D9-7CA9-4D0F-3D977FE80BC2}"/>
              </a:ext>
            </a:extLst>
          </p:cNvPr>
          <p:cNvPicPr>
            <a:picLocks noChangeAspect="1"/>
          </p:cNvPicPr>
          <p:nvPr userDrawn="1"/>
        </p:nvPicPr>
        <p:blipFill>
          <a:blip r:embed="rId3"/>
          <a:srcRect t="83998" r="91005"/>
          <a:stretch/>
        </p:blipFill>
        <p:spPr>
          <a:xfrm>
            <a:off x="763" y="5760291"/>
            <a:ext cx="1096518" cy="1097280"/>
          </a:xfrm>
          <a:prstGeom prst="rect">
            <a:avLst/>
          </a:prstGeom>
        </p:spPr>
      </p:pic>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638175" y="2697480"/>
            <a:ext cx="10915650" cy="1463040"/>
          </a:xfrm>
        </p:spPr>
        <p:txBody>
          <a:bodyPr anchor="ctr" anchorCtr="0">
            <a:noAutofit/>
          </a:bodyPr>
          <a:lstStyle>
            <a:lvl1pPr algn="ctr">
              <a:lnSpc>
                <a:spcPct val="100000"/>
              </a:lnSpc>
              <a:spcBef>
                <a:spcPts val="0"/>
              </a:spcBef>
              <a:spcAft>
                <a:spcPts val="0"/>
              </a:spcAft>
              <a:defRPr lang="en-US" sz="11500" b="0" i="0" kern="1200" spc="0" baseline="0" dirty="0">
                <a:solidFill>
                  <a:schemeClr val="bg1"/>
                </a:solidFill>
                <a:effectLst>
                  <a:outerShdw blurRad="127000" dist="25400" dir="5400000" algn="ctr" rotWithShape="0">
                    <a:srgbClr val="000864">
                      <a:alpha val="67000"/>
                    </a:srgbClr>
                  </a:outerShdw>
                </a:effectLst>
                <a:latin typeface="IntelOne Headline Bold Italic" panose="020B0803020203090204" pitchFamily="34" charset="0"/>
                <a:ea typeface="+mj-ea"/>
                <a:cs typeface="+mj-cs"/>
              </a:defRPr>
            </a:lvl1pPr>
          </a:lstStyle>
          <a:p>
            <a:pPr marL="0" lvl="0" indent="0" algn="ctr" defTabSz="914400" rtl="0" eaLnBrk="1" latinLnBrk="0" hangingPunct="1">
              <a:lnSpc>
                <a:spcPct val="100000"/>
              </a:lnSpc>
              <a:spcBef>
                <a:spcPts val="0"/>
              </a:spcBef>
              <a:spcAft>
                <a:spcPts val="0"/>
              </a:spcAft>
              <a:buClr>
                <a:schemeClr val="accent1"/>
              </a:buClr>
              <a:buFont typeface="IntelOne Display Regular" panose="020B0503020203020204" pitchFamily="34" charset="0"/>
              <a:buNone/>
            </a:pPr>
            <a:r>
              <a:rPr lang="en-US"/>
              <a:t>Click to edit title style</a:t>
            </a:r>
          </a:p>
        </p:txBody>
      </p:sp>
      <p:sp>
        <p:nvSpPr>
          <p:cNvPr id="15" name="TextBox 14" descr="page number">
            <a:extLst>
              <a:ext uri="{FF2B5EF4-FFF2-40B4-BE49-F238E27FC236}">
                <a16:creationId xmlns:a16="http://schemas.microsoft.com/office/drawing/2014/main" id="{B1CE7046-F203-FD3E-E55F-DEFED53A1D2F}"/>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16" name="Group 4">
            <a:extLst>
              <a:ext uri="{FF2B5EF4-FFF2-40B4-BE49-F238E27FC236}">
                <a16:creationId xmlns:a16="http://schemas.microsoft.com/office/drawing/2014/main" id="{9E8933B2-1B40-FF4C-4A29-BF3ACCF496E6}"/>
              </a:ext>
            </a:extLst>
          </p:cNvPr>
          <p:cNvGrpSpPr>
            <a:grpSpLocks noChangeAspect="1"/>
          </p:cNvGrpSpPr>
          <p:nvPr userDrawn="1"/>
        </p:nvGrpSpPr>
        <p:grpSpPr bwMode="auto">
          <a:xfrm>
            <a:off x="0" y="6400800"/>
            <a:ext cx="457200" cy="457200"/>
            <a:chOff x="1680" y="0"/>
            <a:chExt cx="4320" cy="4320"/>
          </a:xfrm>
        </p:grpSpPr>
        <p:sp>
          <p:nvSpPr>
            <p:cNvPr id="17" name="AutoShape 3">
              <a:extLst>
                <a:ext uri="{FF2B5EF4-FFF2-40B4-BE49-F238E27FC236}">
                  <a16:creationId xmlns:a16="http://schemas.microsoft.com/office/drawing/2014/main" id="{4D9AA6DD-A8BA-C3A7-8A6A-13B04FD9034A}"/>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023B5455-CFBE-39F6-D847-D2A1153A7220}"/>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 name="Rectangle 18">
              <a:extLst>
                <a:ext uri="{FF2B5EF4-FFF2-40B4-BE49-F238E27FC236}">
                  <a16:creationId xmlns:a16="http://schemas.microsoft.com/office/drawing/2014/main" id="{9C727739-BB2F-107F-1DE3-574B9E406332}"/>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Freeform 7">
              <a:extLst>
                <a:ext uri="{FF2B5EF4-FFF2-40B4-BE49-F238E27FC236}">
                  <a16:creationId xmlns:a16="http://schemas.microsoft.com/office/drawing/2014/main" id="{7BF27967-8C43-B190-829A-C7F4A9A2C6C5}"/>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Tree>
    <p:extLst>
      <p:ext uri="{BB962C8B-B14F-4D97-AF65-F5344CB8AC3E}">
        <p14:creationId xmlns:p14="http://schemas.microsoft.com/office/powerpoint/2010/main" val="3697805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balt focal spark divider 2">
    <p:bg>
      <p:bgPr>
        <a:solidFill>
          <a:schemeClr val="tx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E04B39B-869E-402A-593F-54DAE4241D0A}"/>
              </a:ext>
            </a:extLst>
          </p:cNvPr>
          <p:cNvPicPr>
            <a:picLocks noChangeAspect="1"/>
          </p:cNvPicPr>
          <p:nvPr userDrawn="1"/>
        </p:nvPicPr>
        <p:blipFill>
          <a:blip r:embed="rId2"/>
          <a:srcRect/>
          <a:stretch/>
        </p:blipFill>
        <p:spPr>
          <a:xfrm>
            <a:off x="1" y="857"/>
            <a:ext cx="12190474" cy="6857141"/>
          </a:xfrm>
          <a:prstGeom prst="rect">
            <a:avLst/>
          </a:prstGeom>
        </p:spPr>
      </p:pic>
      <p:pic>
        <p:nvPicPr>
          <p:cNvPr id="3" name="Picture 2" descr="A black background with a black square&#10;&#10;AI-generated content may be incorrect.">
            <a:extLst>
              <a:ext uri="{FF2B5EF4-FFF2-40B4-BE49-F238E27FC236}">
                <a16:creationId xmlns:a16="http://schemas.microsoft.com/office/drawing/2014/main" id="{1B0E5A83-196E-960E-3327-C2BA9BCC1DC5}"/>
              </a:ext>
            </a:extLst>
          </p:cNvPr>
          <p:cNvPicPr>
            <a:picLocks noChangeAspect="1"/>
          </p:cNvPicPr>
          <p:nvPr userDrawn="1"/>
        </p:nvPicPr>
        <p:blipFill>
          <a:blip r:embed="rId3"/>
          <a:srcRect t="83998" r="91005"/>
          <a:stretch/>
        </p:blipFill>
        <p:spPr>
          <a:xfrm>
            <a:off x="763" y="5760291"/>
            <a:ext cx="1096518" cy="1097280"/>
          </a:xfrm>
          <a:prstGeom prst="rect">
            <a:avLst/>
          </a:prstGeom>
        </p:spPr>
      </p:pic>
      <p:sp>
        <p:nvSpPr>
          <p:cNvPr id="17" name="TextBox 16" descr="page number">
            <a:extLst>
              <a:ext uri="{FF2B5EF4-FFF2-40B4-BE49-F238E27FC236}">
                <a16:creationId xmlns:a16="http://schemas.microsoft.com/office/drawing/2014/main" id="{CF11DE16-B633-69D6-9AEC-810ADF55281C}"/>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18" name="Group 4">
            <a:extLst>
              <a:ext uri="{FF2B5EF4-FFF2-40B4-BE49-F238E27FC236}">
                <a16:creationId xmlns:a16="http://schemas.microsoft.com/office/drawing/2014/main" id="{7EE6C592-E919-1E64-0E46-1AE374CA64D3}"/>
              </a:ext>
            </a:extLst>
          </p:cNvPr>
          <p:cNvGrpSpPr>
            <a:grpSpLocks noChangeAspect="1"/>
          </p:cNvGrpSpPr>
          <p:nvPr userDrawn="1"/>
        </p:nvGrpSpPr>
        <p:grpSpPr bwMode="auto">
          <a:xfrm>
            <a:off x="0" y="6400800"/>
            <a:ext cx="457200" cy="457200"/>
            <a:chOff x="1680" y="0"/>
            <a:chExt cx="4320" cy="4320"/>
          </a:xfrm>
        </p:grpSpPr>
        <p:sp>
          <p:nvSpPr>
            <p:cNvPr id="19" name="AutoShape 3">
              <a:extLst>
                <a:ext uri="{FF2B5EF4-FFF2-40B4-BE49-F238E27FC236}">
                  <a16:creationId xmlns:a16="http://schemas.microsoft.com/office/drawing/2014/main" id="{61E4DBE5-5FA9-8300-E2D6-32EA1F291BBE}"/>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3C725DAA-3711-51CE-22E9-DA0A6F9D1206}"/>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 name="Rectangle 20">
              <a:extLst>
                <a:ext uri="{FF2B5EF4-FFF2-40B4-BE49-F238E27FC236}">
                  <a16:creationId xmlns:a16="http://schemas.microsoft.com/office/drawing/2014/main" id="{4A5167CE-FD79-956D-3BE9-E58BDA21DEC0}"/>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 name="Freeform 7">
              <a:extLst>
                <a:ext uri="{FF2B5EF4-FFF2-40B4-BE49-F238E27FC236}">
                  <a16:creationId xmlns:a16="http://schemas.microsoft.com/office/drawing/2014/main" id="{ACCA3D4A-6ADD-02FF-B5A2-19D739F859DD}"/>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1233377" y="1965960"/>
            <a:ext cx="9725246" cy="1463040"/>
          </a:xfrm>
        </p:spPr>
        <p:txBody>
          <a:bodyPr anchor="ctr" anchorCtr="0">
            <a:noAutofit/>
          </a:bodyPr>
          <a:lstStyle>
            <a:lvl1pPr algn="ctr">
              <a:lnSpc>
                <a:spcPct val="100000"/>
              </a:lnSpc>
              <a:spcBef>
                <a:spcPts val="0"/>
              </a:spcBef>
              <a:spcAft>
                <a:spcPts val="0"/>
              </a:spcAft>
              <a:defRPr lang="en-US" sz="11500" b="0" i="0" kern="1200" spc="0" baseline="0" dirty="0">
                <a:solidFill>
                  <a:schemeClr val="bg1"/>
                </a:solidFill>
                <a:effectLst>
                  <a:outerShdw blurRad="127000" dist="25400" dir="5400000" algn="ctr" rotWithShape="0">
                    <a:srgbClr val="000F8A">
                      <a:alpha val="67000"/>
                    </a:srgbClr>
                  </a:outerShdw>
                </a:effectLst>
                <a:latin typeface="IntelOne Headline Bold Italic" panose="020B0803020203090204" pitchFamily="34" charset="0"/>
                <a:ea typeface="+mj-ea"/>
                <a:cs typeface="+mj-cs"/>
              </a:defRPr>
            </a:lvl1pPr>
          </a:lstStyle>
          <a:p>
            <a:pPr marL="0" lvl="0" indent="0" algn="ctr" defTabSz="914400" rtl="0" eaLnBrk="1" latinLnBrk="0" hangingPunct="1">
              <a:lnSpc>
                <a:spcPct val="100000"/>
              </a:lnSpc>
              <a:spcBef>
                <a:spcPts val="0"/>
              </a:spcBef>
              <a:spcAft>
                <a:spcPts val="0"/>
              </a:spcAft>
              <a:buClr>
                <a:schemeClr val="accent1"/>
              </a:buClr>
              <a:buFont typeface="IntelOne Display Regular" panose="020B0503020203020204" pitchFamily="34" charset="0"/>
              <a:buNone/>
            </a:pPr>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1233377" y="3429000"/>
            <a:ext cx="9725246" cy="1463040"/>
          </a:xfrm>
          <a:prstGeom prst="rect">
            <a:avLst/>
          </a:prstGeom>
        </p:spPr>
        <p:txBody>
          <a:bodyPr anchor="ctr">
            <a:noAutofit/>
          </a:bodyPr>
          <a:lstStyle>
            <a:lvl1pPr marL="0" indent="0" algn="ctr">
              <a:lnSpc>
                <a:spcPct val="100000"/>
              </a:lnSpc>
              <a:spcBef>
                <a:spcPts val="0"/>
              </a:spcBef>
              <a:spcAft>
                <a:spcPts val="0"/>
              </a:spcAft>
              <a:buNone/>
              <a:defRPr lang="en-US" sz="11500" b="0" i="0" kern="1200" spc="0" baseline="0" dirty="0">
                <a:solidFill>
                  <a:schemeClr val="bg1"/>
                </a:solidFill>
                <a:effectLst>
                  <a:outerShdw blurRad="127000" dist="25400" dir="5400000" algn="ctr" rotWithShape="0">
                    <a:srgbClr val="000F8A">
                      <a:alpha val="67000"/>
                    </a:srgbClr>
                  </a:outerShdw>
                </a:effectLst>
                <a:latin typeface="IntelOne Headline Bold Italic" panose="020B0803020203090204" pitchFamily="34" charset="0"/>
                <a:ea typeface="+mj-ea"/>
                <a:cs typeface="+mj-cs"/>
              </a:defRPr>
            </a:lvl1pPr>
          </a:lstStyle>
          <a:p>
            <a:pPr marL="0" lvl="0" indent="0" algn="ctr" defTabSz="914400" rtl="0" eaLnBrk="1" latinLnBrk="0" hangingPunct="1">
              <a:lnSpc>
                <a:spcPct val="100000"/>
              </a:lnSpc>
              <a:spcBef>
                <a:spcPts val="0"/>
              </a:spcBef>
              <a:spcAft>
                <a:spcPts val="0"/>
              </a:spcAft>
              <a:buClr>
                <a:schemeClr val="accent1"/>
              </a:buClr>
              <a:buFont typeface="IntelOne Display Regular" panose="020B0503020203020204" pitchFamily="34" charset="0"/>
              <a:buNone/>
            </a:pPr>
            <a:r>
              <a:rPr lang="en-US"/>
              <a:t>Click to edit text styles</a:t>
            </a:r>
          </a:p>
        </p:txBody>
      </p:sp>
    </p:spTree>
    <p:extLst>
      <p:ext uri="{BB962C8B-B14F-4D97-AF65-F5344CB8AC3E}">
        <p14:creationId xmlns:p14="http://schemas.microsoft.com/office/powerpoint/2010/main" val="3773238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lassic title slide">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CFC3A9-991C-BBE0-3138-53CB0CE2D375}"/>
              </a:ext>
            </a:extLst>
          </p:cNvPr>
          <p:cNvPicPr>
            <a:picLocks noChangeAspect="1"/>
          </p:cNvPicPr>
          <p:nvPr userDrawn="1"/>
        </p:nvPicPr>
        <p:blipFill>
          <a:blip r:embed="rId2"/>
          <a:srcRect/>
          <a:stretch/>
        </p:blipFill>
        <p:spPr>
          <a:xfrm>
            <a:off x="764" y="1287"/>
            <a:ext cx="12190472" cy="6857140"/>
          </a:xfrm>
          <a:prstGeom prst="rect">
            <a:avLst/>
          </a:prstGeom>
        </p:spPr>
      </p:pic>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006602" y="1645920"/>
            <a:ext cx="7771341" cy="557784"/>
          </a:xfrm>
          <a:prstGeom prst="rect">
            <a:avLst/>
          </a:prstGeom>
        </p:spPr>
        <p:txBody>
          <a:bodyPr anchor="b" anchorCtr="0">
            <a:normAutofit/>
          </a:bodyPr>
          <a:lstStyle>
            <a:lvl1pPr marL="0" indent="0">
              <a:buFontTx/>
              <a:buNone/>
              <a:defRPr sz="1600">
                <a:solidFill>
                  <a:schemeClr val="bg1"/>
                </a:solidFill>
                <a:latin typeface="+mn-lt"/>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006182" y="2289543"/>
            <a:ext cx="7772058" cy="2180857"/>
          </a:xfrm>
        </p:spPr>
        <p:txBody>
          <a:bodyPr anchor="b"/>
          <a:lstStyle>
            <a:lvl1pPr algn="l">
              <a:defRPr sz="6000">
                <a:solidFill>
                  <a:schemeClr val="bg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006182" y="4562476"/>
            <a:ext cx="7772058" cy="1655762"/>
          </a:xfrm>
          <a:prstGeom prst="rect">
            <a:avLst/>
          </a:prstGeo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grpSp>
        <p:nvGrpSpPr>
          <p:cNvPr id="7" name="Group 6">
            <a:extLst>
              <a:ext uri="{FF2B5EF4-FFF2-40B4-BE49-F238E27FC236}">
                <a16:creationId xmlns:a16="http://schemas.microsoft.com/office/drawing/2014/main" id="{83702531-57CA-0F36-E3E1-788EC9D763C5}"/>
              </a:ext>
            </a:extLst>
          </p:cNvPr>
          <p:cNvGrpSpPr>
            <a:grpSpLocks noChangeAspect="1"/>
          </p:cNvGrpSpPr>
          <p:nvPr userDrawn="1"/>
        </p:nvGrpSpPr>
        <p:grpSpPr>
          <a:xfrm>
            <a:off x="9141018" y="738974"/>
            <a:ext cx="1300784" cy="548640"/>
            <a:chOff x="1314450" y="6391094"/>
            <a:chExt cx="997266" cy="420623"/>
          </a:xfrm>
          <a:solidFill>
            <a:srgbClr val="000000"/>
          </a:solidFill>
        </p:grpSpPr>
        <p:sp>
          <p:nvSpPr>
            <p:cNvPr id="9" name="Freeform: Shape 8">
              <a:extLst>
                <a:ext uri="{FF2B5EF4-FFF2-40B4-BE49-F238E27FC236}">
                  <a16:creationId xmlns:a16="http://schemas.microsoft.com/office/drawing/2014/main" id="{7DEBC779-7193-738B-3A62-A09854A5DCB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C7FD"/>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One Text"/>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30AB1DBB-76B4-88F7-D2D5-84A605F89F31}"/>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One Text"/>
                <a:ea typeface="Intel Clear" panose="020B0604020203020204" pitchFamily="34" charset="0"/>
                <a:cs typeface="Times New Roman" panose="02020603050405020304" pitchFamily="18" charset="0"/>
              </a:endParaRPr>
            </a:p>
          </p:txBody>
        </p:sp>
      </p:grpSp>
    </p:spTree>
    <p:extLst>
      <p:ext uri="{BB962C8B-B14F-4D97-AF65-F5344CB8AC3E}">
        <p14:creationId xmlns:p14="http://schemas.microsoft.com/office/powerpoint/2010/main" val="41499203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balt focal spark divider 3">
    <p:bg>
      <p:bgPr>
        <a:solidFill>
          <a:schemeClr val="tx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B91E086-D47F-6630-FF4C-7E22EDA13DBE}"/>
              </a:ext>
            </a:extLst>
          </p:cNvPr>
          <p:cNvPicPr>
            <a:picLocks noChangeAspect="1"/>
          </p:cNvPicPr>
          <p:nvPr userDrawn="1"/>
        </p:nvPicPr>
        <p:blipFill>
          <a:blip r:embed="rId2"/>
          <a:srcRect/>
          <a:stretch/>
        </p:blipFill>
        <p:spPr>
          <a:xfrm>
            <a:off x="1" y="858"/>
            <a:ext cx="12190474" cy="6857141"/>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F408F95D-7790-F00F-13A4-717C684C64B7}"/>
              </a:ext>
            </a:extLst>
          </p:cNvPr>
          <p:cNvPicPr>
            <a:picLocks noChangeAspect="1"/>
          </p:cNvPicPr>
          <p:nvPr userDrawn="1"/>
        </p:nvPicPr>
        <p:blipFill>
          <a:blip r:embed="rId3"/>
          <a:srcRect t="83998" r="91005"/>
          <a:stretch/>
        </p:blipFill>
        <p:spPr>
          <a:xfrm>
            <a:off x="763" y="5760291"/>
            <a:ext cx="1096518" cy="1097280"/>
          </a:xfrm>
          <a:prstGeom prst="rect">
            <a:avLst/>
          </a:prstGeom>
        </p:spPr>
      </p:pic>
      <p:sp>
        <p:nvSpPr>
          <p:cNvPr id="18" name="TextBox 17" descr="page number">
            <a:extLst>
              <a:ext uri="{FF2B5EF4-FFF2-40B4-BE49-F238E27FC236}">
                <a16:creationId xmlns:a16="http://schemas.microsoft.com/office/drawing/2014/main" id="{AC050DF3-5415-F981-9590-DE1D359AAAEC}"/>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19" name="Group 4">
            <a:extLst>
              <a:ext uri="{FF2B5EF4-FFF2-40B4-BE49-F238E27FC236}">
                <a16:creationId xmlns:a16="http://schemas.microsoft.com/office/drawing/2014/main" id="{523C4340-DEC0-2591-BFD0-B94D9CFEA7C1}"/>
              </a:ext>
            </a:extLst>
          </p:cNvPr>
          <p:cNvGrpSpPr>
            <a:grpSpLocks noChangeAspect="1"/>
          </p:cNvGrpSpPr>
          <p:nvPr userDrawn="1"/>
        </p:nvGrpSpPr>
        <p:grpSpPr bwMode="auto">
          <a:xfrm>
            <a:off x="0" y="6400800"/>
            <a:ext cx="457200" cy="457200"/>
            <a:chOff x="1680" y="0"/>
            <a:chExt cx="4320" cy="4320"/>
          </a:xfrm>
        </p:grpSpPr>
        <p:sp>
          <p:nvSpPr>
            <p:cNvPr id="20" name="AutoShape 3">
              <a:extLst>
                <a:ext uri="{FF2B5EF4-FFF2-40B4-BE49-F238E27FC236}">
                  <a16:creationId xmlns:a16="http://schemas.microsoft.com/office/drawing/2014/main" id="{3CD056CE-8209-66DA-C5C7-E5181BCBEE85}"/>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7B4D5CE5-FC42-3836-36DA-FDA3F52D35A8}"/>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 name="Rectangle 21">
              <a:extLst>
                <a:ext uri="{FF2B5EF4-FFF2-40B4-BE49-F238E27FC236}">
                  <a16:creationId xmlns:a16="http://schemas.microsoft.com/office/drawing/2014/main" id="{F0C07A5B-87BB-B0F2-5BF6-93EA2F10377C}"/>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 name="Freeform 7">
              <a:extLst>
                <a:ext uri="{FF2B5EF4-FFF2-40B4-BE49-F238E27FC236}">
                  <a16:creationId xmlns:a16="http://schemas.microsoft.com/office/drawing/2014/main" id="{6832CB94-135D-15EB-89CA-5901367547A1}"/>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1233377" y="1794197"/>
            <a:ext cx="9725246" cy="1005840"/>
          </a:xfrm>
        </p:spPr>
        <p:txBody>
          <a:bodyPr anchor="ctr" anchorCtr="0">
            <a:noAutofit/>
          </a:bodyPr>
          <a:lstStyle>
            <a:lvl1pPr algn="ctr" defTabSz="914400" rtl="0" eaLnBrk="1" latinLnBrk="0" hangingPunct="1">
              <a:lnSpc>
                <a:spcPct val="100000"/>
              </a:lnSpc>
              <a:spcBef>
                <a:spcPts val="0"/>
              </a:spcBef>
              <a:spcAft>
                <a:spcPts val="0"/>
              </a:spcAft>
              <a:buNone/>
              <a:defRPr lang="en-US" sz="7200" i="0" kern="1200" spc="0" baseline="0" dirty="0">
                <a:solidFill>
                  <a:schemeClr val="bg1"/>
                </a:solidFill>
                <a:effectLst>
                  <a:outerShdw blurRad="127000" dist="25400" dir="5400000" algn="ctr" rotWithShape="0">
                    <a:srgbClr val="000864">
                      <a:alpha val="67000"/>
                    </a:srgbClr>
                  </a:outerShdw>
                </a:effectLst>
                <a:latin typeface="IntelOne Headline Bold Italic" panose="020B0803020203090204" pitchFamily="34" charset="0"/>
                <a:ea typeface="+mj-ea"/>
                <a:cs typeface="+mj-cs"/>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1233377" y="2926080"/>
            <a:ext cx="9725246" cy="1005840"/>
          </a:xfrm>
          <a:prstGeom prst="rect">
            <a:avLst/>
          </a:prstGeom>
        </p:spPr>
        <p:txBody>
          <a:bodyPr anchor="ctr">
            <a:noAutofit/>
          </a:bodyPr>
          <a:lstStyle>
            <a:lvl1pPr marL="0" indent="0" algn="ctr" defTabSz="914400" rtl="0" eaLnBrk="1" latinLnBrk="0" hangingPunct="1">
              <a:lnSpc>
                <a:spcPct val="100000"/>
              </a:lnSpc>
              <a:spcBef>
                <a:spcPts val="0"/>
              </a:spcBef>
              <a:spcAft>
                <a:spcPts val="0"/>
              </a:spcAft>
              <a:buNone/>
              <a:defRPr lang="en-US" sz="7200" i="0" kern="1200" spc="0" baseline="0" dirty="0">
                <a:solidFill>
                  <a:schemeClr val="bg1"/>
                </a:solidFill>
                <a:effectLst>
                  <a:outerShdw blurRad="127000" dist="25400" dir="5400000" algn="ctr" rotWithShape="0">
                    <a:srgbClr val="000864">
                      <a:alpha val="67000"/>
                    </a:srgbClr>
                  </a:outerShdw>
                </a:effectLst>
                <a:latin typeface="IntelOne Headline Bold Italic" panose="020B0803020203090204" pitchFamily="34" charset="0"/>
                <a:ea typeface="+mj-ea"/>
                <a:cs typeface="+mj-cs"/>
              </a:defRPr>
            </a:lvl1pPr>
          </a:lstStyle>
          <a:p>
            <a:pPr lvl="0"/>
            <a:r>
              <a:rPr lang="en-US"/>
              <a:t>Click to edit text styles</a:t>
            </a:r>
          </a:p>
        </p:txBody>
      </p:sp>
      <p:sp>
        <p:nvSpPr>
          <p:cNvPr id="3" name="Text Placeholder 3">
            <a:extLst>
              <a:ext uri="{FF2B5EF4-FFF2-40B4-BE49-F238E27FC236}">
                <a16:creationId xmlns:a16="http://schemas.microsoft.com/office/drawing/2014/main" id="{4DB0A12F-3947-3E2C-B803-18473A3923E2}"/>
              </a:ext>
            </a:extLst>
          </p:cNvPr>
          <p:cNvSpPr>
            <a:spLocks noGrp="1"/>
          </p:cNvSpPr>
          <p:nvPr>
            <p:ph type="body" sz="quarter" idx="11" hasCustomPrompt="1"/>
          </p:nvPr>
        </p:nvSpPr>
        <p:spPr>
          <a:xfrm>
            <a:off x="1233377" y="4057963"/>
            <a:ext cx="9725246" cy="1005840"/>
          </a:xfrm>
          <a:prstGeom prst="rect">
            <a:avLst/>
          </a:prstGeom>
        </p:spPr>
        <p:txBody>
          <a:bodyPr anchor="ctr">
            <a:noAutofit/>
          </a:bodyPr>
          <a:lstStyle>
            <a:lvl1pPr marL="0" indent="0" algn="ctr">
              <a:lnSpc>
                <a:spcPct val="100000"/>
              </a:lnSpc>
              <a:spcBef>
                <a:spcPts val="0"/>
              </a:spcBef>
              <a:spcAft>
                <a:spcPts val="0"/>
              </a:spcAft>
              <a:buNone/>
              <a:defRPr lang="en-US" sz="7200" b="0" i="0" kern="1200" spc="0" baseline="0" dirty="0">
                <a:solidFill>
                  <a:schemeClr val="bg1"/>
                </a:solidFill>
                <a:effectLst>
                  <a:outerShdw blurRad="127000" dist="25400" dir="5400000" algn="ctr" rotWithShape="0">
                    <a:srgbClr val="000864">
                      <a:alpha val="67000"/>
                    </a:srgbClr>
                  </a:outerShdw>
                </a:effectLst>
                <a:latin typeface="IntelOne Headline Bold Italic" panose="020B0803020203090204" pitchFamily="34" charset="0"/>
                <a:ea typeface="+mj-ea"/>
                <a:cs typeface="+mj-cs"/>
              </a:defRPr>
            </a:lvl1pPr>
          </a:lstStyle>
          <a:p>
            <a:pPr marL="0" lvl="0" indent="0" algn="ctr" defTabSz="914400" rtl="0" eaLnBrk="1" latinLnBrk="0" hangingPunct="1">
              <a:lnSpc>
                <a:spcPct val="100000"/>
              </a:lnSpc>
              <a:spcBef>
                <a:spcPts val="0"/>
              </a:spcBef>
              <a:spcAft>
                <a:spcPts val="0"/>
              </a:spcAft>
              <a:buClr>
                <a:schemeClr val="accent1"/>
              </a:buClr>
              <a:buFont typeface="IntelOne Display Regular" panose="020B0503020203020204" pitchFamily="34" charset="0"/>
              <a:buNone/>
            </a:pPr>
            <a:r>
              <a:rPr lang="en-US"/>
              <a:t>Click to edit text styles</a:t>
            </a:r>
          </a:p>
        </p:txBody>
      </p:sp>
    </p:spTree>
    <p:extLst>
      <p:ext uri="{BB962C8B-B14F-4D97-AF65-F5344CB8AC3E}">
        <p14:creationId xmlns:p14="http://schemas.microsoft.com/office/powerpoint/2010/main" val="37796492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assic team x2">
    <p:bg>
      <p:bgPr>
        <a:solidFill>
          <a:schemeClr val="tx2"/>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DBE37EE-36E8-F7DD-197F-313C2ABBCEBA}"/>
              </a:ext>
            </a:extLst>
          </p:cNvPr>
          <p:cNvPicPr>
            <a:picLocks noChangeAspect="1"/>
          </p:cNvPicPr>
          <p:nvPr userDrawn="1"/>
        </p:nvPicPr>
        <p:blipFill>
          <a:blip r:embed="rId2"/>
          <a:srcRect/>
          <a:stretch/>
        </p:blipFill>
        <p:spPr>
          <a:xfrm>
            <a:off x="763" y="857"/>
            <a:ext cx="12190474" cy="6857142"/>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E5D87296-4E13-8FA3-655C-63BE67F1E487}"/>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16" name="Group 4">
            <a:extLst>
              <a:ext uri="{FF2B5EF4-FFF2-40B4-BE49-F238E27FC236}">
                <a16:creationId xmlns:a16="http://schemas.microsoft.com/office/drawing/2014/main" id="{1A1BEE4D-D0D0-06AF-148D-BC3B1AC51EB7}"/>
              </a:ext>
            </a:extLst>
          </p:cNvPr>
          <p:cNvGrpSpPr>
            <a:grpSpLocks noChangeAspect="1"/>
          </p:cNvGrpSpPr>
          <p:nvPr userDrawn="1"/>
        </p:nvGrpSpPr>
        <p:grpSpPr bwMode="auto">
          <a:xfrm>
            <a:off x="0" y="6400800"/>
            <a:ext cx="457200" cy="457200"/>
            <a:chOff x="1680" y="0"/>
            <a:chExt cx="4320" cy="4320"/>
          </a:xfrm>
        </p:grpSpPr>
        <p:sp>
          <p:nvSpPr>
            <p:cNvPr id="17" name="AutoShape 3">
              <a:extLst>
                <a:ext uri="{FF2B5EF4-FFF2-40B4-BE49-F238E27FC236}">
                  <a16:creationId xmlns:a16="http://schemas.microsoft.com/office/drawing/2014/main" id="{AA0CD9EB-B414-D9E5-F5CC-020E66E1159B}"/>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660308C5-FDE3-78BD-0E6C-1F7C7FF3B3F2}"/>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8" name="Rectangle 27">
              <a:extLst>
                <a:ext uri="{FF2B5EF4-FFF2-40B4-BE49-F238E27FC236}">
                  <a16:creationId xmlns:a16="http://schemas.microsoft.com/office/drawing/2014/main" id="{2549D6B8-18F8-4568-C647-1AC76FF31769}"/>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9" name="Freeform 7">
              <a:extLst>
                <a:ext uri="{FF2B5EF4-FFF2-40B4-BE49-F238E27FC236}">
                  <a16:creationId xmlns:a16="http://schemas.microsoft.com/office/drawing/2014/main" id="{A8E6F2FA-5826-51F5-E432-A77855BF6710}"/>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31" name="TextBox 30" descr="page number">
            <a:extLst>
              <a:ext uri="{FF2B5EF4-FFF2-40B4-BE49-F238E27FC236}">
                <a16:creationId xmlns:a16="http://schemas.microsoft.com/office/drawing/2014/main" id="{67D8E5AC-C30E-6ED4-EADB-EB23E1ACCED5}"/>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p:txBody>
          <a:bodyPr/>
          <a:lstStyle/>
          <a:p>
            <a:r>
              <a:rPr lang="en-US"/>
              <a:t>Click to edit title style</a:t>
            </a:r>
          </a:p>
        </p:txBody>
      </p:sp>
      <p:sp>
        <p:nvSpPr>
          <p:cNvPr id="20" name="Text Placeholder 19">
            <a:extLst>
              <a:ext uri="{FF2B5EF4-FFF2-40B4-BE49-F238E27FC236}">
                <a16:creationId xmlns:a16="http://schemas.microsoft.com/office/drawing/2014/main" id="{9277DC75-5157-C2CA-7B3F-61A1DAA7F093}"/>
              </a:ext>
            </a:extLst>
          </p:cNvPr>
          <p:cNvSpPr>
            <a:spLocks noGrp="1"/>
          </p:cNvSpPr>
          <p:nvPr>
            <p:ph type="body" sz="quarter" idx="14" hasCustomPrompt="1"/>
          </p:nvPr>
        </p:nvSpPr>
        <p:spPr>
          <a:xfrm>
            <a:off x="2944368" y="4869496"/>
            <a:ext cx="2968752" cy="1170432"/>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5" name="Picture Placeholder 14">
            <a:extLst>
              <a:ext uri="{FF2B5EF4-FFF2-40B4-BE49-F238E27FC236}">
                <a16:creationId xmlns:a16="http://schemas.microsoft.com/office/drawing/2014/main" id="{D1A772E1-CB6B-0FCE-F271-32750E54B461}"/>
              </a:ext>
            </a:extLst>
          </p:cNvPr>
          <p:cNvSpPr>
            <a:spLocks noGrp="1"/>
          </p:cNvSpPr>
          <p:nvPr>
            <p:ph type="pic" sz="quarter" idx="10"/>
          </p:nvPr>
        </p:nvSpPr>
        <p:spPr>
          <a:xfrm>
            <a:off x="2944368" y="1535367"/>
            <a:ext cx="2968752" cy="2968752"/>
          </a:xfrm>
          <a:noFill/>
        </p:spPr>
        <p:txBody>
          <a:bodyPr anchor="ctr"/>
          <a:lstStyle>
            <a:lvl1pPr marL="0" indent="0" algn="ctr">
              <a:buFontTx/>
              <a:buNone/>
              <a:defRPr/>
            </a:lvl1pPr>
          </a:lstStyle>
          <a:p>
            <a:r>
              <a:rPr lang="en-US"/>
              <a:t>Click icon to add picture</a:t>
            </a:r>
          </a:p>
        </p:txBody>
      </p:sp>
      <p:sp>
        <p:nvSpPr>
          <p:cNvPr id="10" name="Text Placeholder 19">
            <a:extLst>
              <a:ext uri="{FF2B5EF4-FFF2-40B4-BE49-F238E27FC236}">
                <a16:creationId xmlns:a16="http://schemas.microsoft.com/office/drawing/2014/main" id="{7867F8F0-3FE9-50F4-0741-D28BA029788B}"/>
              </a:ext>
            </a:extLst>
          </p:cNvPr>
          <p:cNvSpPr>
            <a:spLocks noGrp="1"/>
          </p:cNvSpPr>
          <p:nvPr>
            <p:ph type="body" sz="quarter" idx="15" hasCustomPrompt="1"/>
          </p:nvPr>
        </p:nvSpPr>
        <p:spPr>
          <a:xfrm>
            <a:off x="6280404" y="4869496"/>
            <a:ext cx="2968752" cy="1170432"/>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1" name="Picture Placeholder 14">
            <a:extLst>
              <a:ext uri="{FF2B5EF4-FFF2-40B4-BE49-F238E27FC236}">
                <a16:creationId xmlns:a16="http://schemas.microsoft.com/office/drawing/2014/main" id="{A05C3527-18B9-A2C7-67A0-021F16B3E501}"/>
              </a:ext>
            </a:extLst>
          </p:cNvPr>
          <p:cNvSpPr>
            <a:spLocks noGrp="1"/>
          </p:cNvSpPr>
          <p:nvPr>
            <p:ph type="pic" sz="quarter" idx="16"/>
          </p:nvPr>
        </p:nvSpPr>
        <p:spPr>
          <a:xfrm>
            <a:off x="6280404" y="1535367"/>
            <a:ext cx="2968752" cy="2968752"/>
          </a:xfrm>
          <a:noFill/>
        </p:spPr>
        <p:txBody>
          <a:bodyPr anchor="ctr"/>
          <a:lstStyle>
            <a:lvl1pPr marL="0" indent="0" algn="ctr">
              <a:buFontTx/>
              <a:buNone/>
              <a:defRPr/>
            </a:lvl1pPr>
          </a:lstStyle>
          <a:p>
            <a:r>
              <a:rPr lang="en-US"/>
              <a:t>Click icon to add picture</a:t>
            </a:r>
          </a:p>
        </p:txBody>
      </p:sp>
    </p:spTree>
    <p:extLst>
      <p:ext uri="{BB962C8B-B14F-4D97-AF65-F5344CB8AC3E}">
        <p14:creationId xmlns:p14="http://schemas.microsoft.com/office/powerpoint/2010/main" val="320798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assic team x3">
    <p:bg>
      <p:bgPr>
        <a:solidFill>
          <a:schemeClr val="tx2"/>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D262713-8A44-12F7-B208-C649BA77650C}"/>
              </a:ext>
            </a:extLst>
          </p:cNvPr>
          <p:cNvPicPr>
            <a:picLocks noChangeAspect="1"/>
          </p:cNvPicPr>
          <p:nvPr userDrawn="1"/>
        </p:nvPicPr>
        <p:blipFill>
          <a:blip r:embed="rId2"/>
          <a:srcRect/>
          <a:stretch/>
        </p:blipFill>
        <p:spPr>
          <a:xfrm>
            <a:off x="763" y="428"/>
            <a:ext cx="12190474" cy="6857141"/>
          </a:xfrm>
          <a:prstGeom prst="rect">
            <a:avLst/>
          </a:prstGeom>
        </p:spPr>
      </p:pic>
      <p:pic>
        <p:nvPicPr>
          <p:cNvPr id="3" name="Picture 2" descr="A black background with a black square&#10;&#10;AI-generated content may be incorrect.">
            <a:extLst>
              <a:ext uri="{FF2B5EF4-FFF2-40B4-BE49-F238E27FC236}">
                <a16:creationId xmlns:a16="http://schemas.microsoft.com/office/drawing/2014/main" id="{38EDDB32-CC80-A236-D226-4427F2BCDC8A}"/>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5" name="Group 4">
            <a:extLst>
              <a:ext uri="{FF2B5EF4-FFF2-40B4-BE49-F238E27FC236}">
                <a16:creationId xmlns:a16="http://schemas.microsoft.com/office/drawing/2014/main" id="{965ECC7A-6F5B-28DC-F0C0-39BD526F586B}"/>
              </a:ext>
            </a:extLst>
          </p:cNvPr>
          <p:cNvGrpSpPr>
            <a:grpSpLocks noChangeAspect="1"/>
          </p:cNvGrpSpPr>
          <p:nvPr userDrawn="1"/>
        </p:nvGrpSpPr>
        <p:grpSpPr bwMode="auto">
          <a:xfrm>
            <a:off x="0" y="6400800"/>
            <a:ext cx="457200" cy="457200"/>
            <a:chOff x="1680" y="0"/>
            <a:chExt cx="4320" cy="4320"/>
          </a:xfrm>
        </p:grpSpPr>
        <p:sp>
          <p:nvSpPr>
            <p:cNvPr id="6" name="AutoShape 3">
              <a:extLst>
                <a:ext uri="{FF2B5EF4-FFF2-40B4-BE49-F238E27FC236}">
                  <a16:creationId xmlns:a16="http://schemas.microsoft.com/office/drawing/2014/main" id="{82AD98C7-A874-C9A6-36DC-C4999346B038}"/>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B5AF47F8-1EA9-A891-3D57-1068BEDE8499}"/>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 name="Rectangle 7">
              <a:extLst>
                <a:ext uri="{FF2B5EF4-FFF2-40B4-BE49-F238E27FC236}">
                  <a16:creationId xmlns:a16="http://schemas.microsoft.com/office/drawing/2014/main" id="{17AF4157-D7BD-C39A-737E-107148981BD6}"/>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 name="Freeform 7">
              <a:extLst>
                <a:ext uri="{FF2B5EF4-FFF2-40B4-BE49-F238E27FC236}">
                  <a16:creationId xmlns:a16="http://schemas.microsoft.com/office/drawing/2014/main" id="{2F362AAE-D466-55F9-0B42-DF1BBD223376}"/>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3" name="TextBox 12" descr="page number">
            <a:extLst>
              <a:ext uri="{FF2B5EF4-FFF2-40B4-BE49-F238E27FC236}">
                <a16:creationId xmlns:a16="http://schemas.microsoft.com/office/drawing/2014/main" id="{1DE0E6A5-C255-CB6E-91EB-27BCA82BCF94}"/>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p:txBody>
          <a:bodyPr/>
          <a:lstStyle/>
          <a:p>
            <a:r>
              <a:rPr lang="en-US"/>
              <a:t>Click to edit title style</a:t>
            </a:r>
          </a:p>
        </p:txBody>
      </p:sp>
      <p:sp>
        <p:nvSpPr>
          <p:cNvPr id="20" name="Text Placeholder 19">
            <a:extLst>
              <a:ext uri="{FF2B5EF4-FFF2-40B4-BE49-F238E27FC236}">
                <a16:creationId xmlns:a16="http://schemas.microsoft.com/office/drawing/2014/main" id="{9277DC75-5157-C2CA-7B3F-61A1DAA7F093}"/>
              </a:ext>
            </a:extLst>
          </p:cNvPr>
          <p:cNvSpPr>
            <a:spLocks noGrp="1"/>
          </p:cNvSpPr>
          <p:nvPr>
            <p:ph type="body" sz="quarter" idx="14" hasCustomPrompt="1"/>
          </p:nvPr>
        </p:nvSpPr>
        <p:spPr>
          <a:xfrm>
            <a:off x="1277112" y="4869496"/>
            <a:ext cx="2968752" cy="1170432"/>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5" name="Picture Placeholder 14">
            <a:extLst>
              <a:ext uri="{FF2B5EF4-FFF2-40B4-BE49-F238E27FC236}">
                <a16:creationId xmlns:a16="http://schemas.microsoft.com/office/drawing/2014/main" id="{D1A772E1-CB6B-0FCE-F271-32750E54B461}"/>
              </a:ext>
            </a:extLst>
          </p:cNvPr>
          <p:cNvSpPr>
            <a:spLocks noGrp="1"/>
          </p:cNvSpPr>
          <p:nvPr>
            <p:ph type="pic" sz="quarter" idx="10"/>
          </p:nvPr>
        </p:nvSpPr>
        <p:spPr>
          <a:xfrm>
            <a:off x="1277112" y="1535367"/>
            <a:ext cx="2968752" cy="2968752"/>
          </a:xfrm>
          <a:noFill/>
        </p:spPr>
        <p:txBody>
          <a:bodyPr anchor="ctr"/>
          <a:lstStyle>
            <a:lvl1pPr marL="0" indent="0" algn="ctr">
              <a:buFontTx/>
              <a:buNone/>
              <a:defRPr/>
            </a:lvl1pPr>
          </a:lstStyle>
          <a:p>
            <a:r>
              <a:rPr lang="en-US"/>
              <a:t>Click icon to add picture</a:t>
            </a:r>
          </a:p>
        </p:txBody>
      </p:sp>
      <p:sp>
        <p:nvSpPr>
          <p:cNvPr id="10" name="Text Placeholder 19">
            <a:extLst>
              <a:ext uri="{FF2B5EF4-FFF2-40B4-BE49-F238E27FC236}">
                <a16:creationId xmlns:a16="http://schemas.microsoft.com/office/drawing/2014/main" id="{7867F8F0-3FE9-50F4-0741-D28BA029788B}"/>
              </a:ext>
            </a:extLst>
          </p:cNvPr>
          <p:cNvSpPr>
            <a:spLocks noGrp="1"/>
          </p:cNvSpPr>
          <p:nvPr>
            <p:ph type="body" sz="quarter" idx="15" hasCustomPrompt="1"/>
          </p:nvPr>
        </p:nvSpPr>
        <p:spPr>
          <a:xfrm>
            <a:off x="4611624" y="4869496"/>
            <a:ext cx="2968752" cy="1170432"/>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1" name="Picture Placeholder 14">
            <a:extLst>
              <a:ext uri="{FF2B5EF4-FFF2-40B4-BE49-F238E27FC236}">
                <a16:creationId xmlns:a16="http://schemas.microsoft.com/office/drawing/2014/main" id="{A05C3527-18B9-A2C7-67A0-021F16B3E501}"/>
              </a:ext>
            </a:extLst>
          </p:cNvPr>
          <p:cNvSpPr>
            <a:spLocks noGrp="1"/>
          </p:cNvSpPr>
          <p:nvPr>
            <p:ph type="pic" sz="quarter" idx="16"/>
          </p:nvPr>
        </p:nvSpPr>
        <p:spPr>
          <a:xfrm>
            <a:off x="4611624" y="1535367"/>
            <a:ext cx="2968752" cy="2968752"/>
          </a:xfrm>
          <a:noFill/>
        </p:spPr>
        <p:txBody>
          <a:bodyPr anchor="ctr"/>
          <a:lstStyle>
            <a:lvl1pPr marL="0" indent="0" algn="ctr">
              <a:buFontTx/>
              <a:buNone/>
              <a:defRPr/>
            </a:lvl1pPr>
          </a:lstStyle>
          <a:p>
            <a:r>
              <a:rPr lang="en-US"/>
              <a:t>Click icon to add picture</a:t>
            </a:r>
          </a:p>
        </p:txBody>
      </p:sp>
      <p:sp>
        <p:nvSpPr>
          <p:cNvPr id="28" name="Text Placeholder 19">
            <a:extLst>
              <a:ext uri="{FF2B5EF4-FFF2-40B4-BE49-F238E27FC236}">
                <a16:creationId xmlns:a16="http://schemas.microsoft.com/office/drawing/2014/main" id="{780E568E-0908-ABC5-1590-A6C6EFE2BF96}"/>
              </a:ext>
            </a:extLst>
          </p:cNvPr>
          <p:cNvSpPr>
            <a:spLocks noGrp="1"/>
          </p:cNvSpPr>
          <p:nvPr>
            <p:ph type="body" sz="quarter" idx="17" hasCustomPrompt="1"/>
          </p:nvPr>
        </p:nvSpPr>
        <p:spPr>
          <a:xfrm>
            <a:off x="7950599" y="4869496"/>
            <a:ext cx="2968752" cy="1170432"/>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30" name="Picture Placeholder 14">
            <a:extLst>
              <a:ext uri="{FF2B5EF4-FFF2-40B4-BE49-F238E27FC236}">
                <a16:creationId xmlns:a16="http://schemas.microsoft.com/office/drawing/2014/main" id="{AD2146B6-9F11-D90D-C89F-216F54D89DCF}"/>
              </a:ext>
            </a:extLst>
          </p:cNvPr>
          <p:cNvSpPr>
            <a:spLocks noGrp="1"/>
          </p:cNvSpPr>
          <p:nvPr>
            <p:ph type="pic" sz="quarter" idx="18"/>
          </p:nvPr>
        </p:nvSpPr>
        <p:spPr>
          <a:xfrm>
            <a:off x="7950599" y="1535367"/>
            <a:ext cx="2968752" cy="2968752"/>
          </a:xfrm>
          <a:noFill/>
        </p:spPr>
        <p:txBody>
          <a:bodyPr anchor="ctr"/>
          <a:lstStyle>
            <a:lvl1pPr marL="0" indent="0" algn="ctr">
              <a:buFontTx/>
              <a:buNone/>
              <a:defRPr/>
            </a:lvl1pPr>
          </a:lstStyle>
          <a:p>
            <a:r>
              <a:rPr lang="en-US"/>
              <a:t>Click icon to add picture</a:t>
            </a:r>
          </a:p>
        </p:txBody>
      </p:sp>
    </p:spTree>
    <p:extLst>
      <p:ext uri="{BB962C8B-B14F-4D97-AF65-F5344CB8AC3E}">
        <p14:creationId xmlns:p14="http://schemas.microsoft.com/office/powerpoint/2010/main" val="309420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assic team x4">
    <p:bg>
      <p:bgPr>
        <a:solidFill>
          <a:schemeClr val="tx2"/>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E09A2A1-7BB5-E265-1B24-4673922B507F}"/>
              </a:ext>
            </a:extLst>
          </p:cNvPr>
          <p:cNvPicPr>
            <a:picLocks noChangeAspect="1"/>
          </p:cNvPicPr>
          <p:nvPr userDrawn="1"/>
        </p:nvPicPr>
        <p:blipFill>
          <a:blip r:embed="rId2"/>
          <a:srcRect/>
          <a:stretch/>
        </p:blipFill>
        <p:spPr>
          <a:xfrm>
            <a:off x="763" y="858"/>
            <a:ext cx="12190474" cy="6857141"/>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B5E05AEE-29CB-8209-F90E-B8D3AD3B6910}"/>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6" name="Group 4">
            <a:extLst>
              <a:ext uri="{FF2B5EF4-FFF2-40B4-BE49-F238E27FC236}">
                <a16:creationId xmlns:a16="http://schemas.microsoft.com/office/drawing/2014/main" id="{BBC2A4A0-06B4-578F-DF38-278D8435C5FC}"/>
              </a:ext>
            </a:extLst>
          </p:cNvPr>
          <p:cNvGrpSpPr>
            <a:grpSpLocks noChangeAspect="1"/>
          </p:cNvGrpSpPr>
          <p:nvPr userDrawn="1"/>
        </p:nvGrpSpPr>
        <p:grpSpPr bwMode="auto">
          <a:xfrm>
            <a:off x="0" y="6400800"/>
            <a:ext cx="457200" cy="457200"/>
            <a:chOff x="1680" y="0"/>
            <a:chExt cx="4320" cy="4320"/>
          </a:xfrm>
        </p:grpSpPr>
        <p:sp>
          <p:nvSpPr>
            <p:cNvPr id="7" name="AutoShape 3">
              <a:extLst>
                <a:ext uri="{FF2B5EF4-FFF2-40B4-BE49-F238E27FC236}">
                  <a16:creationId xmlns:a16="http://schemas.microsoft.com/office/drawing/2014/main" id="{389AC585-C52D-EC25-B741-100BAD56A7F7}"/>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7">
              <a:extLst>
                <a:ext uri="{FF2B5EF4-FFF2-40B4-BE49-F238E27FC236}">
                  <a16:creationId xmlns:a16="http://schemas.microsoft.com/office/drawing/2014/main" id="{3F1EB999-6C21-47D0-DC01-83AA2DB256E5}"/>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 name="Rectangle 13">
              <a:extLst>
                <a:ext uri="{FF2B5EF4-FFF2-40B4-BE49-F238E27FC236}">
                  <a16:creationId xmlns:a16="http://schemas.microsoft.com/office/drawing/2014/main" id="{5EE8A7BE-A91E-628E-3760-0AAE9CAB63B1}"/>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 name="Freeform 7">
              <a:extLst>
                <a:ext uri="{FF2B5EF4-FFF2-40B4-BE49-F238E27FC236}">
                  <a16:creationId xmlns:a16="http://schemas.microsoft.com/office/drawing/2014/main" id="{FB22DC6F-29F2-0A30-A7EE-7AE82525843B}"/>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8" name="TextBox 17" descr="page number">
            <a:extLst>
              <a:ext uri="{FF2B5EF4-FFF2-40B4-BE49-F238E27FC236}">
                <a16:creationId xmlns:a16="http://schemas.microsoft.com/office/drawing/2014/main" id="{C87EDDFD-8BEA-0F05-C894-40A52D75E4F8}"/>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a:xfrm>
            <a:off x="641604" y="347472"/>
            <a:ext cx="10908792" cy="640080"/>
          </a:xfrm>
        </p:spPr>
        <p:txBody>
          <a:bodyPr/>
          <a:lstStyle/>
          <a:p>
            <a:r>
              <a:rPr lang="en-US"/>
              <a:t>Click to edit title style</a:t>
            </a:r>
          </a:p>
        </p:txBody>
      </p:sp>
      <p:sp>
        <p:nvSpPr>
          <p:cNvPr id="20" name="Text Placeholder 19">
            <a:extLst>
              <a:ext uri="{FF2B5EF4-FFF2-40B4-BE49-F238E27FC236}">
                <a16:creationId xmlns:a16="http://schemas.microsoft.com/office/drawing/2014/main" id="{9277DC75-5157-C2CA-7B3F-61A1DAA7F093}"/>
              </a:ext>
            </a:extLst>
          </p:cNvPr>
          <p:cNvSpPr>
            <a:spLocks noGrp="1"/>
          </p:cNvSpPr>
          <p:nvPr>
            <p:ph type="body" sz="quarter" idx="14" hasCustomPrompt="1"/>
          </p:nvPr>
        </p:nvSpPr>
        <p:spPr>
          <a:xfrm>
            <a:off x="899465" y="4714586"/>
            <a:ext cx="2404872" cy="1316736"/>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5" name="Picture Placeholder 14">
            <a:extLst>
              <a:ext uri="{FF2B5EF4-FFF2-40B4-BE49-F238E27FC236}">
                <a16:creationId xmlns:a16="http://schemas.microsoft.com/office/drawing/2014/main" id="{D1A772E1-CB6B-0FCE-F271-32750E54B461}"/>
              </a:ext>
            </a:extLst>
          </p:cNvPr>
          <p:cNvSpPr>
            <a:spLocks noGrp="1"/>
          </p:cNvSpPr>
          <p:nvPr>
            <p:ph type="pic" sz="quarter" idx="10"/>
          </p:nvPr>
        </p:nvSpPr>
        <p:spPr>
          <a:xfrm>
            <a:off x="899465" y="1946092"/>
            <a:ext cx="2404872" cy="2404872"/>
          </a:xfrm>
          <a:noFill/>
        </p:spPr>
        <p:txBody>
          <a:bodyPr anchor="ctr"/>
          <a:lstStyle>
            <a:lvl1pPr marL="0" indent="0" algn="ctr">
              <a:buFontTx/>
              <a:buNone/>
              <a:defRPr/>
            </a:lvl1pPr>
          </a:lstStyle>
          <a:p>
            <a:r>
              <a:rPr lang="en-US"/>
              <a:t>Click icon to add picture</a:t>
            </a:r>
          </a:p>
        </p:txBody>
      </p:sp>
      <p:sp>
        <p:nvSpPr>
          <p:cNvPr id="2" name="Text Placeholder 19">
            <a:extLst>
              <a:ext uri="{FF2B5EF4-FFF2-40B4-BE49-F238E27FC236}">
                <a16:creationId xmlns:a16="http://schemas.microsoft.com/office/drawing/2014/main" id="{2D2EE368-BD70-1105-A57D-1CCFAFD8C461}"/>
              </a:ext>
            </a:extLst>
          </p:cNvPr>
          <p:cNvSpPr>
            <a:spLocks noGrp="1"/>
          </p:cNvSpPr>
          <p:nvPr>
            <p:ph type="body" sz="quarter" idx="15" hasCustomPrompt="1"/>
          </p:nvPr>
        </p:nvSpPr>
        <p:spPr>
          <a:xfrm>
            <a:off x="3476245" y="4714586"/>
            <a:ext cx="2404872" cy="1316736"/>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9" name="Picture Placeholder 14">
            <a:extLst>
              <a:ext uri="{FF2B5EF4-FFF2-40B4-BE49-F238E27FC236}">
                <a16:creationId xmlns:a16="http://schemas.microsoft.com/office/drawing/2014/main" id="{9FF3E981-8086-33F5-9654-8055EEAD18B6}"/>
              </a:ext>
            </a:extLst>
          </p:cNvPr>
          <p:cNvSpPr>
            <a:spLocks noGrp="1"/>
          </p:cNvSpPr>
          <p:nvPr>
            <p:ph type="pic" sz="quarter" idx="16"/>
          </p:nvPr>
        </p:nvSpPr>
        <p:spPr>
          <a:xfrm>
            <a:off x="3562197" y="1946092"/>
            <a:ext cx="2404872" cy="2404872"/>
          </a:xfrm>
          <a:noFill/>
        </p:spPr>
        <p:txBody>
          <a:bodyPr anchor="ctr"/>
          <a:lstStyle>
            <a:lvl1pPr marL="0" indent="0" algn="ctr">
              <a:buFontTx/>
              <a:buNone/>
              <a:defRPr/>
            </a:lvl1pPr>
          </a:lstStyle>
          <a:p>
            <a:r>
              <a:rPr lang="en-US"/>
              <a:t>Click icon to add picture</a:t>
            </a:r>
          </a:p>
        </p:txBody>
      </p:sp>
      <p:sp>
        <p:nvSpPr>
          <p:cNvPr id="10" name="Text Placeholder 19">
            <a:extLst>
              <a:ext uri="{FF2B5EF4-FFF2-40B4-BE49-F238E27FC236}">
                <a16:creationId xmlns:a16="http://schemas.microsoft.com/office/drawing/2014/main" id="{AAB30964-25CC-210D-DADC-F5AEB17B6FB3}"/>
              </a:ext>
            </a:extLst>
          </p:cNvPr>
          <p:cNvSpPr>
            <a:spLocks noGrp="1"/>
          </p:cNvSpPr>
          <p:nvPr>
            <p:ph type="body" sz="quarter" idx="17" hasCustomPrompt="1"/>
          </p:nvPr>
        </p:nvSpPr>
        <p:spPr>
          <a:xfrm>
            <a:off x="6310885" y="4714586"/>
            <a:ext cx="2404872" cy="1316736"/>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1" name="Picture Placeholder 14">
            <a:extLst>
              <a:ext uri="{FF2B5EF4-FFF2-40B4-BE49-F238E27FC236}">
                <a16:creationId xmlns:a16="http://schemas.microsoft.com/office/drawing/2014/main" id="{0311BB6D-1384-820A-268A-50A3F81BA59B}"/>
              </a:ext>
            </a:extLst>
          </p:cNvPr>
          <p:cNvSpPr>
            <a:spLocks noGrp="1"/>
          </p:cNvSpPr>
          <p:nvPr>
            <p:ph type="pic" sz="quarter" idx="18"/>
          </p:nvPr>
        </p:nvSpPr>
        <p:spPr>
          <a:xfrm>
            <a:off x="6224929" y="1946092"/>
            <a:ext cx="2404872" cy="2404872"/>
          </a:xfrm>
          <a:noFill/>
        </p:spPr>
        <p:txBody>
          <a:bodyPr anchor="ctr"/>
          <a:lstStyle>
            <a:lvl1pPr marL="0" indent="0" algn="ctr">
              <a:buFontTx/>
              <a:buNone/>
              <a:defRPr/>
            </a:lvl1pPr>
          </a:lstStyle>
          <a:p>
            <a:r>
              <a:rPr lang="en-US"/>
              <a:t>Click icon to add picture</a:t>
            </a:r>
          </a:p>
        </p:txBody>
      </p:sp>
      <p:sp>
        <p:nvSpPr>
          <p:cNvPr id="12" name="Text Placeholder 19">
            <a:extLst>
              <a:ext uri="{FF2B5EF4-FFF2-40B4-BE49-F238E27FC236}">
                <a16:creationId xmlns:a16="http://schemas.microsoft.com/office/drawing/2014/main" id="{4E9C5A62-1753-80B3-6117-AFA14EA82072}"/>
              </a:ext>
            </a:extLst>
          </p:cNvPr>
          <p:cNvSpPr>
            <a:spLocks noGrp="1"/>
          </p:cNvSpPr>
          <p:nvPr>
            <p:ph type="body" sz="quarter" idx="19" hasCustomPrompt="1"/>
          </p:nvPr>
        </p:nvSpPr>
        <p:spPr>
          <a:xfrm>
            <a:off x="8887661" y="4714586"/>
            <a:ext cx="2404872" cy="1316736"/>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3" name="Picture Placeholder 14">
            <a:extLst>
              <a:ext uri="{FF2B5EF4-FFF2-40B4-BE49-F238E27FC236}">
                <a16:creationId xmlns:a16="http://schemas.microsoft.com/office/drawing/2014/main" id="{B7AC4BC7-6BDC-600E-475C-0638C8F17595}"/>
              </a:ext>
            </a:extLst>
          </p:cNvPr>
          <p:cNvSpPr>
            <a:spLocks noGrp="1"/>
          </p:cNvSpPr>
          <p:nvPr>
            <p:ph type="pic" sz="quarter" idx="20"/>
          </p:nvPr>
        </p:nvSpPr>
        <p:spPr>
          <a:xfrm>
            <a:off x="8887661" y="1946092"/>
            <a:ext cx="2404872" cy="2404872"/>
          </a:xfrm>
          <a:noFill/>
        </p:spPr>
        <p:txBody>
          <a:bodyPr anchor="ctr"/>
          <a:lstStyle>
            <a:lvl1pPr marL="0" indent="0" algn="ctr">
              <a:buFontTx/>
              <a:buNone/>
              <a:defRPr/>
            </a:lvl1pPr>
          </a:lstStyle>
          <a:p>
            <a:r>
              <a:rPr lang="en-US"/>
              <a:t>Click icon to add picture</a:t>
            </a:r>
          </a:p>
        </p:txBody>
      </p:sp>
    </p:spTree>
    <p:extLst>
      <p:ext uri="{BB962C8B-B14F-4D97-AF65-F5344CB8AC3E}">
        <p14:creationId xmlns:p14="http://schemas.microsoft.com/office/powerpoint/2010/main" val="37004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assic team x5">
    <p:bg>
      <p:bgPr>
        <a:solidFill>
          <a:schemeClr val="tx2"/>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5DF92D8-A1F3-A96B-7A1C-745384E386F6}"/>
              </a:ext>
            </a:extLst>
          </p:cNvPr>
          <p:cNvPicPr>
            <a:picLocks noChangeAspect="1"/>
          </p:cNvPicPr>
          <p:nvPr userDrawn="1"/>
        </p:nvPicPr>
        <p:blipFill>
          <a:blip r:embed="rId2"/>
          <a:srcRect/>
          <a:stretch/>
        </p:blipFill>
        <p:spPr>
          <a:xfrm>
            <a:off x="763" y="857"/>
            <a:ext cx="12190474" cy="6857142"/>
          </a:xfrm>
          <a:prstGeom prst="rect">
            <a:avLst/>
          </a:prstGeom>
        </p:spPr>
      </p:pic>
      <p:pic>
        <p:nvPicPr>
          <p:cNvPr id="3" name="Picture 2" descr="A black background with a black square&#10;&#10;AI-generated content may be incorrect.">
            <a:extLst>
              <a:ext uri="{FF2B5EF4-FFF2-40B4-BE49-F238E27FC236}">
                <a16:creationId xmlns:a16="http://schemas.microsoft.com/office/drawing/2014/main" id="{F923791E-6E87-2230-DFAA-1DB9C15FE373}"/>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5" name="Group 4">
            <a:extLst>
              <a:ext uri="{FF2B5EF4-FFF2-40B4-BE49-F238E27FC236}">
                <a16:creationId xmlns:a16="http://schemas.microsoft.com/office/drawing/2014/main" id="{367B92B0-DF8A-E6E4-A732-5F12638B51FD}"/>
              </a:ext>
            </a:extLst>
          </p:cNvPr>
          <p:cNvGrpSpPr>
            <a:grpSpLocks noChangeAspect="1"/>
          </p:cNvGrpSpPr>
          <p:nvPr userDrawn="1"/>
        </p:nvGrpSpPr>
        <p:grpSpPr bwMode="auto">
          <a:xfrm>
            <a:off x="0" y="6400800"/>
            <a:ext cx="457200" cy="457200"/>
            <a:chOff x="1680" y="0"/>
            <a:chExt cx="4320" cy="4320"/>
          </a:xfrm>
        </p:grpSpPr>
        <p:sp>
          <p:nvSpPr>
            <p:cNvPr id="6" name="AutoShape 3">
              <a:extLst>
                <a:ext uri="{FF2B5EF4-FFF2-40B4-BE49-F238E27FC236}">
                  <a16:creationId xmlns:a16="http://schemas.microsoft.com/office/drawing/2014/main" id="{AE6FB4EC-DAB0-7019-0D32-595872636A87}"/>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6D60A9DC-DF39-5C66-9FBF-91CEC2F143B8}"/>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 name="Rectangle 16">
              <a:extLst>
                <a:ext uri="{FF2B5EF4-FFF2-40B4-BE49-F238E27FC236}">
                  <a16:creationId xmlns:a16="http://schemas.microsoft.com/office/drawing/2014/main" id="{A241E12F-3A25-0725-697E-4D1F3B48E962}"/>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 name="Freeform 7">
              <a:extLst>
                <a:ext uri="{FF2B5EF4-FFF2-40B4-BE49-F238E27FC236}">
                  <a16:creationId xmlns:a16="http://schemas.microsoft.com/office/drawing/2014/main" id="{407E0037-B420-512D-B562-878A6EF0165E}"/>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1" name="TextBox 20" descr="page number">
            <a:extLst>
              <a:ext uri="{FF2B5EF4-FFF2-40B4-BE49-F238E27FC236}">
                <a16:creationId xmlns:a16="http://schemas.microsoft.com/office/drawing/2014/main" id="{11B1EDE9-10AE-7420-E191-B401A90A6D8C}"/>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a:xfrm>
            <a:off x="641604" y="347472"/>
            <a:ext cx="10908792" cy="640080"/>
          </a:xfrm>
        </p:spPr>
        <p:txBody>
          <a:bodyPr/>
          <a:lstStyle/>
          <a:p>
            <a:r>
              <a:rPr lang="en-US"/>
              <a:t>Click to edit title style</a:t>
            </a:r>
          </a:p>
        </p:txBody>
      </p:sp>
      <p:sp>
        <p:nvSpPr>
          <p:cNvPr id="20" name="Text Placeholder 19">
            <a:extLst>
              <a:ext uri="{FF2B5EF4-FFF2-40B4-BE49-F238E27FC236}">
                <a16:creationId xmlns:a16="http://schemas.microsoft.com/office/drawing/2014/main" id="{9277DC75-5157-C2CA-7B3F-61A1DAA7F093}"/>
              </a:ext>
            </a:extLst>
          </p:cNvPr>
          <p:cNvSpPr>
            <a:spLocks noGrp="1"/>
          </p:cNvSpPr>
          <p:nvPr>
            <p:ph type="body" sz="quarter" idx="14" hasCustomPrompt="1"/>
          </p:nvPr>
        </p:nvSpPr>
        <p:spPr>
          <a:xfrm>
            <a:off x="822770" y="4138136"/>
            <a:ext cx="1845374" cy="1901952"/>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5" name="Picture Placeholder 14">
            <a:extLst>
              <a:ext uri="{FF2B5EF4-FFF2-40B4-BE49-F238E27FC236}">
                <a16:creationId xmlns:a16="http://schemas.microsoft.com/office/drawing/2014/main" id="{D1A772E1-CB6B-0FCE-F271-32750E54B461}"/>
              </a:ext>
            </a:extLst>
          </p:cNvPr>
          <p:cNvSpPr>
            <a:spLocks noGrp="1"/>
          </p:cNvSpPr>
          <p:nvPr>
            <p:ph type="pic" sz="quarter" idx="10"/>
          </p:nvPr>
        </p:nvSpPr>
        <p:spPr>
          <a:xfrm>
            <a:off x="821055" y="1927414"/>
            <a:ext cx="1847088" cy="1847088"/>
          </a:xfrm>
          <a:noFill/>
        </p:spPr>
        <p:txBody>
          <a:bodyPr anchor="ctr"/>
          <a:lstStyle>
            <a:lvl1pPr marL="0" indent="0" algn="ctr">
              <a:buFontTx/>
              <a:buNone/>
              <a:defRPr/>
            </a:lvl1pPr>
          </a:lstStyle>
          <a:p>
            <a:r>
              <a:rPr lang="en-US"/>
              <a:t>Click icon to add picture</a:t>
            </a:r>
          </a:p>
        </p:txBody>
      </p:sp>
      <p:sp>
        <p:nvSpPr>
          <p:cNvPr id="7" name="Text Placeholder 19">
            <a:extLst>
              <a:ext uri="{FF2B5EF4-FFF2-40B4-BE49-F238E27FC236}">
                <a16:creationId xmlns:a16="http://schemas.microsoft.com/office/drawing/2014/main" id="{AF23D83D-3F3A-2AA7-D6D2-C8891D4655FF}"/>
              </a:ext>
            </a:extLst>
          </p:cNvPr>
          <p:cNvSpPr>
            <a:spLocks noGrp="1"/>
          </p:cNvSpPr>
          <p:nvPr>
            <p:ph type="body" sz="quarter" idx="15" hasCustomPrompt="1"/>
          </p:nvPr>
        </p:nvSpPr>
        <p:spPr>
          <a:xfrm>
            <a:off x="2997677" y="4138136"/>
            <a:ext cx="1845374" cy="1901952"/>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8" name="Picture Placeholder 14">
            <a:extLst>
              <a:ext uri="{FF2B5EF4-FFF2-40B4-BE49-F238E27FC236}">
                <a16:creationId xmlns:a16="http://schemas.microsoft.com/office/drawing/2014/main" id="{A2BD4347-C336-A7A9-71EB-087C97FFA4B8}"/>
              </a:ext>
            </a:extLst>
          </p:cNvPr>
          <p:cNvSpPr>
            <a:spLocks noGrp="1"/>
          </p:cNvSpPr>
          <p:nvPr>
            <p:ph type="pic" sz="quarter" idx="16"/>
          </p:nvPr>
        </p:nvSpPr>
        <p:spPr>
          <a:xfrm>
            <a:off x="2995962" y="1927414"/>
            <a:ext cx="1847088" cy="1847088"/>
          </a:xfrm>
          <a:noFill/>
        </p:spPr>
        <p:txBody>
          <a:bodyPr anchor="ctr"/>
          <a:lstStyle>
            <a:lvl1pPr marL="0" indent="0" algn="ctr">
              <a:buFontTx/>
              <a:buNone/>
              <a:defRPr/>
            </a:lvl1pPr>
          </a:lstStyle>
          <a:p>
            <a:r>
              <a:rPr lang="en-US"/>
              <a:t>Click icon to add picture</a:t>
            </a:r>
          </a:p>
        </p:txBody>
      </p:sp>
      <p:sp>
        <p:nvSpPr>
          <p:cNvPr id="9" name="Text Placeholder 19">
            <a:extLst>
              <a:ext uri="{FF2B5EF4-FFF2-40B4-BE49-F238E27FC236}">
                <a16:creationId xmlns:a16="http://schemas.microsoft.com/office/drawing/2014/main" id="{7140AC71-FC5E-75F7-3AA4-00CCBE0EEFFB}"/>
              </a:ext>
            </a:extLst>
          </p:cNvPr>
          <p:cNvSpPr>
            <a:spLocks noGrp="1"/>
          </p:cNvSpPr>
          <p:nvPr>
            <p:ph type="body" sz="quarter" idx="17" hasCustomPrompt="1"/>
          </p:nvPr>
        </p:nvSpPr>
        <p:spPr>
          <a:xfrm>
            <a:off x="5172584" y="4138136"/>
            <a:ext cx="1845374" cy="1901952"/>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0" name="Picture Placeholder 14">
            <a:extLst>
              <a:ext uri="{FF2B5EF4-FFF2-40B4-BE49-F238E27FC236}">
                <a16:creationId xmlns:a16="http://schemas.microsoft.com/office/drawing/2014/main" id="{BAC496A2-2EB1-7D10-AFBC-56F6C83D465D}"/>
              </a:ext>
            </a:extLst>
          </p:cNvPr>
          <p:cNvSpPr>
            <a:spLocks noGrp="1"/>
          </p:cNvSpPr>
          <p:nvPr>
            <p:ph type="pic" sz="quarter" idx="18"/>
          </p:nvPr>
        </p:nvSpPr>
        <p:spPr>
          <a:xfrm>
            <a:off x="5170869" y="1927414"/>
            <a:ext cx="1847088" cy="1847088"/>
          </a:xfrm>
          <a:noFill/>
        </p:spPr>
        <p:txBody>
          <a:bodyPr anchor="ctr"/>
          <a:lstStyle>
            <a:lvl1pPr marL="0" indent="0" algn="ctr">
              <a:buFontTx/>
              <a:buNone/>
              <a:defRPr/>
            </a:lvl1pPr>
          </a:lstStyle>
          <a:p>
            <a:r>
              <a:rPr lang="en-US"/>
              <a:t>Click icon to add picture</a:t>
            </a:r>
          </a:p>
        </p:txBody>
      </p:sp>
      <p:sp>
        <p:nvSpPr>
          <p:cNvPr id="11" name="Text Placeholder 19">
            <a:extLst>
              <a:ext uri="{FF2B5EF4-FFF2-40B4-BE49-F238E27FC236}">
                <a16:creationId xmlns:a16="http://schemas.microsoft.com/office/drawing/2014/main" id="{331011FD-80AF-1940-B2C8-D262D03D5096}"/>
              </a:ext>
            </a:extLst>
          </p:cNvPr>
          <p:cNvSpPr>
            <a:spLocks noGrp="1"/>
          </p:cNvSpPr>
          <p:nvPr>
            <p:ph type="body" sz="quarter" idx="19" hasCustomPrompt="1"/>
          </p:nvPr>
        </p:nvSpPr>
        <p:spPr>
          <a:xfrm>
            <a:off x="7347491" y="4138136"/>
            <a:ext cx="1845374" cy="1901952"/>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2" name="Picture Placeholder 14">
            <a:extLst>
              <a:ext uri="{FF2B5EF4-FFF2-40B4-BE49-F238E27FC236}">
                <a16:creationId xmlns:a16="http://schemas.microsoft.com/office/drawing/2014/main" id="{96AE4040-FD4E-5C8E-FB80-A2E1AE408614}"/>
              </a:ext>
            </a:extLst>
          </p:cNvPr>
          <p:cNvSpPr>
            <a:spLocks noGrp="1"/>
          </p:cNvSpPr>
          <p:nvPr>
            <p:ph type="pic" sz="quarter" idx="20"/>
          </p:nvPr>
        </p:nvSpPr>
        <p:spPr>
          <a:xfrm>
            <a:off x="7345776" y="1927414"/>
            <a:ext cx="1847088" cy="1847088"/>
          </a:xfrm>
          <a:noFill/>
        </p:spPr>
        <p:txBody>
          <a:bodyPr anchor="ctr"/>
          <a:lstStyle>
            <a:lvl1pPr marL="0" indent="0" algn="ctr">
              <a:buFontTx/>
              <a:buNone/>
              <a:defRPr/>
            </a:lvl1pPr>
          </a:lstStyle>
          <a:p>
            <a:r>
              <a:rPr lang="en-US"/>
              <a:t>Click icon to add picture</a:t>
            </a:r>
          </a:p>
        </p:txBody>
      </p:sp>
      <p:sp>
        <p:nvSpPr>
          <p:cNvPr id="13" name="Text Placeholder 19">
            <a:extLst>
              <a:ext uri="{FF2B5EF4-FFF2-40B4-BE49-F238E27FC236}">
                <a16:creationId xmlns:a16="http://schemas.microsoft.com/office/drawing/2014/main" id="{2F0D1663-3FC3-9A84-6D69-2F037951376B}"/>
              </a:ext>
            </a:extLst>
          </p:cNvPr>
          <p:cNvSpPr>
            <a:spLocks noGrp="1"/>
          </p:cNvSpPr>
          <p:nvPr>
            <p:ph type="body" sz="quarter" idx="21" hasCustomPrompt="1"/>
          </p:nvPr>
        </p:nvSpPr>
        <p:spPr>
          <a:xfrm>
            <a:off x="9522397" y="4138136"/>
            <a:ext cx="1845374" cy="1901952"/>
          </a:xfrm>
          <a:noFill/>
        </p:spPr>
        <p:txBody>
          <a:bodyPr/>
          <a:lstStyle>
            <a:lvl1pPr marL="0" indent="0" algn="ctr">
              <a:spcAft>
                <a:spcPts val="300"/>
              </a:spcAft>
              <a:buFontTx/>
              <a:buNone/>
              <a:defRPr sz="1800">
                <a:latin typeface="IntelOne Text Medium" panose="020B0703020203020204" pitchFamily="34" charset="0"/>
              </a:defRPr>
            </a:lvl1pPr>
            <a:lvl2pPr marL="0" indent="0" algn="ctr">
              <a:spcAft>
                <a:spcPts val="300"/>
              </a:spcAft>
              <a:buFontTx/>
              <a:buNone/>
              <a:defRPr sz="1600"/>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4" name="Picture Placeholder 14">
            <a:extLst>
              <a:ext uri="{FF2B5EF4-FFF2-40B4-BE49-F238E27FC236}">
                <a16:creationId xmlns:a16="http://schemas.microsoft.com/office/drawing/2014/main" id="{23ED1E8B-FEB7-14C8-F84B-B534B60C3CE3}"/>
              </a:ext>
            </a:extLst>
          </p:cNvPr>
          <p:cNvSpPr>
            <a:spLocks noGrp="1"/>
          </p:cNvSpPr>
          <p:nvPr>
            <p:ph type="pic" sz="quarter" idx="22"/>
          </p:nvPr>
        </p:nvSpPr>
        <p:spPr>
          <a:xfrm>
            <a:off x="9520682" y="1927414"/>
            <a:ext cx="1847088" cy="1847088"/>
          </a:xfrm>
          <a:noFill/>
        </p:spPr>
        <p:txBody>
          <a:bodyPr anchor="ctr"/>
          <a:lstStyle>
            <a:lvl1pPr marL="0" indent="0" algn="ctr">
              <a:buFontTx/>
              <a:buNone/>
              <a:defRPr/>
            </a:lvl1pPr>
          </a:lstStyle>
          <a:p>
            <a:r>
              <a:rPr lang="en-US"/>
              <a:t>Click icon to add picture</a:t>
            </a:r>
          </a:p>
        </p:txBody>
      </p:sp>
    </p:spTree>
    <p:extLst>
      <p:ext uri="{BB962C8B-B14F-4D97-AF65-F5344CB8AC3E}">
        <p14:creationId xmlns:p14="http://schemas.microsoft.com/office/powerpoint/2010/main" val="15647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smos agenda">
    <p:bg>
      <p:bgPr>
        <a:solidFill>
          <a:schemeClr val="tx2"/>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6716617-5473-D2AD-4773-E2EBE1C2D33F}"/>
              </a:ext>
            </a:extLst>
          </p:cNvPr>
          <p:cNvPicPr>
            <a:picLocks noChangeAspect="1"/>
          </p:cNvPicPr>
          <p:nvPr userDrawn="1"/>
        </p:nvPicPr>
        <p:blipFill>
          <a:blip r:embed="rId2"/>
          <a:srcRect/>
          <a:stretch/>
        </p:blipFill>
        <p:spPr>
          <a:xfrm>
            <a:off x="763" y="428"/>
            <a:ext cx="12190474" cy="6857141"/>
          </a:xfrm>
          <a:prstGeom prst="rect">
            <a:avLst/>
          </a:prstGeom>
        </p:spPr>
      </p:pic>
      <p:sp>
        <p:nvSpPr>
          <p:cNvPr id="2" name="Title 1">
            <a:extLst>
              <a:ext uri="{FF2B5EF4-FFF2-40B4-BE49-F238E27FC236}">
                <a16:creationId xmlns:a16="http://schemas.microsoft.com/office/drawing/2014/main" id="{06FD23E5-8B42-FBB3-8E22-4702FB672B00}"/>
              </a:ext>
            </a:extLst>
          </p:cNvPr>
          <p:cNvSpPr>
            <a:spLocks noGrp="1"/>
          </p:cNvSpPr>
          <p:nvPr>
            <p:ph type="title" hasCustomPrompt="1"/>
          </p:nvPr>
        </p:nvSpPr>
        <p:spPr>
          <a:xfrm>
            <a:off x="638175" y="2286001"/>
            <a:ext cx="2742532" cy="2285999"/>
          </a:xfrm>
          <a:noFill/>
        </p:spPr>
        <p:txBody>
          <a:bodyPr lIns="0" tIns="0" rIns="0" bIns="0" anchor="ctr"/>
          <a:lstStyle>
            <a:lvl1pPr algn="ctr">
              <a:lnSpc>
                <a:spcPct val="100000"/>
              </a:lnSpc>
              <a:defRPr lang="en-US" sz="5400" i="0" kern="1200" spc="0" baseline="0" dirty="0">
                <a:solidFill>
                  <a:schemeClr val="bg1"/>
                </a:solidFill>
                <a:effectLst>
                  <a:outerShdw blurRad="127000" dist="25400" dir="5400000" algn="ctr" rotWithShape="0">
                    <a:srgbClr val="38007F">
                      <a:alpha val="67000"/>
                    </a:srgbClr>
                  </a:outerShdw>
                </a:effectLst>
                <a:latin typeface="IntelOne Headline Bold Italic" panose="020B0803020203090204" pitchFamily="34" charset="0"/>
                <a:ea typeface="+mj-ea"/>
                <a:cs typeface="+mj-cs"/>
              </a:defRPr>
            </a:lvl1pPr>
          </a:lstStyle>
          <a:p>
            <a:r>
              <a:rPr lang="en-US"/>
              <a:t>Click to edit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4199857" y="638174"/>
            <a:ext cx="7350792" cy="5580063"/>
          </a:xfrm>
        </p:spPr>
        <p:txBody>
          <a:bodyPr lIns="182880" tIns="182880" rIns="182880" bIns="182880" anchor="ctr">
            <a:normAutofit/>
          </a:bodyPr>
          <a:lstStyle>
            <a:lvl1pPr marL="282575" indent="-282575">
              <a:buClr>
                <a:schemeClr val="accent2"/>
              </a:buClr>
              <a:defRPr sz="2800"/>
            </a:lvl1pPr>
            <a:lvl2pPr marL="576263" indent="-283464">
              <a:buClr>
                <a:schemeClr val="accent2"/>
              </a:buClr>
              <a:defRPr sz="2800"/>
            </a:lvl2pPr>
            <a:lvl3pPr marL="860425" indent="-284163">
              <a:buClr>
                <a:schemeClr val="accent2"/>
              </a:buClr>
              <a:defRPr sz="2800"/>
            </a:lvl3pPr>
            <a:lvl4pPr marL="1143000" indent="-282575">
              <a:buClr>
                <a:schemeClr val="accent2"/>
              </a:buClr>
              <a:defRPr sz="2800"/>
            </a:lvl4pPr>
            <a:lvl5pPr marL="1425575" indent="-282575">
              <a:buClr>
                <a:schemeClr val="accent2"/>
              </a:buClr>
              <a:defRPr sz="28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descr="Intel Confidential">
            <a:extLst>
              <a:ext uri="{FF2B5EF4-FFF2-40B4-BE49-F238E27FC236}">
                <a16:creationId xmlns:a16="http://schemas.microsoft.com/office/drawing/2014/main" id="{B3DBA1E3-B0D1-9466-570D-C69FE7B334E9}"/>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2" name="TextBox 11" descr="page number">
            <a:extLst>
              <a:ext uri="{FF2B5EF4-FFF2-40B4-BE49-F238E27FC236}">
                <a16:creationId xmlns:a16="http://schemas.microsoft.com/office/drawing/2014/main" id="{2777FFEC-CA94-6033-0F99-A7C24C8D6573}"/>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6" name="Picture 15" descr="A black background with a black square&#10;&#10;AI-generated content may be incorrect.">
            <a:extLst>
              <a:ext uri="{FF2B5EF4-FFF2-40B4-BE49-F238E27FC236}">
                <a16:creationId xmlns:a16="http://schemas.microsoft.com/office/drawing/2014/main" id="{1F1A9BE1-C063-FE83-1CCB-F59FDDFF14CC}"/>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17" name="Group 4">
            <a:extLst>
              <a:ext uri="{FF2B5EF4-FFF2-40B4-BE49-F238E27FC236}">
                <a16:creationId xmlns:a16="http://schemas.microsoft.com/office/drawing/2014/main" id="{9ECCA9FB-C7A1-06EE-4FC4-5E72CBB1E4A9}"/>
              </a:ext>
            </a:extLst>
          </p:cNvPr>
          <p:cNvGrpSpPr>
            <a:grpSpLocks noChangeAspect="1"/>
          </p:cNvGrpSpPr>
          <p:nvPr userDrawn="1"/>
        </p:nvGrpSpPr>
        <p:grpSpPr bwMode="auto">
          <a:xfrm>
            <a:off x="0" y="6400800"/>
            <a:ext cx="457200" cy="457200"/>
            <a:chOff x="1680" y="0"/>
            <a:chExt cx="4320" cy="4320"/>
          </a:xfrm>
        </p:grpSpPr>
        <p:sp>
          <p:nvSpPr>
            <p:cNvPr id="18" name="AutoShape 3">
              <a:extLst>
                <a:ext uri="{FF2B5EF4-FFF2-40B4-BE49-F238E27FC236}">
                  <a16:creationId xmlns:a16="http://schemas.microsoft.com/office/drawing/2014/main" id="{10B4FD8E-E879-4203-906A-6514A86442F2}"/>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853844D0-A0BF-3B8A-5D7D-DC8E50715C83}"/>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Rectangle 19">
              <a:extLst>
                <a:ext uri="{FF2B5EF4-FFF2-40B4-BE49-F238E27FC236}">
                  <a16:creationId xmlns:a16="http://schemas.microsoft.com/office/drawing/2014/main" id="{B2AE956A-F397-937E-BD27-C50CA67FADFF}"/>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 name="Freeform 7">
              <a:extLst>
                <a:ext uri="{FF2B5EF4-FFF2-40B4-BE49-F238E27FC236}">
                  <a16:creationId xmlns:a16="http://schemas.microsoft.com/office/drawing/2014/main" id="{B30CC9D6-858D-63A2-062F-A5729A02EED1}"/>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Tree>
    <p:extLst>
      <p:ext uri="{BB962C8B-B14F-4D97-AF65-F5344CB8AC3E}">
        <p14:creationId xmlns:p14="http://schemas.microsoft.com/office/powerpoint/2010/main" val="403729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6"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smos team x2">
    <p:bg>
      <p:bgPr>
        <a:solidFill>
          <a:schemeClr val="tx2"/>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DBE37EE-36E8-F7DD-197F-313C2ABBCEBA}"/>
              </a:ext>
            </a:extLst>
          </p:cNvPr>
          <p:cNvPicPr>
            <a:picLocks noChangeAspect="1"/>
          </p:cNvPicPr>
          <p:nvPr userDrawn="1"/>
        </p:nvPicPr>
        <p:blipFill>
          <a:blip r:embed="rId2"/>
          <a:srcRect/>
          <a:stretch/>
        </p:blipFill>
        <p:spPr>
          <a:xfrm>
            <a:off x="763" y="858"/>
            <a:ext cx="12190474" cy="6857141"/>
          </a:xfrm>
          <a:prstGeom prst="rect">
            <a:avLst/>
          </a:prstGeom>
        </p:spPr>
      </p:pic>
      <p:sp>
        <p:nvSpPr>
          <p:cNvPr id="3" name="Rectangle 2" descr="Intel Confidential">
            <a:extLst>
              <a:ext uri="{FF2B5EF4-FFF2-40B4-BE49-F238E27FC236}">
                <a16:creationId xmlns:a16="http://schemas.microsoft.com/office/drawing/2014/main" id="{900D91B9-D27F-10B3-F088-AC73AD30A92C}"/>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5" name="TextBox 4" descr="page number">
            <a:extLst>
              <a:ext uri="{FF2B5EF4-FFF2-40B4-BE49-F238E27FC236}">
                <a16:creationId xmlns:a16="http://schemas.microsoft.com/office/drawing/2014/main" id="{863B7911-C533-F502-25B4-3D97B3990628}"/>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6" name="Picture 5" descr="A black background with a black square&#10;&#10;AI-generated content may be incorrect.">
            <a:extLst>
              <a:ext uri="{FF2B5EF4-FFF2-40B4-BE49-F238E27FC236}">
                <a16:creationId xmlns:a16="http://schemas.microsoft.com/office/drawing/2014/main" id="{E5A560DB-EA35-40B0-855E-FFA550ED2E4E}"/>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7" name="Group 4">
            <a:extLst>
              <a:ext uri="{FF2B5EF4-FFF2-40B4-BE49-F238E27FC236}">
                <a16:creationId xmlns:a16="http://schemas.microsoft.com/office/drawing/2014/main" id="{9FFAD7F5-5321-E100-2047-C5ABBC6B4610}"/>
              </a:ext>
            </a:extLst>
          </p:cNvPr>
          <p:cNvGrpSpPr>
            <a:grpSpLocks noChangeAspect="1"/>
          </p:cNvGrpSpPr>
          <p:nvPr userDrawn="1"/>
        </p:nvGrpSpPr>
        <p:grpSpPr bwMode="auto">
          <a:xfrm>
            <a:off x="0" y="6400800"/>
            <a:ext cx="457200" cy="457200"/>
            <a:chOff x="1680" y="0"/>
            <a:chExt cx="4320" cy="4320"/>
          </a:xfrm>
        </p:grpSpPr>
        <p:sp>
          <p:nvSpPr>
            <p:cNvPr id="8" name="AutoShape 3">
              <a:extLst>
                <a:ext uri="{FF2B5EF4-FFF2-40B4-BE49-F238E27FC236}">
                  <a16:creationId xmlns:a16="http://schemas.microsoft.com/office/drawing/2014/main" id="{31EDB24E-6A46-9B7D-0302-1C1FD2425F2F}"/>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4882D066-E1FE-6E0F-6D0B-9A736B834AE1}"/>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 name="Rectangle 11">
              <a:extLst>
                <a:ext uri="{FF2B5EF4-FFF2-40B4-BE49-F238E27FC236}">
                  <a16:creationId xmlns:a16="http://schemas.microsoft.com/office/drawing/2014/main" id="{167A1239-BC48-9B6C-1A41-2899572FADE2}"/>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 name="Freeform 7">
              <a:extLst>
                <a:ext uri="{FF2B5EF4-FFF2-40B4-BE49-F238E27FC236}">
                  <a16:creationId xmlns:a16="http://schemas.microsoft.com/office/drawing/2014/main" id="{DA7B136C-845D-5C95-F85F-70F57178A30C}"/>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sp>
        <p:nvSpPr>
          <p:cNvPr id="20" name="Text Placeholder 19">
            <a:extLst>
              <a:ext uri="{FF2B5EF4-FFF2-40B4-BE49-F238E27FC236}">
                <a16:creationId xmlns:a16="http://schemas.microsoft.com/office/drawing/2014/main" id="{9277DC75-5157-C2CA-7B3F-61A1DAA7F093}"/>
              </a:ext>
            </a:extLst>
          </p:cNvPr>
          <p:cNvSpPr>
            <a:spLocks noGrp="1"/>
          </p:cNvSpPr>
          <p:nvPr>
            <p:ph type="body" sz="quarter" idx="14" hasCustomPrompt="1"/>
          </p:nvPr>
        </p:nvSpPr>
        <p:spPr>
          <a:xfrm>
            <a:off x="2944368" y="4869496"/>
            <a:ext cx="2968752" cy="1170432"/>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5" name="Picture Placeholder 14">
            <a:extLst>
              <a:ext uri="{FF2B5EF4-FFF2-40B4-BE49-F238E27FC236}">
                <a16:creationId xmlns:a16="http://schemas.microsoft.com/office/drawing/2014/main" id="{D1A772E1-CB6B-0FCE-F271-32750E54B461}"/>
              </a:ext>
            </a:extLst>
          </p:cNvPr>
          <p:cNvSpPr>
            <a:spLocks noGrp="1"/>
          </p:cNvSpPr>
          <p:nvPr>
            <p:ph type="pic" sz="quarter" idx="10"/>
          </p:nvPr>
        </p:nvSpPr>
        <p:spPr>
          <a:xfrm>
            <a:off x="2944368" y="1535367"/>
            <a:ext cx="2968752" cy="2968752"/>
          </a:xfrm>
          <a:noFill/>
        </p:spPr>
        <p:txBody>
          <a:bodyPr anchor="ctr"/>
          <a:lstStyle>
            <a:lvl1pPr marL="0" indent="0" algn="ctr">
              <a:buFontTx/>
              <a:buNone/>
              <a:defRPr>
                <a:solidFill>
                  <a:schemeClr val="bg1"/>
                </a:solidFill>
              </a:defRPr>
            </a:lvl1pPr>
          </a:lstStyle>
          <a:p>
            <a:r>
              <a:rPr lang="en-US"/>
              <a:t>Click icon to add picture</a:t>
            </a:r>
          </a:p>
        </p:txBody>
      </p:sp>
      <p:sp>
        <p:nvSpPr>
          <p:cNvPr id="10" name="Text Placeholder 19">
            <a:extLst>
              <a:ext uri="{FF2B5EF4-FFF2-40B4-BE49-F238E27FC236}">
                <a16:creationId xmlns:a16="http://schemas.microsoft.com/office/drawing/2014/main" id="{7867F8F0-3FE9-50F4-0741-D28BA029788B}"/>
              </a:ext>
            </a:extLst>
          </p:cNvPr>
          <p:cNvSpPr>
            <a:spLocks noGrp="1"/>
          </p:cNvSpPr>
          <p:nvPr>
            <p:ph type="body" sz="quarter" idx="15" hasCustomPrompt="1"/>
          </p:nvPr>
        </p:nvSpPr>
        <p:spPr>
          <a:xfrm>
            <a:off x="6280404" y="4869496"/>
            <a:ext cx="2968752" cy="1170432"/>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1" name="Picture Placeholder 14">
            <a:extLst>
              <a:ext uri="{FF2B5EF4-FFF2-40B4-BE49-F238E27FC236}">
                <a16:creationId xmlns:a16="http://schemas.microsoft.com/office/drawing/2014/main" id="{A05C3527-18B9-A2C7-67A0-021F16B3E501}"/>
              </a:ext>
            </a:extLst>
          </p:cNvPr>
          <p:cNvSpPr>
            <a:spLocks noGrp="1"/>
          </p:cNvSpPr>
          <p:nvPr>
            <p:ph type="pic" sz="quarter" idx="16"/>
          </p:nvPr>
        </p:nvSpPr>
        <p:spPr>
          <a:xfrm>
            <a:off x="6280404" y="1535367"/>
            <a:ext cx="2968752" cy="2968752"/>
          </a:xfrm>
          <a:noFill/>
        </p:spPr>
        <p:txBody>
          <a:bodyPr anchor="ctr"/>
          <a:lstStyle>
            <a:lvl1pPr marL="0" indent="0" algn="ctr">
              <a:buFontTx/>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88891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smos team x3">
    <p:bg>
      <p:bgPr>
        <a:solidFill>
          <a:schemeClr val="tx2"/>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D262713-8A44-12F7-B208-C649BA77650C}"/>
              </a:ext>
            </a:extLst>
          </p:cNvPr>
          <p:cNvPicPr>
            <a:picLocks noChangeAspect="1"/>
          </p:cNvPicPr>
          <p:nvPr userDrawn="1"/>
        </p:nvPicPr>
        <p:blipFill>
          <a:blip r:embed="rId2"/>
          <a:srcRect/>
          <a:stretch/>
        </p:blipFill>
        <p:spPr>
          <a:xfrm>
            <a:off x="764" y="858"/>
            <a:ext cx="12190472" cy="6857141"/>
          </a:xfrm>
          <a:prstGeom prst="rect">
            <a:avLst/>
          </a:prstGeom>
        </p:spPr>
      </p:pic>
      <p:sp>
        <p:nvSpPr>
          <p:cNvPr id="14" name="Rectangle 13" descr="Intel Confidential">
            <a:extLst>
              <a:ext uri="{FF2B5EF4-FFF2-40B4-BE49-F238E27FC236}">
                <a16:creationId xmlns:a16="http://schemas.microsoft.com/office/drawing/2014/main" id="{CB50A8A6-21EC-0966-3319-902CB6EC0B2E}"/>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6" name="TextBox 15" descr="page number">
            <a:extLst>
              <a:ext uri="{FF2B5EF4-FFF2-40B4-BE49-F238E27FC236}">
                <a16:creationId xmlns:a16="http://schemas.microsoft.com/office/drawing/2014/main" id="{3388BE6E-5BA2-A45C-CD3E-22A2E67ED2C4}"/>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7" name="Picture 16" descr="A black background with a black square&#10;&#10;AI-generated content may be incorrect.">
            <a:extLst>
              <a:ext uri="{FF2B5EF4-FFF2-40B4-BE49-F238E27FC236}">
                <a16:creationId xmlns:a16="http://schemas.microsoft.com/office/drawing/2014/main" id="{06A7ADB5-2539-27C7-1768-F44A8A01966A}"/>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18" name="Group 4">
            <a:extLst>
              <a:ext uri="{FF2B5EF4-FFF2-40B4-BE49-F238E27FC236}">
                <a16:creationId xmlns:a16="http://schemas.microsoft.com/office/drawing/2014/main" id="{5F0F5766-19E0-7B9E-0B6A-A65A96856E34}"/>
              </a:ext>
            </a:extLst>
          </p:cNvPr>
          <p:cNvGrpSpPr>
            <a:grpSpLocks noChangeAspect="1"/>
          </p:cNvGrpSpPr>
          <p:nvPr userDrawn="1"/>
        </p:nvGrpSpPr>
        <p:grpSpPr bwMode="auto">
          <a:xfrm>
            <a:off x="0" y="6400800"/>
            <a:ext cx="457200" cy="457200"/>
            <a:chOff x="1680" y="0"/>
            <a:chExt cx="4320" cy="4320"/>
          </a:xfrm>
        </p:grpSpPr>
        <p:sp>
          <p:nvSpPr>
            <p:cNvPr id="19" name="AutoShape 3">
              <a:extLst>
                <a:ext uri="{FF2B5EF4-FFF2-40B4-BE49-F238E27FC236}">
                  <a16:creationId xmlns:a16="http://schemas.microsoft.com/office/drawing/2014/main" id="{894E3801-9DDF-35A8-C295-498B73A5DFB1}"/>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F6E8EE3B-7A1D-74D3-38E8-B546355C5392}"/>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 name="Rectangle 21">
              <a:extLst>
                <a:ext uri="{FF2B5EF4-FFF2-40B4-BE49-F238E27FC236}">
                  <a16:creationId xmlns:a16="http://schemas.microsoft.com/office/drawing/2014/main" id="{0972483D-3955-622D-5F62-1C8E77BB670B}"/>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 name="Freeform 7">
              <a:extLst>
                <a:ext uri="{FF2B5EF4-FFF2-40B4-BE49-F238E27FC236}">
                  <a16:creationId xmlns:a16="http://schemas.microsoft.com/office/drawing/2014/main" id="{6D75B1E8-BBA1-D7E3-C0BF-51B9CEC41305}"/>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sp>
        <p:nvSpPr>
          <p:cNvPr id="20" name="Text Placeholder 19">
            <a:extLst>
              <a:ext uri="{FF2B5EF4-FFF2-40B4-BE49-F238E27FC236}">
                <a16:creationId xmlns:a16="http://schemas.microsoft.com/office/drawing/2014/main" id="{9277DC75-5157-C2CA-7B3F-61A1DAA7F093}"/>
              </a:ext>
            </a:extLst>
          </p:cNvPr>
          <p:cNvSpPr>
            <a:spLocks noGrp="1"/>
          </p:cNvSpPr>
          <p:nvPr>
            <p:ph type="body" sz="quarter" idx="14" hasCustomPrompt="1"/>
          </p:nvPr>
        </p:nvSpPr>
        <p:spPr>
          <a:xfrm>
            <a:off x="1277112" y="4869496"/>
            <a:ext cx="2968752" cy="1170432"/>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5" name="Picture Placeholder 14">
            <a:extLst>
              <a:ext uri="{FF2B5EF4-FFF2-40B4-BE49-F238E27FC236}">
                <a16:creationId xmlns:a16="http://schemas.microsoft.com/office/drawing/2014/main" id="{D1A772E1-CB6B-0FCE-F271-32750E54B461}"/>
              </a:ext>
            </a:extLst>
          </p:cNvPr>
          <p:cNvSpPr>
            <a:spLocks noGrp="1"/>
          </p:cNvSpPr>
          <p:nvPr>
            <p:ph type="pic" sz="quarter" idx="10"/>
          </p:nvPr>
        </p:nvSpPr>
        <p:spPr>
          <a:xfrm>
            <a:off x="1277112" y="1535367"/>
            <a:ext cx="2968752" cy="2968752"/>
          </a:xfrm>
          <a:noFill/>
        </p:spPr>
        <p:txBody>
          <a:bodyPr anchor="ctr"/>
          <a:lstStyle>
            <a:lvl1pPr marL="0" indent="0" algn="ctr">
              <a:buFontTx/>
              <a:buNone/>
              <a:defRPr>
                <a:solidFill>
                  <a:schemeClr val="bg1"/>
                </a:solidFill>
              </a:defRPr>
            </a:lvl1pPr>
          </a:lstStyle>
          <a:p>
            <a:r>
              <a:rPr lang="en-US"/>
              <a:t>Click icon to add picture</a:t>
            </a:r>
          </a:p>
        </p:txBody>
      </p:sp>
      <p:sp>
        <p:nvSpPr>
          <p:cNvPr id="10" name="Text Placeholder 19">
            <a:extLst>
              <a:ext uri="{FF2B5EF4-FFF2-40B4-BE49-F238E27FC236}">
                <a16:creationId xmlns:a16="http://schemas.microsoft.com/office/drawing/2014/main" id="{7867F8F0-3FE9-50F4-0741-D28BA029788B}"/>
              </a:ext>
            </a:extLst>
          </p:cNvPr>
          <p:cNvSpPr>
            <a:spLocks noGrp="1"/>
          </p:cNvSpPr>
          <p:nvPr>
            <p:ph type="body" sz="quarter" idx="15" hasCustomPrompt="1"/>
          </p:nvPr>
        </p:nvSpPr>
        <p:spPr>
          <a:xfrm>
            <a:off x="4611624" y="4869496"/>
            <a:ext cx="2968752" cy="1170432"/>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1" name="Picture Placeholder 14">
            <a:extLst>
              <a:ext uri="{FF2B5EF4-FFF2-40B4-BE49-F238E27FC236}">
                <a16:creationId xmlns:a16="http://schemas.microsoft.com/office/drawing/2014/main" id="{A05C3527-18B9-A2C7-67A0-021F16B3E501}"/>
              </a:ext>
            </a:extLst>
          </p:cNvPr>
          <p:cNvSpPr>
            <a:spLocks noGrp="1"/>
          </p:cNvSpPr>
          <p:nvPr>
            <p:ph type="pic" sz="quarter" idx="16"/>
          </p:nvPr>
        </p:nvSpPr>
        <p:spPr>
          <a:xfrm>
            <a:off x="4611624" y="1535367"/>
            <a:ext cx="2968752" cy="2968752"/>
          </a:xfrm>
          <a:noFill/>
        </p:spPr>
        <p:txBody>
          <a:bodyPr anchor="ctr"/>
          <a:lstStyle>
            <a:lvl1pPr marL="0" indent="0" algn="ctr">
              <a:buFontTx/>
              <a:buNone/>
              <a:defRPr>
                <a:solidFill>
                  <a:schemeClr val="bg1"/>
                </a:solidFill>
              </a:defRPr>
            </a:lvl1pPr>
          </a:lstStyle>
          <a:p>
            <a:r>
              <a:rPr lang="en-US"/>
              <a:t>Click icon to add picture</a:t>
            </a:r>
          </a:p>
        </p:txBody>
      </p:sp>
      <p:sp>
        <p:nvSpPr>
          <p:cNvPr id="28" name="Text Placeholder 19">
            <a:extLst>
              <a:ext uri="{FF2B5EF4-FFF2-40B4-BE49-F238E27FC236}">
                <a16:creationId xmlns:a16="http://schemas.microsoft.com/office/drawing/2014/main" id="{780E568E-0908-ABC5-1590-A6C6EFE2BF96}"/>
              </a:ext>
            </a:extLst>
          </p:cNvPr>
          <p:cNvSpPr>
            <a:spLocks noGrp="1"/>
          </p:cNvSpPr>
          <p:nvPr>
            <p:ph type="body" sz="quarter" idx="17" hasCustomPrompt="1"/>
          </p:nvPr>
        </p:nvSpPr>
        <p:spPr>
          <a:xfrm>
            <a:off x="7950599" y="4869496"/>
            <a:ext cx="2968752" cy="1170432"/>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30" name="Picture Placeholder 14">
            <a:extLst>
              <a:ext uri="{FF2B5EF4-FFF2-40B4-BE49-F238E27FC236}">
                <a16:creationId xmlns:a16="http://schemas.microsoft.com/office/drawing/2014/main" id="{AD2146B6-9F11-D90D-C89F-216F54D89DCF}"/>
              </a:ext>
            </a:extLst>
          </p:cNvPr>
          <p:cNvSpPr>
            <a:spLocks noGrp="1"/>
          </p:cNvSpPr>
          <p:nvPr>
            <p:ph type="pic" sz="quarter" idx="18"/>
          </p:nvPr>
        </p:nvSpPr>
        <p:spPr>
          <a:xfrm>
            <a:off x="7950599" y="1535367"/>
            <a:ext cx="2968752" cy="2968752"/>
          </a:xfrm>
          <a:noFill/>
        </p:spPr>
        <p:txBody>
          <a:bodyPr anchor="ctr"/>
          <a:lstStyle>
            <a:lvl1pPr marL="0" indent="0" algn="ctr">
              <a:buFontTx/>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316645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smos team x4">
    <p:bg>
      <p:bgPr>
        <a:solidFill>
          <a:schemeClr val="tx2"/>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E09A2A1-7BB5-E265-1B24-4673922B507F}"/>
              </a:ext>
            </a:extLst>
          </p:cNvPr>
          <p:cNvPicPr>
            <a:picLocks noChangeAspect="1"/>
          </p:cNvPicPr>
          <p:nvPr userDrawn="1"/>
        </p:nvPicPr>
        <p:blipFill>
          <a:blip r:embed="rId2"/>
          <a:srcRect/>
          <a:stretch/>
        </p:blipFill>
        <p:spPr>
          <a:xfrm>
            <a:off x="764" y="858"/>
            <a:ext cx="12190472" cy="6857141"/>
          </a:xfrm>
          <a:prstGeom prst="rect">
            <a:avLst/>
          </a:prstGeom>
        </p:spPr>
      </p:pic>
      <p:sp>
        <p:nvSpPr>
          <p:cNvPr id="29" name="Rectangle 28" descr="Intel Confidential">
            <a:extLst>
              <a:ext uri="{FF2B5EF4-FFF2-40B4-BE49-F238E27FC236}">
                <a16:creationId xmlns:a16="http://schemas.microsoft.com/office/drawing/2014/main" id="{301A7127-FCA1-4A9E-4C13-4BE8FD2FBF89}"/>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30" name="TextBox 29" descr="page number">
            <a:extLst>
              <a:ext uri="{FF2B5EF4-FFF2-40B4-BE49-F238E27FC236}">
                <a16:creationId xmlns:a16="http://schemas.microsoft.com/office/drawing/2014/main" id="{25AD00F3-54B7-9C41-6007-9F75BC292A3A}"/>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31" name="Picture 30" descr="A black background with a black square&#10;&#10;AI-generated content may be incorrect.">
            <a:extLst>
              <a:ext uri="{FF2B5EF4-FFF2-40B4-BE49-F238E27FC236}">
                <a16:creationId xmlns:a16="http://schemas.microsoft.com/office/drawing/2014/main" id="{A9A2B263-6325-9FEC-430A-201A5981B1A5}"/>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32" name="Group 4">
            <a:extLst>
              <a:ext uri="{FF2B5EF4-FFF2-40B4-BE49-F238E27FC236}">
                <a16:creationId xmlns:a16="http://schemas.microsoft.com/office/drawing/2014/main" id="{8678E5AB-92DB-EA0B-EEE3-78BD30DAFEE1}"/>
              </a:ext>
            </a:extLst>
          </p:cNvPr>
          <p:cNvGrpSpPr>
            <a:grpSpLocks noChangeAspect="1"/>
          </p:cNvGrpSpPr>
          <p:nvPr userDrawn="1"/>
        </p:nvGrpSpPr>
        <p:grpSpPr bwMode="auto">
          <a:xfrm>
            <a:off x="0" y="6400800"/>
            <a:ext cx="457200" cy="457200"/>
            <a:chOff x="1680" y="0"/>
            <a:chExt cx="4320" cy="4320"/>
          </a:xfrm>
        </p:grpSpPr>
        <p:sp>
          <p:nvSpPr>
            <p:cNvPr id="33" name="AutoShape 3">
              <a:extLst>
                <a:ext uri="{FF2B5EF4-FFF2-40B4-BE49-F238E27FC236}">
                  <a16:creationId xmlns:a16="http://schemas.microsoft.com/office/drawing/2014/main" id="{87926495-DCE0-57ED-5748-F9462423C6F2}"/>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a:extLst>
                <a:ext uri="{FF2B5EF4-FFF2-40B4-BE49-F238E27FC236}">
                  <a16:creationId xmlns:a16="http://schemas.microsoft.com/office/drawing/2014/main" id="{BAE3E0D1-A6AA-DF41-276F-9749599C354D}"/>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5" name="Rectangle 34">
              <a:extLst>
                <a:ext uri="{FF2B5EF4-FFF2-40B4-BE49-F238E27FC236}">
                  <a16:creationId xmlns:a16="http://schemas.microsoft.com/office/drawing/2014/main" id="{527DA806-2F22-5803-1161-DEF6B2811712}"/>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6" name="Freeform 7">
              <a:extLst>
                <a:ext uri="{FF2B5EF4-FFF2-40B4-BE49-F238E27FC236}">
                  <a16:creationId xmlns:a16="http://schemas.microsoft.com/office/drawing/2014/main" id="{CD975BDB-B9E1-55F7-6500-75C03152EECC}"/>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a:xfrm>
            <a:off x="641604" y="347472"/>
            <a:ext cx="10908792" cy="640080"/>
          </a:xfrm>
        </p:spPr>
        <p:txBody>
          <a:bodyPr/>
          <a:lstStyle>
            <a:lvl1pPr>
              <a:defRPr>
                <a:solidFill>
                  <a:schemeClr val="bg1"/>
                </a:solidFill>
              </a:defRPr>
            </a:lvl1pPr>
          </a:lstStyle>
          <a:p>
            <a:r>
              <a:rPr lang="en-US"/>
              <a:t>Click to edit title style</a:t>
            </a:r>
          </a:p>
        </p:txBody>
      </p:sp>
      <p:sp>
        <p:nvSpPr>
          <p:cNvPr id="20" name="Text Placeholder 19">
            <a:extLst>
              <a:ext uri="{FF2B5EF4-FFF2-40B4-BE49-F238E27FC236}">
                <a16:creationId xmlns:a16="http://schemas.microsoft.com/office/drawing/2014/main" id="{9277DC75-5157-C2CA-7B3F-61A1DAA7F093}"/>
              </a:ext>
            </a:extLst>
          </p:cNvPr>
          <p:cNvSpPr>
            <a:spLocks noGrp="1"/>
          </p:cNvSpPr>
          <p:nvPr>
            <p:ph type="body" sz="quarter" idx="14" hasCustomPrompt="1"/>
          </p:nvPr>
        </p:nvSpPr>
        <p:spPr>
          <a:xfrm>
            <a:off x="899465" y="4714586"/>
            <a:ext cx="2404872" cy="1316736"/>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5" name="Picture Placeholder 14">
            <a:extLst>
              <a:ext uri="{FF2B5EF4-FFF2-40B4-BE49-F238E27FC236}">
                <a16:creationId xmlns:a16="http://schemas.microsoft.com/office/drawing/2014/main" id="{D1A772E1-CB6B-0FCE-F271-32750E54B461}"/>
              </a:ext>
            </a:extLst>
          </p:cNvPr>
          <p:cNvSpPr>
            <a:spLocks noGrp="1"/>
          </p:cNvSpPr>
          <p:nvPr>
            <p:ph type="pic" sz="quarter" idx="10"/>
          </p:nvPr>
        </p:nvSpPr>
        <p:spPr>
          <a:xfrm>
            <a:off x="899465" y="1946092"/>
            <a:ext cx="2404872" cy="2404872"/>
          </a:xfrm>
          <a:noFill/>
        </p:spPr>
        <p:txBody>
          <a:bodyPr anchor="ctr"/>
          <a:lstStyle>
            <a:lvl1pPr marL="0" indent="0" algn="ctr">
              <a:buFontTx/>
              <a:buNone/>
              <a:defRPr>
                <a:solidFill>
                  <a:schemeClr val="bg1"/>
                </a:solidFill>
              </a:defRPr>
            </a:lvl1pPr>
          </a:lstStyle>
          <a:p>
            <a:r>
              <a:rPr lang="en-US"/>
              <a:t>Click icon to add picture</a:t>
            </a:r>
          </a:p>
        </p:txBody>
      </p:sp>
      <p:sp>
        <p:nvSpPr>
          <p:cNvPr id="2" name="Text Placeholder 19">
            <a:extLst>
              <a:ext uri="{FF2B5EF4-FFF2-40B4-BE49-F238E27FC236}">
                <a16:creationId xmlns:a16="http://schemas.microsoft.com/office/drawing/2014/main" id="{2D2EE368-BD70-1105-A57D-1CCFAFD8C461}"/>
              </a:ext>
            </a:extLst>
          </p:cNvPr>
          <p:cNvSpPr>
            <a:spLocks noGrp="1"/>
          </p:cNvSpPr>
          <p:nvPr>
            <p:ph type="body" sz="quarter" idx="15" hasCustomPrompt="1"/>
          </p:nvPr>
        </p:nvSpPr>
        <p:spPr>
          <a:xfrm>
            <a:off x="3476245" y="4714586"/>
            <a:ext cx="2404872" cy="1316736"/>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9" name="Picture Placeholder 14">
            <a:extLst>
              <a:ext uri="{FF2B5EF4-FFF2-40B4-BE49-F238E27FC236}">
                <a16:creationId xmlns:a16="http://schemas.microsoft.com/office/drawing/2014/main" id="{9FF3E981-8086-33F5-9654-8055EEAD18B6}"/>
              </a:ext>
            </a:extLst>
          </p:cNvPr>
          <p:cNvSpPr>
            <a:spLocks noGrp="1"/>
          </p:cNvSpPr>
          <p:nvPr>
            <p:ph type="pic" sz="quarter" idx="16"/>
          </p:nvPr>
        </p:nvSpPr>
        <p:spPr>
          <a:xfrm>
            <a:off x="3562197" y="1946092"/>
            <a:ext cx="2404872" cy="2404872"/>
          </a:xfrm>
          <a:noFill/>
        </p:spPr>
        <p:txBody>
          <a:bodyPr anchor="ctr"/>
          <a:lstStyle>
            <a:lvl1pPr marL="0" indent="0" algn="ctr">
              <a:buFontTx/>
              <a:buNone/>
              <a:defRPr>
                <a:solidFill>
                  <a:schemeClr val="bg1"/>
                </a:solidFill>
              </a:defRPr>
            </a:lvl1pPr>
          </a:lstStyle>
          <a:p>
            <a:r>
              <a:rPr lang="en-US"/>
              <a:t>Click icon to add picture</a:t>
            </a:r>
          </a:p>
        </p:txBody>
      </p:sp>
      <p:sp>
        <p:nvSpPr>
          <p:cNvPr id="10" name="Text Placeholder 19">
            <a:extLst>
              <a:ext uri="{FF2B5EF4-FFF2-40B4-BE49-F238E27FC236}">
                <a16:creationId xmlns:a16="http://schemas.microsoft.com/office/drawing/2014/main" id="{AAB30964-25CC-210D-DADC-F5AEB17B6FB3}"/>
              </a:ext>
            </a:extLst>
          </p:cNvPr>
          <p:cNvSpPr>
            <a:spLocks noGrp="1"/>
          </p:cNvSpPr>
          <p:nvPr>
            <p:ph type="body" sz="quarter" idx="17" hasCustomPrompt="1"/>
          </p:nvPr>
        </p:nvSpPr>
        <p:spPr>
          <a:xfrm>
            <a:off x="6310885" y="4714586"/>
            <a:ext cx="2404872" cy="1316736"/>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1" name="Picture Placeholder 14">
            <a:extLst>
              <a:ext uri="{FF2B5EF4-FFF2-40B4-BE49-F238E27FC236}">
                <a16:creationId xmlns:a16="http://schemas.microsoft.com/office/drawing/2014/main" id="{0311BB6D-1384-820A-268A-50A3F81BA59B}"/>
              </a:ext>
            </a:extLst>
          </p:cNvPr>
          <p:cNvSpPr>
            <a:spLocks noGrp="1"/>
          </p:cNvSpPr>
          <p:nvPr>
            <p:ph type="pic" sz="quarter" idx="18"/>
          </p:nvPr>
        </p:nvSpPr>
        <p:spPr>
          <a:xfrm>
            <a:off x="6224929" y="1946092"/>
            <a:ext cx="2404872" cy="2404872"/>
          </a:xfrm>
          <a:noFill/>
        </p:spPr>
        <p:txBody>
          <a:bodyPr anchor="ctr"/>
          <a:lstStyle>
            <a:lvl1pPr marL="0" indent="0" algn="ctr">
              <a:buFontTx/>
              <a:buNone/>
              <a:defRPr>
                <a:solidFill>
                  <a:schemeClr val="bg1"/>
                </a:solidFill>
              </a:defRPr>
            </a:lvl1pPr>
          </a:lstStyle>
          <a:p>
            <a:r>
              <a:rPr lang="en-US"/>
              <a:t>Click icon to add picture</a:t>
            </a:r>
          </a:p>
        </p:txBody>
      </p:sp>
      <p:sp>
        <p:nvSpPr>
          <p:cNvPr id="12" name="Text Placeholder 19">
            <a:extLst>
              <a:ext uri="{FF2B5EF4-FFF2-40B4-BE49-F238E27FC236}">
                <a16:creationId xmlns:a16="http://schemas.microsoft.com/office/drawing/2014/main" id="{4E9C5A62-1753-80B3-6117-AFA14EA82072}"/>
              </a:ext>
            </a:extLst>
          </p:cNvPr>
          <p:cNvSpPr>
            <a:spLocks noGrp="1"/>
          </p:cNvSpPr>
          <p:nvPr>
            <p:ph type="body" sz="quarter" idx="19" hasCustomPrompt="1"/>
          </p:nvPr>
        </p:nvSpPr>
        <p:spPr>
          <a:xfrm>
            <a:off x="8887661" y="4714586"/>
            <a:ext cx="2404872" cy="1316736"/>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3" name="Picture Placeholder 14">
            <a:extLst>
              <a:ext uri="{FF2B5EF4-FFF2-40B4-BE49-F238E27FC236}">
                <a16:creationId xmlns:a16="http://schemas.microsoft.com/office/drawing/2014/main" id="{B7AC4BC7-6BDC-600E-475C-0638C8F17595}"/>
              </a:ext>
            </a:extLst>
          </p:cNvPr>
          <p:cNvSpPr>
            <a:spLocks noGrp="1"/>
          </p:cNvSpPr>
          <p:nvPr>
            <p:ph type="pic" sz="quarter" idx="20"/>
          </p:nvPr>
        </p:nvSpPr>
        <p:spPr>
          <a:xfrm>
            <a:off x="8887661" y="1946092"/>
            <a:ext cx="2404872" cy="2404872"/>
          </a:xfrm>
          <a:noFill/>
        </p:spPr>
        <p:txBody>
          <a:bodyPr anchor="ctr"/>
          <a:lstStyle>
            <a:lvl1pPr marL="0" indent="0" algn="ctr">
              <a:buFontTx/>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400719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smos team x5">
    <p:bg>
      <p:bgPr>
        <a:solidFill>
          <a:schemeClr val="tx2"/>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5DF92D8-A1F3-A96B-7A1C-745384E386F6}"/>
              </a:ext>
            </a:extLst>
          </p:cNvPr>
          <p:cNvPicPr>
            <a:picLocks noChangeAspect="1"/>
          </p:cNvPicPr>
          <p:nvPr userDrawn="1"/>
        </p:nvPicPr>
        <p:blipFill>
          <a:blip r:embed="rId2"/>
          <a:srcRect/>
          <a:stretch/>
        </p:blipFill>
        <p:spPr>
          <a:xfrm>
            <a:off x="763" y="858"/>
            <a:ext cx="12190474" cy="6857141"/>
          </a:xfrm>
          <a:prstGeom prst="rect">
            <a:avLst/>
          </a:prstGeom>
        </p:spPr>
      </p:pic>
      <p:sp>
        <p:nvSpPr>
          <p:cNvPr id="22" name="Rectangle 21" descr="Intel Confidential">
            <a:extLst>
              <a:ext uri="{FF2B5EF4-FFF2-40B4-BE49-F238E27FC236}">
                <a16:creationId xmlns:a16="http://schemas.microsoft.com/office/drawing/2014/main" id="{B666BDC9-DDAC-6825-5CD8-F17D06F56AA4}"/>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23" name="TextBox 22" descr="page number">
            <a:extLst>
              <a:ext uri="{FF2B5EF4-FFF2-40B4-BE49-F238E27FC236}">
                <a16:creationId xmlns:a16="http://schemas.microsoft.com/office/drawing/2014/main" id="{09E2F7EF-2463-D9E5-C74F-50794FCEB3D2}"/>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24" name="Picture 23" descr="A black background with a black square&#10;&#10;AI-generated content may be incorrect.">
            <a:extLst>
              <a:ext uri="{FF2B5EF4-FFF2-40B4-BE49-F238E27FC236}">
                <a16:creationId xmlns:a16="http://schemas.microsoft.com/office/drawing/2014/main" id="{075AEC59-7D9B-CB81-25E8-C536303EF8C5}"/>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25" name="Group 4">
            <a:extLst>
              <a:ext uri="{FF2B5EF4-FFF2-40B4-BE49-F238E27FC236}">
                <a16:creationId xmlns:a16="http://schemas.microsoft.com/office/drawing/2014/main" id="{558280DD-B963-12B1-DBDE-66A60AD12FE7}"/>
              </a:ext>
            </a:extLst>
          </p:cNvPr>
          <p:cNvGrpSpPr>
            <a:grpSpLocks noChangeAspect="1"/>
          </p:cNvGrpSpPr>
          <p:nvPr userDrawn="1"/>
        </p:nvGrpSpPr>
        <p:grpSpPr bwMode="auto">
          <a:xfrm>
            <a:off x="0" y="6400800"/>
            <a:ext cx="457200" cy="457200"/>
            <a:chOff x="1680" y="0"/>
            <a:chExt cx="4320" cy="4320"/>
          </a:xfrm>
        </p:grpSpPr>
        <p:sp>
          <p:nvSpPr>
            <p:cNvPr id="26" name="AutoShape 3">
              <a:extLst>
                <a:ext uri="{FF2B5EF4-FFF2-40B4-BE49-F238E27FC236}">
                  <a16:creationId xmlns:a16="http://schemas.microsoft.com/office/drawing/2014/main" id="{BF1640C7-A8F2-8398-540B-487747322BC4}"/>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0C23D237-2B1B-0186-2E18-99625F1F5B46}"/>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9" name="Rectangle 28">
              <a:extLst>
                <a:ext uri="{FF2B5EF4-FFF2-40B4-BE49-F238E27FC236}">
                  <a16:creationId xmlns:a16="http://schemas.microsoft.com/office/drawing/2014/main" id="{DF2150D2-AFED-81C7-028D-43FD5A41BBD4}"/>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0" name="Freeform 7">
              <a:extLst>
                <a:ext uri="{FF2B5EF4-FFF2-40B4-BE49-F238E27FC236}">
                  <a16:creationId xmlns:a16="http://schemas.microsoft.com/office/drawing/2014/main" id="{DD0E28B6-0EE6-08F6-3904-67543DFF9911}"/>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a:xfrm>
            <a:off x="641604" y="347472"/>
            <a:ext cx="10908792" cy="640080"/>
          </a:xfrm>
        </p:spPr>
        <p:txBody>
          <a:bodyPr/>
          <a:lstStyle>
            <a:lvl1pPr>
              <a:defRPr>
                <a:solidFill>
                  <a:schemeClr val="bg1"/>
                </a:solidFill>
              </a:defRPr>
            </a:lvl1pPr>
          </a:lstStyle>
          <a:p>
            <a:r>
              <a:rPr lang="en-US"/>
              <a:t>Click to edit title style</a:t>
            </a:r>
          </a:p>
        </p:txBody>
      </p:sp>
      <p:sp>
        <p:nvSpPr>
          <p:cNvPr id="20" name="Text Placeholder 19">
            <a:extLst>
              <a:ext uri="{FF2B5EF4-FFF2-40B4-BE49-F238E27FC236}">
                <a16:creationId xmlns:a16="http://schemas.microsoft.com/office/drawing/2014/main" id="{9277DC75-5157-C2CA-7B3F-61A1DAA7F093}"/>
              </a:ext>
            </a:extLst>
          </p:cNvPr>
          <p:cNvSpPr>
            <a:spLocks noGrp="1"/>
          </p:cNvSpPr>
          <p:nvPr>
            <p:ph type="body" sz="quarter" idx="14" hasCustomPrompt="1"/>
          </p:nvPr>
        </p:nvSpPr>
        <p:spPr>
          <a:xfrm>
            <a:off x="822770" y="4138136"/>
            <a:ext cx="1845374" cy="1901952"/>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5" name="Picture Placeholder 14">
            <a:extLst>
              <a:ext uri="{FF2B5EF4-FFF2-40B4-BE49-F238E27FC236}">
                <a16:creationId xmlns:a16="http://schemas.microsoft.com/office/drawing/2014/main" id="{D1A772E1-CB6B-0FCE-F271-32750E54B461}"/>
              </a:ext>
            </a:extLst>
          </p:cNvPr>
          <p:cNvSpPr>
            <a:spLocks noGrp="1"/>
          </p:cNvSpPr>
          <p:nvPr>
            <p:ph type="pic" sz="quarter" idx="10"/>
          </p:nvPr>
        </p:nvSpPr>
        <p:spPr>
          <a:xfrm>
            <a:off x="821055" y="1927414"/>
            <a:ext cx="1847088" cy="1847088"/>
          </a:xfrm>
          <a:noFill/>
        </p:spPr>
        <p:txBody>
          <a:bodyPr anchor="ctr"/>
          <a:lstStyle>
            <a:lvl1pPr marL="0" indent="0" algn="ctr">
              <a:buFontTx/>
              <a:buNone/>
              <a:defRPr>
                <a:solidFill>
                  <a:schemeClr val="bg1"/>
                </a:solidFill>
              </a:defRPr>
            </a:lvl1pPr>
          </a:lstStyle>
          <a:p>
            <a:r>
              <a:rPr lang="en-US"/>
              <a:t>Click icon to add picture</a:t>
            </a:r>
          </a:p>
        </p:txBody>
      </p:sp>
      <p:sp>
        <p:nvSpPr>
          <p:cNvPr id="7" name="Text Placeholder 19">
            <a:extLst>
              <a:ext uri="{FF2B5EF4-FFF2-40B4-BE49-F238E27FC236}">
                <a16:creationId xmlns:a16="http://schemas.microsoft.com/office/drawing/2014/main" id="{AF23D83D-3F3A-2AA7-D6D2-C8891D4655FF}"/>
              </a:ext>
            </a:extLst>
          </p:cNvPr>
          <p:cNvSpPr>
            <a:spLocks noGrp="1"/>
          </p:cNvSpPr>
          <p:nvPr>
            <p:ph type="body" sz="quarter" idx="15" hasCustomPrompt="1"/>
          </p:nvPr>
        </p:nvSpPr>
        <p:spPr>
          <a:xfrm>
            <a:off x="2997677" y="4138136"/>
            <a:ext cx="1845374" cy="1901952"/>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8" name="Picture Placeholder 14">
            <a:extLst>
              <a:ext uri="{FF2B5EF4-FFF2-40B4-BE49-F238E27FC236}">
                <a16:creationId xmlns:a16="http://schemas.microsoft.com/office/drawing/2014/main" id="{A2BD4347-C336-A7A9-71EB-087C97FFA4B8}"/>
              </a:ext>
            </a:extLst>
          </p:cNvPr>
          <p:cNvSpPr>
            <a:spLocks noGrp="1"/>
          </p:cNvSpPr>
          <p:nvPr>
            <p:ph type="pic" sz="quarter" idx="16"/>
          </p:nvPr>
        </p:nvSpPr>
        <p:spPr>
          <a:xfrm>
            <a:off x="2995962" y="1927414"/>
            <a:ext cx="1847088" cy="1847088"/>
          </a:xfrm>
          <a:noFill/>
        </p:spPr>
        <p:txBody>
          <a:bodyPr anchor="ctr"/>
          <a:lstStyle>
            <a:lvl1pPr marL="0" indent="0" algn="ctr">
              <a:buFontTx/>
              <a:buNone/>
              <a:defRPr>
                <a:solidFill>
                  <a:schemeClr val="bg1"/>
                </a:solidFill>
              </a:defRPr>
            </a:lvl1pPr>
          </a:lstStyle>
          <a:p>
            <a:r>
              <a:rPr lang="en-US"/>
              <a:t>Click icon to add picture</a:t>
            </a:r>
          </a:p>
        </p:txBody>
      </p:sp>
      <p:sp>
        <p:nvSpPr>
          <p:cNvPr id="9" name="Text Placeholder 19">
            <a:extLst>
              <a:ext uri="{FF2B5EF4-FFF2-40B4-BE49-F238E27FC236}">
                <a16:creationId xmlns:a16="http://schemas.microsoft.com/office/drawing/2014/main" id="{7140AC71-FC5E-75F7-3AA4-00CCBE0EEFFB}"/>
              </a:ext>
            </a:extLst>
          </p:cNvPr>
          <p:cNvSpPr>
            <a:spLocks noGrp="1"/>
          </p:cNvSpPr>
          <p:nvPr>
            <p:ph type="body" sz="quarter" idx="17" hasCustomPrompt="1"/>
          </p:nvPr>
        </p:nvSpPr>
        <p:spPr>
          <a:xfrm>
            <a:off x="5172584" y="4138136"/>
            <a:ext cx="1845374" cy="1901952"/>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0" name="Picture Placeholder 14">
            <a:extLst>
              <a:ext uri="{FF2B5EF4-FFF2-40B4-BE49-F238E27FC236}">
                <a16:creationId xmlns:a16="http://schemas.microsoft.com/office/drawing/2014/main" id="{BAC496A2-2EB1-7D10-AFBC-56F6C83D465D}"/>
              </a:ext>
            </a:extLst>
          </p:cNvPr>
          <p:cNvSpPr>
            <a:spLocks noGrp="1"/>
          </p:cNvSpPr>
          <p:nvPr>
            <p:ph type="pic" sz="quarter" idx="18"/>
          </p:nvPr>
        </p:nvSpPr>
        <p:spPr>
          <a:xfrm>
            <a:off x="5170869" y="1927414"/>
            <a:ext cx="1847088" cy="1847088"/>
          </a:xfrm>
          <a:noFill/>
        </p:spPr>
        <p:txBody>
          <a:bodyPr anchor="ctr"/>
          <a:lstStyle>
            <a:lvl1pPr marL="0" indent="0" algn="ctr">
              <a:buFontTx/>
              <a:buNone/>
              <a:defRPr>
                <a:solidFill>
                  <a:schemeClr val="bg1"/>
                </a:solidFill>
              </a:defRPr>
            </a:lvl1pPr>
          </a:lstStyle>
          <a:p>
            <a:r>
              <a:rPr lang="en-US"/>
              <a:t>Click icon to add picture</a:t>
            </a:r>
          </a:p>
        </p:txBody>
      </p:sp>
      <p:sp>
        <p:nvSpPr>
          <p:cNvPr id="11" name="Text Placeholder 19">
            <a:extLst>
              <a:ext uri="{FF2B5EF4-FFF2-40B4-BE49-F238E27FC236}">
                <a16:creationId xmlns:a16="http://schemas.microsoft.com/office/drawing/2014/main" id="{331011FD-80AF-1940-B2C8-D262D03D5096}"/>
              </a:ext>
            </a:extLst>
          </p:cNvPr>
          <p:cNvSpPr>
            <a:spLocks noGrp="1"/>
          </p:cNvSpPr>
          <p:nvPr>
            <p:ph type="body" sz="quarter" idx="19" hasCustomPrompt="1"/>
          </p:nvPr>
        </p:nvSpPr>
        <p:spPr>
          <a:xfrm>
            <a:off x="7347491" y="4138136"/>
            <a:ext cx="1845374" cy="1901952"/>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2" name="Picture Placeholder 14">
            <a:extLst>
              <a:ext uri="{FF2B5EF4-FFF2-40B4-BE49-F238E27FC236}">
                <a16:creationId xmlns:a16="http://schemas.microsoft.com/office/drawing/2014/main" id="{96AE4040-FD4E-5C8E-FB80-A2E1AE408614}"/>
              </a:ext>
            </a:extLst>
          </p:cNvPr>
          <p:cNvSpPr>
            <a:spLocks noGrp="1"/>
          </p:cNvSpPr>
          <p:nvPr>
            <p:ph type="pic" sz="quarter" idx="20"/>
          </p:nvPr>
        </p:nvSpPr>
        <p:spPr>
          <a:xfrm>
            <a:off x="7345776" y="1927414"/>
            <a:ext cx="1847088" cy="1847088"/>
          </a:xfrm>
          <a:noFill/>
        </p:spPr>
        <p:txBody>
          <a:bodyPr anchor="ctr"/>
          <a:lstStyle>
            <a:lvl1pPr marL="0" indent="0" algn="ctr">
              <a:buFontTx/>
              <a:buNone/>
              <a:defRPr>
                <a:solidFill>
                  <a:schemeClr val="bg1"/>
                </a:solidFill>
              </a:defRPr>
            </a:lvl1pPr>
          </a:lstStyle>
          <a:p>
            <a:r>
              <a:rPr lang="en-US"/>
              <a:t>Click icon to add picture</a:t>
            </a:r>
          </a:p>
        </p:txBody>
      </p:sp>
      <p:sp>
        <p:nvSpPr>
          <p:cNvPr id="13" name="Text Placeholder 19">
            <a:extLst>
              <a:ext uri="{FF2B5EF4-FFF2-40B4-BE49-F238E27FC236}">
                <a16:creationId xmlns:a16="http://schemas.microsoft.com/office/drawing/2014/main" id="{2F0D1663-3FC3-9A84-6D69-2F037951376B}"/>
              </a:ext>
            </a:extLst>
          </p:cNvPr>
          <p:cNvSpPr>
            <a:spLocks noGrp="1"/>
          </p:cNvSpPr>
          <p:nvPr>
            <p:ph type="body" sz="quarter" idx="21" hasCustomPrompt="1"/>
          </p:nvPr>
        </p:nvSpPr>
        <p:spPr>
          <a:xfrm>
            <a:off x="9522397" y="4138136"/>
            <a:ext cx="1845374" cy="1901952"/>
          </a:xfrm>
          <a:noFill/>
        </p:spPr>
        <p:txBody>
          <a:bodyPr/>
          <a:lstStyle>
            <a:lvl1pPr marL="0" indent="0" algn="ctr">
              <a:spcAft>
                <a:spcPts val="300"/>
              </a:spcAft>
              <a:buFontTx/>
              <a:buNone/>
              <a:defRPr sz="1800">
                <a:solidFill>
                  <a:schemeClr val="bg1"/>
                </a:solidFill>
                <a:latin typeface="IntelOne Text Medium" panose="020B0703020203020204" pitchFamily="34" charset="0"/>
              </a:defRPr>
            </a:lvl1pPr>
            <a:lvl2pPr marL="0" indent="0" algn="ctr">
              <a:spcAft>
                <a:spcPts val="300"/>
              </a:spcAft>
              <a:buFontTx/>
              <a:buNone/>
              <a:defRPr sz="1600">
                <a:solidFill>
                  <a:schemeClr val="bg1"/>
                </a:solidFill>
              </a:defRPr>
            </a:lvl2pPr>
            <a:lvl3pPr marL="457200" indent="0" algn="ctr">
              <a:buFontTx/>
              <a:buNone/>
              <a:defRPr/>
            </a:lvl3pPr>
            <a:lvl4pPr marL="690562" indent="0" algn="ctr">
              <a:buFontTx/>
              <a:buNone/>
              <a:defRPr/>
            </a:lvl4pPr>
            <a:lvl5pPr marL="914400" indent="0" algn="ctr">
              <a:buFontTx/>
              <a:buNone/>
              <a:defRPr/>
            </a:lvl5pPr>
          </a:lstStyle>
          <a:p>
            <a:pPr lvl="0"/>
            <a:r>
              <a:rPr lang="en-US"/>
              <a:t>Click to edit text styles</a:t>
            </a:r>
          </a:p>
          <a:p>
            <a:pPr lvl="1"/>
            <a:r>
              <a:rPr lang="en-US"/>
              <a:t>Second level</a:t>
            </a:r>
          </a:p>
        </p:txBody>
      </p:sp>
      <p:sp>
        <p:nvSpPr>
          <p:cNvPr id="14" name="Picture Placeholder 14">
            <a:extLst>
              <a:ext uri="{FF2B5EF4-FFF2-40B4-BE49-F238E27FC236}">
                <a16:creationId xmlns:a16="http://schemas.microsoft.com/office/drawing/2014/main" id="{23ED1E8B-FEB7-14C8-F84B-B534B60C3CE3}"/>
              </a:ext>
            </a:extLst>
          </p:cNvPr>
          <p:cNvSpPr>
            <a:spLocks noGrp="1"/>
          </p:cNvSpPr>
          <p:nvPr>
            <p:ph type="pic" sz="quarter" idx="22"/>
          </p:nvPr>
        </p:nvSpPr>
        <p:spPr>
          <a:xfrm>
            <a:off x="9520682" y="1927414"/>
            <a:ext cx="1847088" cy="1847088"/>
          </a:xfrm>
          <a:noFill/>
        </p:spPr>
        <p:txBody>
          <a:bodyPr anchor="ctr"/>
          <a:lstStyle>
            <a:lvl1pPr marL="0" indent="0" algn="ctr">
              <a:buFontTx/>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30469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smos title slide">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CFC3A9-991C-BBE0-3138-53CB0CE2D375}"/>
              </a:ext>
            </a:extLst>
          </p:cNvPr>
          <p:cNvPicPr>
            <a:picLocks noChangeAspect="1"/>
          </p:cNvPicPr>
          <p:nvPr userDrawn="1"/>
        </p:nvPicPr>
        <p:blipFill>
          <a:blip r:embed="rId2"/>
          <a:srcRect/>
          <a:stretch/>
        </p:blipFill>
        <p:spPr>
          <a:xfrm>
            <a:off x="765" y="860"/>
            <a:ext cx="12190470" cy="6857140"/>
          </a:xfrm>
          <a:prstGeom prst="rect">
            <a:avLst/>
          </a:prstGeom>
        </p:spPr>
      </p:pic>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006602" y="1645920"/>
            <a:ext cx="7771341" cy="557784"/>
          </a:xfrm>
          <a:prstGeom prst="rect">
            <a:avLst/>
          </a:prstGeom>
        </p:spPr>
        <p:txBody>
          <a:bodyPr anchor="b" anchorCtr="0">
            <a:normAutofit/>
          </a:bodyPr>
          <a:lstStyle>
            <a:lvl1pPr marL="0" indent="0">
              <a:buFontTx/>
              <a:buNone/>
              <a:defRPr sz="1600">
                <a:solidFill>
                  <a:schemeClr val="bg1"/>
                </a:solidFill>
                <a:latin typeface="+mn-lt"/>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006182" y="2289543"/>
            <a:ext cx="7772058" cy="2180857"/>
          </a:xfrm>
        </p:spPr>
        <p:txBody>
          <a:bodyPr anchor="b"/>
          <a:lstStyle>
            <a:lvl1pPr algn="l">
              <a:defRPr sz="6000">
                <a:solidFill>
                  <a:schemeClr val="bg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006182" y="4562476"/>
            <a:ext cx="7772058" cy="1655762"/>
          </a:xfrm>
          <a:prstGeom prst="rect">
            <a:avLst/>
          </a:prstGeo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grpSp>
        <p:nvGrpSpPr>
          <p:cNvPr id="4" name="Group 3">
            <a:extLst>
              <a:ext uri="{FF2B5EF4-FFF2-40B4-BE49-F238E27FC236}">
                <a16:creationId xmlns:a16="http://schemas.microsoft.com/office/drawing/2014/main" id="{5166110A-FE93-CB6E-FD8C-598E30439DEA}"/>
              </a:ext>
            </a:extLst>
          </p:cNvPr>
          <p:cNvGrpSpPr>
            <a:grpSpLocks noChangeAspect="1"/>
          </p:cNvGrpSpPr>
          <p:nvPr userDrawn="1"/>
        </p:nvGrpSpPr>
        <p:grpSpPr>
          <a:xfrm>
            <a:off x="9141018" y="738974"/>
            <a:ext cx="1300784" cy="548640"/>
            <a:chOff x="1314450" y="6391094"/>
            <a:chExt cx="997266" cy="420623"/>
          </a:xfrm>
          <a:solidFill>
            <a:srgbClr val="000000"/>
          </a:solidFill>
        </p:grpSpPr>
        <p:sp>
          <p:nvSpPr>
            <p:cNvPr id="5" name="Freeform: Shape 4">
              <a:extLst>
                <a:ext uri="{FF2B5EF4-FFF2-40B4-BE49-F238E27FC236}">
                  <a16:creationId xmlns:a16="http://schemas.microsoft.com/office/drawing/2014/main" id="{D36A6560-61D4-E42C-D8CA-842CAB4A42E8}"/>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C7FD"/>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One Text"/>
                <a:ea typeface="Intel Clear" panose="020B0604020203020204" pitchFamily="34" charset="0"/>
                <a:cs typeface="Times New Roman" panose="02020603050405020304" pitchFamily="18" charset="0"/>
              </a:endParaRPr>
            </a:p>
          </p:txBody>
        </p:sp>
        <p:sp>
          <p:nvSpPr>
            <p:cNvPr id="6" name="Freeform: Shape 5">
              <a:extLst>
                <a:ext uri="{FF2B5EF4-FFF2-40B4-BE49-F238E27FC236}">
                  <a16:creationId xmlns:a16="http://schemas.microsoft.com/office/drawing/2014/main" id="{571A1DC7-F950-03B4-DECF-AA44B3E3AF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One Text"/>
                <a:ea typeface="Intel Clear" panose="020B0604020203020204" pitchFamily="34" charset="0"/>
                <a:cs typeface="Times New Roman" panose="02020603050405020304" pitchFamily="18" charset="0"/>
              </a:endParaRPr>
            </a:p>
          </p:txBody>
        </p:sp>
      </p:grpSp>
      <p:sp>
        <p:nvSpPr>
          <p:cNvPr id="7" name="Rectangle 6" descr="Intel Confidential">
            <a:extLst>
              <a:ext uri="{FF2B5EF4-FFF2-40B4-BE49-F238E27FC236}">
                <a16:creationId xmlns:a16="http://schemas.microsoft.com/office/drawing/2014/main" id="{0BD2D13B-5AE7-8B8C-0C6D-BBAB87186CAA}"/>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Tree>
    <p:extLst>
      <p:ext uri="{BB962C8B-B14F-4D97-AF65-F5344CB8AC3E}">
        <p14:creationId xmlns:p14="http://schemas.microsoft.com/office/powerpoint/2010/main" val="1255622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D23E5-8B42-FBB3-8E22-4702FB672B00}"/>
              </a:ext>
            </a:extLst>
          </p:cNvPr>
          <p:cNvSpPr>
            <a:spLocks noGrp="1"/>
          </p:cNvSpPr>
          <p:nvPr>
            <p:ph type="title" hasCustomPrompt="1"/>
          </p:nvPr>
        </p:nvSpPr>
        <p:spPr/>
        <p:txBody>
          <a:bodyPr/>
          <a:lstStyle/>
          <a:p>
            <a:r>
              <a:rPr lang="en-US"/>
              <a:t>Click to edit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640080" y="1350962"/>
            <a:ext cx="10911840" cy="486727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911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6"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assic title and content">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5F26A5-CAD2-D8CE-1CED-2714FBCA9E28}"/>
              </a:ext>
            </a:extLst>
          </p:cNvPr>
          <p:cNvPicPr>
            <a:picLocks noChangeAspect="1"/>
          </p:cNvPicPr>
          <p:nvPr userDrawn="1"/>
        </p:nvPicPr>
        <p:blipFill>
          <a:blip r:embed="rId2"/>
          <a:srcRect/>
          <a:stretch/>
        </p:blipFill>
        <p:spPr>
          <a:xfrm>
            <a:off x="763" y="857"/>
            <a:ext cx="12190474" cy="6857142"/>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BE9A48BA-65A0-9530-7CE9-769C94240437}"/>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15" name="Group 4">
            <a:extLst>
              <a:ext uri="{FF2B5EF4-FFF2-40B4-BE49-F238E27FC236}">
                <a16:creationId xmlns:a16="http://schemas.microsoft.com/office/drawing/2014/main" id="{320A72EE-123F-91E2-A308-186E2C4C5642}"/>
              </a:ext>
            </a:extLst>
          </p:cNvPr>
          <p:cNvGrpSpPr>
            <a:grpSpLocks noChangeAspect="1"/>
          </p:cNvGrpSpPr>
          <p:nvPr userDrawn="1"/>
        </p:nvGrpSpPr>
        <p:grpSpPr bwMode="auto">
          <a:xfrm>
            <a:off x="0" y="6400800"/>
            <a:ext cx="457200" cy="457200"/>
            <a:chOff x="1680" y="0"/>
            <a:chExt cx="4320" cy="4320"/>
          </a:xfrm>
        </p:grpSpPr>
        <p:sp>
          <p:nvSpPr>
            <p:cNvPr id="16" name="AutoShape 3">
              <a:extLst>
                <a:ext uri="{FF2B5EF4-FFF2-40B4-BE49-F238E27FC236}">
                  <a16:creationId xmlns:a16="http://schemas.microsoft.com/office/drawing/2014/main" id="{F622D0E6-B2E7-C16B-E42B-21BD7FDCEBBA}"/>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1BF79534-42CA-5075-5BF1-A6783C9C1D21}"/>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 name="Rectangle 17">
              <a:extLst>
                <a:ext uri="{FF2B5EF4-FFF2-40B4-BE49-F238E27FC236}">
                  <a16:creationId xmlns:a16="http://schemas.microsoft.com/office/drawing/2014/main" id="{41F3BEC7-C41E-AEB9-4971-F290A242B4E4}"/>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 name="Freeform 7">
              <a:extLst>
                <a:ext uri="{FF2B5EF4-FFF2-40B4-BE49-F238E27FC236}">
                  <a16:creationId xmlns:a16="http://schemas.microsoft.com/office/drawing/2014/main" id="{83760297-F48B-D67B-C802-2A216C447B9A}"/>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1" name="TextBox 20" descr="page number">
            <a:extLst>
              <a:ext uri="{FF2B5EF4-FFF2-40B4-BE49-F238E27FC236}">
                <a16:creationId xmlns:a16="http://schemas.microsoft.com/office/drawing/2014/main" id="{4E10F2A1-852B-0DD3-B39A-C852C83C0C39}"/>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2" name="Title 1">
            <a:extLst>
              <a:ext uri="{FF2B5EF4-FFF2-40B4-BE49-F238E27FC236}">
                <a16:creationId xmlns:a16="http://schemas.microsoft.com/office/drawing/2014/main" id="{06FD23E5-8B42-FBB3-8E22-4702FB672B00}"/>
              </a:ext>
            </a:extLst>
          </p:cNvPr>
          <p:cNvSpPr>
            <a:spLocks noGrp="1"/>
          </p:cNvSpPr>
          <p:nvPr>
            <p:ph type="title" hasCustomPrompt="1"/>
          </p:nvPr>
        </p:nvSpPr>
        <p:spPr/>
        <p:txBody>
          <a:bodyPr/>
          <a:lstStyle/>
          <a:p>
            <a:r>
              <a:rPr lang="en-US"/>
              <a:t>Click to edit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640080" y="1350962"/>
            <a:ext cx="10911840" cy="486727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924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6"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smos title and content">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24262D-11FA-48F3-6E9E-E648146BB276}"/>
              </a:ext>
            </a:extLst>
          </p:cNvPr>
          <p:cNvPicPr>
            <a:picLocks noChangeAspect="1"/>
          </p:cNvPicPr>
          <p:nvPr userDrawn="1"/>
        </p:nvPicPr>
        <p:blipFill>
          <a:blip r:embed="rId2"/>
          <a:srcRect/>
          <a:stretch/>
        </p:blipFill>
        <p:spPr>
          <a:xfrm>
            <a:off x="763" y="858"/>
            <a:ext cx="12190474" cy="6857142"/>
          </a:xfrm>
          <a:prstGeom prst="rect">
            <a:avLst/>
          </a:prstGeom>
        </p:spPr>
      </p:pic>
      <p:sp>
        <p:nvSpPr>
          <p:cNvPr id="5" name="Rectangle 4" descr="Intel Confidential">
            <a:extLst>
              <a:ext uri="{FF2B5EF4-FFF2-40B4-BE49-F238E27FC236}">
                <a16:creationId xmlns:a16="http://schemas.microsoft.com/office/drawing/2014/main" id="{76D0CF79-5B2C-6297-46B8-A8D305122DEA}"/>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6" name="TextBox 5" descr="page number">
            <a:extLst>
              <a:ext uri="{FF2B5EF4-FFF2-40B4-BE49-F238E27FC236}">
                <a16:creationId xmlns:a16="http://schemas.microsoft.com/office/drawing/2014/main" id="{ADC96CC9-3339-E6B9-F710-9B71627B2F90}"/>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7" name="Picture 6" descr="A black background with a black square&#10;&#10;AI-generated content may be incorrect.">
            <a:extLst>
              <a:ext uri="{FF2B5EF4-FFF2-40B4-BE49-F238E27FC236}">
                <a16:creationId xmlns:a16="http://schemas.microsoft.com/office/drawing/2014/main" id="{391243D5-8CE1-151F-E5E8-6AA7C72FCA8E}"/>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8" name="Group 4">
            <a:extLst>
              <a:ext uri="{FF2B5EF4-FFF2-40B4-BE49-F238E27FC236}">
                <a16:creationId xmlns:a16="http://schemas.microsoft.com/office/drawing/2014/main" id="{58B1B820-8D3A-36EB-49A5-3BD476A938EB}"/>
              </a:ext>
            </a:extLst>
          </p:cNvPr>
          <p:cNvGrpSpPr>
            <a:grpSpLocks noChangeAspect="1"/>
          </p:cNvGrpSpPr>
          <p:nvPr userDrawn="1"/>
        </p:nvGrpSpPr>
        <p:grpSpPr bwMode="auto">
          <a:xfrm>
            <a:off x="0" y="6400800"/>
            <a:ext cx="457200" cy="457200"/>
            <a:chOff x="1680" y="0"/>
            <a:chExt cx="4320" cy="4320"/>
          </a:xfrm>
        </p:grpSpPr>
        <p:sp>
          <p:nvSpPr>
            <p:cNvPr id="9" name="AutoShape 3">
              <a:extLst>
                <a:ext uri="{FF2B5EF4-FFF2-40B4-BE49-F238E27FC236}">
                  <a16:creationId xmlns:a16="http://schemas.microsoft.com/office/drawing/2014/main" id="{0DEF2911-3431-0DDD-B911-0614CBE7A267}"/>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32A57B28-1766-22DA-F436-1A9F14569541}"/>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 name="Rectangle 10">
              <a:extLst>
                <a:ext uri="{FF2B5EF4-FFF2-40B4-BE49-F238E27FC236}">
                  <a16:creationId xmlns:a16="http://schemas.microsoft.com/office/drawing/2014/main" id="{4BFD922C-D093-309A-468C-1747D906485F}"/>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 name="Freeform 7">
              <a:extLst>
                <a:ext uri="{FF2B5EF4-FFF2-40B4-BE49-F238E27FC236}">
                  <a16:creationId xmlns:a16="http://schemas.microsoft.com/office/drawing/2014/main" id="{68B78D05-B739-5433-F861-2A70D17B797F}"/>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06FD23E5-8B42-FBB3-8E22-4702FB672B00}"/>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640080" y="1350962"/>
            <a:ext cx="10911840" cy="4867275"/>
          </a:xfrm>
        </p:spPr>
        <p:txBody>
          <a:bodyPr/>
          <a:lstStyle>
            <a:lvl1pPr marL="228600" indent="-228600">
              <a:buClr>
                <a:schemeClr val="accent2"/>
              </a:buClr>
              <a:buFont typeface="Wingdings" panose="05000000000000000000" pitchFamily="2" charset="2"/>
              <a:buChar char="§"/>
              <a:defRPr>
                <a:solidFill>
                  <a:schemeClr val="bg1"/>
                </a:solidFill>
              </a:defRPr>
            </a:lvl1pPr>
            <a:lvl2pPr>
              <a:buClr>
                <a:schemeClr val="accent2"/>
              </a:buClr>
              <a:defRPr>
                <a:solidFill>
                  <a:schemeClr val="bg1"/>
                </a:solidFill>
              </a:defRPr>
            </a:lvl2pPr>
            <a:lvl3pPr marL="685800" indent="-228600">
              <a:buClr>
                <a:schemeClr val="accent2"/>
              </a:buClr>
              <a:buFont typeface="Wingdings" panose="05000000000000000000" pitchFamily="2" charset="2"/>
              <a:buChar char="§"/>
              <a:defRPr>
                <a:solidFill>
                  <a:schemeClr val="bg1"/>
                </a:solidFill>
              </a:defRPr>
            </a:lvl3pPr>
            <a:lvl4pPr>
              <a:buClr>
                <a:schemeClr val="accent2"/>
              </a:buClr>
              <a:defRPr>
                <a:solidFill>
                  <a:schemeClr val="bg1"/>
                </a:solidFill>
              </a:defRPr>
            </a:lvl4pPr>
            <a:lvl5pPr marL="1143000" indent="-228600">
              <a:buClr>
                <a:schemeClr val="accent2"/>
              </a:buClr>
              <a:buFont typeface="Wingdings" panose="05000000000000000000" pitchFamily="2" charset="2"/>
              <a:buChar cha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763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6"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 columns">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p:txBody>
          <a:bodyPr/>
          <a:lstStyle/>
          <a:p>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80" y="1350962"/>
            <a:ext cx="5135880" cy="486727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6416040" y="1350962"/>
            <a:ext cx="5134610" cy="486727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113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assic title and 2 columns">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29E2F6-3847-6135-EDCD-D0DEE8096533}"/>
              </a:ext>
            </a:extLst>
          </p:cNvPr>
          <p:cNvPicPr>
            <a:picLocks noChangeAspect="1"/>
          </p:cNvPicPr>
          <p:nvPr userDrawn="1"/>
        </p:nvPicPr>
        <p:blipFill>
          <a:blip r:embed="rId2"/>
          <a:srcRect/>
          <a:stretch/>
        </p:blipFill>
        <p:spPr>
          <a:xfrm>
            <a:off x="763" y="857"/>
            <a:ext cx="12190474" cy="6857142"/>
          </a:xfrm>
          <a:prstGeom prst="rect">
            <a:avLst/>
          </a:prstGeom>
        </p:spPr>
      </p:pic>
      <p:pic>
        <p:nvPicPr>
          <p:cNvPr id="15" name="Picture 14" descr="A black background with a black square&#10;&#10;AI-generated content may be incorrect.">
            <a:extLst>
              <a:ext uri="{FF2B5EF4-FFF2-40B4-BE49-F238E27FC236}">
                <a16:creationId xmlns:a16="http://schemas.microsoft.com/office/drawing/2014/main" id="{E502BEB6-CF88-B665-D451-274FF7DB45AA}"/>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16" name="Group 4">
            <a:extLst>
              <a:ext uri="{FF2B5EF4-FFF2-40B4-BE49-F238E27FC236}">
                <a16:creationId xmlns:a16="http://schemas.microsoft.com/office/drawing/2014/main" id="{68BF46B7-7ED3-CC4D-33DA-F565191884EF}"/>
              </a:ext>
            </a:extLst>
          </p:cNvPr>
          <p:cNvGrpSpPr>
            <a:grpSpLocks noChangeAspect="1"/>
          </p:cNvGrpSpPr>
          <p:nvPr userDrawn="1"/>
        </p:nvGrpSpPr>
        <p:grpSpPr bwMode="auto">
          <a:xfrm>
            <a:off x="0" y="6400800"/>
            <a:ext cx="457200" cy="457200"/>
            <a:chOff x="1680" y="0"/>
            <a:chExt cx="4320" cy="4320"/>
          </a:xfrm>
        </p:grpSpPr>
        <p:sp>
          <p:nvSpPr>
            <p:cNvPr id="17" name="AutoShape 3">
              <a:extLst>
                <a:ext uri="{FF2B5EF4-FFF2-40B4-BE49-F238E27FC236}">
                  <a16:creationId xmlns:a16="http://schemas.microsoft.com/office/drawing/2014/main" id="{747FF981-FD49-6BBC-182A-1BFD73ABED29}"/>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88A93767-B836-80F3-5346-D9A83BFB5AF9}"/>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 name="Rectangle 18">
              <a:extLst>
                <a:ext uri="{FF2B5EF4-FFF2-40B4-BE49-F238E27FC236}">
                  <a16:creationId xmlns:a16="http://schemas.microsoft.com/office/drawing/2014/main" id="{9A3FE7AB-B4F0-3921-FE2D-E15B721EC487}"/>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Freeform 7">
              <a:extLst>
                <a:ext uri="{FF2B5EF4-FFF2-40B4-BE49-F238E27FC236}">
                  <a16:creationId xmlns:a16="http://schemas.microsoft.com/office/drawing/2014/main" id="{05305A99-EC9F-847F-D569-96345F46F405}"/>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2" name="TextBox 21" descr="page number">
            <a:extLst>
              <a:ext uri="{FF2B5EF4-FFF2-40B4-BE49-F238E27FC236}">
                <a16:creationId xmlns:a16="http://schemas.microsoft.com/office/drawing/2014/main" id="{D6700321-D9AE-9177-B151-B9CAFE415A8D}"/>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p:txBody>
          <a:bodyPr/>
          <a:lstStyle/>
          <a:p>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80" y="1350962"/>
            <a:ext cx="5135880" cy="486727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6416040" y="1350962"/>
            <a:ext cx="5134610" cy="486727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878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smos title and 2 columns">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574F85-D175-2D90-C984-54C5A3B046DA}"/>
              </a:ext>
            </a:extLst>
          </p:cNvPr>
          <p:cNvPicPr>
            <a:picLocks noChangeAspect="1"/>
          </p:cNvPicPr>
          <p:nvPr userDrawn="1"/>
        </p:nvPicPr>
        <p:blipFill>
          <a:blip r:embed="rId2"/>
          <a:srcRect/>
          <a:stretch/>
        </p:blipFill>
        <p:spPr>
          <a:xfrm>
            <a:off x="763" y="858"/>
            <a:ext cx="12190474" cy="6857142"/>
          </a:xfrm>
          <a:prstGeom prst="rect">
            <a:avLst/>
          </a:prstGeom>
        </p:spPr>
      </p:pic>
      <p:sp>
        <p:nvSpPr>
          <p:cNvPr id="9" name="Rectangle 8" descr="Intel Confidential">
            <a:extLst>
              <a:ext uri="{FF2B5EF4-FFF2-40B4-BE49-F238E27FC236}">
                <a16:creationId xmlns:a16="http://schemas.microsoft.com/office/drawing/2014/main" id="{FFEA6095-FEF4-5129-052C-729A6CC0F821}"/>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0" name="TextBox 9" descr="page number">
            <a:extLst>
              <a:ext uri="{FF2B5EF4-FFF2-40B4-BE49-F238E27FC236}">
                <a16:creationId xmlns:a16="http://schemas.microsoft.com/office/drawing/2014/main" id="{4E6E0EDC-2CC3-ED0E-C967-8E0A095CD0FE}"/>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1" name="Picture 10" descr="A black background with a black square&#10;&#10;AI-generated content may be incorrect.">
            <a:extLst>
              <a:ext uri="{FF2B5EF4-FFF2-40B4-BE49-F238E27FC236}">
                <a16:creationId xmlns:a16="http://schemas.microsoft.com/office/drawing/2014/main" id="{BDF68750-CAA2-CFF0-AE84-1463FE18F714}"/>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12" name="Group 4">
            <a:extLst>
              <a:ext uri="{FF2B5EF4-FFF2-40B4-BE49-F238E27FC236}">
                <a16:creationId xmlns:a16="http://schemas.microsoft.com/office/drawing/2014/main" id="{EE9E6AF4-3E00-A871-88D1-829FC34AE722}"/>
              </a:ext>
            </a:extLst>
          </p:cNvPr>
          <p:cNvGrpSpPr>
            <a:grpSpLocks noChangeAspect="1"/>
          </p:cNvGrpSpPr>
          <p:nvPr userDrawn="1"/>
        </p:nvGrpSpPr>
        <p:grpSpPr bwMode="auto">
          <a:xfrm>
            <a:off x="0" y="6400800"/>
            <a:ext cx="457200" cy="457200"/>
            <a:chOff x="1680" y="0"/>
            <a:chExt cx="4320" cy="4320"/>
          </a:xfrm>
        </p:grpSpPr>
        <p:sp>
          <p:nvSpPr>
            <p:cNvPr id="13" name="AutoShape 3">
              <a:extLst>
                <a:ext uri="{FF2B5EF4-FFF2-40B4-BE49-F238E27FC236}">
                  <a16:creationId xmlns:a16="http://schemas.microsoft.com/office/drawing/2014/main" id="{0587B258-F88B-B1A0-3BCE-C379FFA65BB1}"/>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0B23A9CF-2CF6-F79A-82DB-1A793C6405C4}"/>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 name="Rectangle 14">
              <a:extLst>
                <a:ext uri="{FF2B5EF4-FFF2-40B4-BE49-F238E27FC236}">
                  <a16:creationId xmlns:a16="http://schemas.microsoft.com/office/drawing/2014/main" id="{AF854670-EB11-C587-3052-D722BD1538D8}"/>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 name="Freeform 7">
              <a:extLst>
                <a:ext uri="{FF2B5EF4-FFF2-40B4-BE49-F238E27FC236}">
                  <a16:creationId xmlns:a16="http://schemas.microsoft.com/office/drawing/2014/main" id="{83CAABD0-DFA3-4281-65AC-555175C11F0B}"/>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80" y="1350962"/>
            <a:ext cx="5135880" cy="4867275"/>
          </a:xfrm>
        </p:spPr>
        <p:txBody>
          <a:bodyPr/>
          <a:lstStyle>
            <a:lvl1pPr marL="228600" indent="-228600">
              <a:buClr>
                <a:schemeClr val="accent2"/>
              </a:buClr>
              <a:buFont typeface="Wingdings" panose="05000000000000000000" pitchFamily="2" charset="2"/>
              <a:buChar char="§"/>
              <a:defRPr>
                <a:solidFill>
                  <a:schemeClr val="bg1"/>
                </a:solidFill>
              </a:defRPr>
            </a:lvl1pPr>
            <a:lvl2pPr>
              <a:buClr>
                <a:schemeClr val="accent2"/>
              </a:buClr>
              <a:defRPr>
                <a:solidFill>
                  <a:schemeClr val="bg1"/>
                </a:solidFill>
              </a:defRPr>
            </a:lvl2pPr>
            <a:lvl3pPr marL="685800" indent="-228600">
              <a:buClr>
                <a:schemeClr val="accent2"/>
              </a:buClr>
              <a:buFont typeface="Wingdings" panose="05000000000000000000" pitchFamily="2" charset="2"/>
              <a:buChar char="§"/>
              <a:defRPr>
                <a:solidFill>
                  <a:schemeClr val="bg1"/>
                </a:solidFill>
              </a:defRPr>
            </a:lvl3pPr>
            <a:lvl4pPr>
              <a:buClr>
                <a:schemeClr val="accent2"/>
              </a:buClr>
              <a:defRPr>
                <a:solidFill>
                  <a:schemeClr val="bg1"/>
                </a:solidFill>
              </a:defRPr>
            </a:lvl4pPr>
            <a:lvl5pPr marL="1143000" indent="-228600">
              <a:buClr>
                <a:schemeClr val="accent2"/>
              </a:buClr>
              <a:buFont typeface="Wingdings" panose="05000000000000000000" pitchFamily="2" charset="2"/>
              <a:buChar cha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6416040" y="1350962"/>
            <a:ext cx="5134610" cy="4867275"/>
          </a:xfrm>
        </p:spPr>
        <p:txBody>
          <a:bodyPr/>
          <a:lstStyle>
            <a:lvl1pPr marL="228600" indent="-228600">
              <a:buClr>
                <a:schemeClr val="accent2"/>
              </a:buClr>
              <a:buFont typeface="Wingdings" panose="05000000000000000000" pitchFamily="2" charset="2"/>
              <a:buChar char="§"/>
              <a:defRPr>
                <a:solidFill>
                  <a:schemeClr val="bg1"/>
                </a:solidFill>
              </a:defRPr>
            </a:lvl1pPr>
            <a:lvl2pPr>
              <a:buClr>
                <a:schemeClr val="accent2"/>
              </a:buClr>
              <a:defRPr>
                <a:solidFill>
                  <a:schemeClr val="bg1"/>
                </a:solidFill>
              </a:defRPr>
            </a:lvl2pPr>
            <a:lvl3pPr marL="685800" indent="-228600">
              <a:buClr>
                <a:schemeClr val="accent2"/>
              </a:buClr>
              <a:buFont typeface="Wingdings" panose="05000000000000000000" pitchFamily="2" charset="2"/>
              <a:buChar char="§"/>
              <a:defRPr>
                <a:solidFill>
                  <a:schemeClr val="bg1"/>
                </a:solidFill>
              </a:defRPr>
            </a:lvl3pPr>
            <a:lvl4pPr>
              <a:buClr>
                <a:schemeClr val="accent2"/>
              </a:buClr>
              <a:defRPr>
                <a:solidFill>
                  <a:schemeClr val="bg1"/>
                </a:solidFill>
              </a:defRPr>
            </a:lvl4pPr>
            <a:lvl5pPr marL="1143000" indent="-228600">
              <a:buClr>
                <a:schemeClr val="accent2"/>
              </a:buClr>
              <a:buFont typeface="Wingdings" panose="05000000000000000000" pitchFamily="2" charset="2"/>
              <a:buChar cha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233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4x4 grid">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p:txBody>
          <a:bodyPr/>
          <a:lstStyle/>
          <a:p>
            <a:r>
              <a:rPr lang="en-US"/>
              <a:t>Click to edit title style</a:t>
            </a:r>
          </a:p>
        </p:txBody>
      </p:sp>
      <p:sp>
        <p:nvSpPr>
          <p:cNvPr id="10" name="Content Placeholder 2">
            <a:extLst>
              <a:ext uri="{FF2B5EF4-FFF2-40B4-BE49-F238E27FC236}">
                <a16:creationId xmlns:a16="http://schemas.microsoft.com/office/drawing/2014/main" id="{56C1875E-7D7F-8CFE-CD09-114BA91DB1A2}"/>
              </a:ext>
            </a:extLst>
          </p:cNvPr>
          <p:cNvSpPr>
            <a:spLocks noGrp="1"/>
          </p:cNvSpPr>
          <p:nvPr>
            <p:ph sz="half" idx="1" hasCustomPrompt="1"/>
          </p:nvPr>
        </p:nvSpPr>
        <p:spPr>
          <a:xfrm>
            <a:off x="640079" y="1350964"/>
            <a:ext cx="5273041" cy="2250598"/>
          </a:xfrm>
          <a:ln>
            <a:noFill/>
          </a:ln>
        </p:spPr>
        <p:txBody>
          <a:bodyPr lIns="0" tIns="0" rIns="0" bIns="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CA12D478-566E-EB09-8C49-F20C246E1E70}"/>
              </a:ext>
            </a:extLst>
          </p:cNvPr>
          <p:cNvSpPr>
            <a:spLocks noGrp="1"/>
          </p:cNvSpPr>
          <p:nvPr>
            <p:ph sz="half" idx="10" hasCustomPrompt="1"/>
          </p:nvPr>
        </p:nvSpPr>
        <p:spPr>
          <a:xfrm>
            <a:off x="6279197" y="1350964"/>
            <a:ext cx="5273041" cy="2250598"/>
          </a:xfrm>
          <a:ln>
            <a:noFill/>
          </a:ln>
        </p:spPr>
        <p:txBody>
          <a:bodyPr lIns="0" tIns="0" rIns="0" bIns="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27572F18-13D8-4A44-0BC9-1028CB8FE261}"/>
              </a:ext>
            </a:extLst>
          </p:cNvPr>
          <p:cNvSpPr>
            <a:spLocks noGrp="1"/>
          </p:cNvSpPr>
          <p:nvPr>
            <p:ph sz="half" idx="11" hasCustomPrompt="1"/>
          </p:nvPr>
        </p:nvSpPr>
        <p:spPr>
          <a:xfrm>
            <a:off x="640080" y="3966051"/>
            <a:ext cx="5273041" cy="2066640"/>
          </a:xfrm>
          <a:ln>
            <a:noFill/>
          </a:ln>
        </p:spPr>
        <p:txBody>
          <a:bodyPr lIns="0" tIns="0" rIns="0" bIns="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BBD29EC2-03C2-0BAC-29DB-E66CBA58BAD2}"/>
              </a:ext>
            </a:extLst>
          </p:cNvPr>
          <p:cNvSpPr>
            <a:spLocks noGrp="1"/>
          </p:cNvSpPr>
          <p:nvPr>
            <p:ph sz="half" idx="12" hasCustomPrompt="1"/>
          </p:nvPr>
        </p:nvSpPr>
        <p:spPr>
          <a:xfrm>
            <a:off x="6277609" y="3966051"/>
            <a:ext cx="5273041" cy="2066640"/>
          </a:xfrm>
          <a:ln>
            <a:noFill/>
          </a:ln>
        </p:spPr>
        <p:txBody>
          <a:bodyPr lIns="0" tIns="0" rIns="0" bIns="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3C6D7762-3D47-1050-E6A2-456426302529}"/>
              </a:ext>
            </a:extLst>
          </p:cNvPr>
          <p:cNvCxnSpPr>
            <a:cxnSpLocks/>
          </p:cNvCxnSpPr>
          <p:nvPr userDrawn="1"/>
        </p:nvCxnSpPr>
        <p:spPr>
          <a:xfrm>
            <a:off x="6096000" y="1350963"/>
            <a:ext cx="0" cy="48656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D344C18-FD99-2627-B3E3-5A9FF5C82019}"/>
              </a:ext>
            </a:extLst>
          </p:cNvPr>
          <p:cNvCxnSpPr>
            <a:cxnSpLocks/>
          </p:cNvCxnSpPr>
          <p:nvPr userDrawn="1"/>
        </p:nvCxnSpPr>
        <p:spPr>
          <a:xfrm>
            <a:off x="640080" y="3783806"/>
            <a:ext cx="1091057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76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assic title and 4x4 grid">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F9E72A-2461-D479-D70A-0F9532313B0B}"/>
              </a:ext>
            </a:extLst>
          </p:cNvPr>
          <p:cNvPicPr>
            <a:picLocks noChangeAspect="1"/>
          </p:cNvPicPr>
          <p:nvPr userDrawn="1"/>
        </p:nvPicPr>
        <p:blipFill>
          <a:blip r:embed="rId2"/>
          <a:srcRect/>
          <a:stretch/>
        </p:blipFill>
        <p:spPr>
          <a:xfrm>
            <a:off x="763" y="857"/>
            <a:ext cx="12190474" cy="6857142"/>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72C13313-7639-ADC8-0B54-DE4D63479C6D}"/>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15" name="Group 4">
            <a:extLst>
              <a:ext uri="{FF2B5EF4-FFF2-40B4-BE49-F238E27FC236}">
                <a16:creationId xmlns:a16="http://schemas.microsoft.com/office/drawing/2014/main" id="{37764420-80C7-2945-1E87-27497B596514}"/>
              </a:ext>
            </a:extLst>
          </p:cNvPr>
          <p:cNvGrpSpPr>
            <a:grpSpLocks noChangeAspect="1"/>
          </p:cNvGrpSpPr>
          <p:nvPr userDrawn="1"/>
        </p:nvGrpSpPr>
        <p:grpSpPr bwMode="auto">
          <a:xfrm>
            <a:off x="0" y="6400800"/>
            <a:ext cx="457200" cy="457200"/>
            <a:chOff x="1680" y="0"/>
            <a:chExt cx="4320" cy="4320"/>
          </a:xfrm>
        </p:grpSpPr>
        <p:sp>
          <p:nvSpPr>
            <p:cNvPr id="21" name="AutoShape 3">
              <a:extLst>
                <a:ext uri="{FF2B5EF4-FFF2-40B4-BE49-F238E27FC236}">
                  <a16:creationId xmlns:a16="http://schemas.microsoft.com/office/drawing/2014/main" id="{91C2A06E-E082-FFD0-D6CE-072772E76E58}"/>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8F8FDE7D-E5A2-8EB5-5DDE-74FA2D53E90C}"/>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 name="Rectangle 22">
              <a:extLst>
                <a:ext uri="{FF2B5EF4-FFF2-40B4-BE49-F238E27FC236}">
                  <a16:creationId xmlns:a16="http://schemas.microsoft.com/office/drawing/2014/main" id="{CCE56E47-26C4-517A-82E5-EAB10329D4B5}"/>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 name="Freeform 7">
              <a:extLst>
                <a:ext uri="{FF2B5EF4-FFF2-40B4-BE49-F238E27FC236}">
                  <a16:creationId xmlns:a16="http://schemas.microsoft.com/office/drawing/2014/main" id="{3663EC9C-05A3-945E-42A3-DA05B5E89A0C}"/>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6" name="TextBox 25" descr="page number">
            <a:extLst>
              <a:ext uri="{FF2B5EF4-FFF2-40B4-BE49-F238E27FC236}">
                <a16:creationId xmlns:a16="http://schemas.microsoft.com/office/drawing/2014/main" id="{0C989EC7-423D-C2C2-F8A7-E813A55EBD67}"/>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p:txBody>
          <a:bodyPr/>
          <a:lstStyle/>
          <a:p>
            <a:r>
              <a:rPr lang="en-US"/>
              <a:t>Click to edit title style</a:t>
            </a:r>
          </a:p>
        </p:txBody>
      </p:sp>
      <p:sp>
        <p:nvSpPr>
          <p:cNvPr id="10" name="Content Placeholder 2">
            <a:extLst>
              <a:ext uri="{FF2B5EF4-FFF2-40B4-BE49-F238E27FC236}">
                <a16:creationId xmlns:a16="http://schemas.microsoft.com/office/drawing/2014/main" id="{56C1875E-7D7F-8CFE-CD09-114BA91DB1A2}"/>
              </a:ext>
            </a:extLst>
          </p:cNvPr>
          <p:cNvSpPr>
            <a:spLocks noGrp="1"/>
          </p:cNvSpPr>
          <p:nvPr>
            <p:ph sz="half" idx="1" hasCustomPrompt="1"/>
          </p:nvPr>
        </p:nvSpPr>
        <p:spPr>
          <a:xfrm>
            <a:off x="640079" y="1350964"/>
            <a:ext cx="5273041" cy="2250598"/>
          </a:xfrm>
          <a:ln>
            <a:noFill/>
          </a:ln>
        </p:spPr>
        <p:txBody>
          <a:bodyPr lIns="0" tIns="0" rIns="0" bIns="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CA12D478-566E-EB09-8C49-F20C246E1E70}"/>
              </a:ext>
            </a:extLst>
          </p:cNvPr>
          <p:cNvSpPr>
            <a:spLocks noGrp="1"/>
          </p:cNvSpPr>
          <p:nvPr>
            <p:ph sz="half" idx="10" hasCustomPrompt="1"/>
          </p:nvPr>
        </p:nvSpPr>
        <p:spPr>
          <a:xfrm>
            <a:off x="6279197" y="1350964"/>
            <a:ext cx="5273041" cy="2250598"/>
          </a:xfrm>
          <a:ln>
            <a:noFill/>
          </a:ln>
        </p:spPr>
        <p:txBody>
          <a:bodyPr lIns="0" tIns="0" rIns="0" bIns="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27572F18-13D8-4A44-0BC9-1028CB8FE261}"/>
              </a:ext>
            </a:extLst>
          </p:cNvPr>
          <p:cNvSpPr>
            <a:spLocks noGrp="1"/>
          </p:cNvSpPr>
          <p:nvPr>
            <p:ph sz="half" idx="11" hasCustomPrompt="1"/>
          </p:nvPr>
        </p:nvSpPr>
        <p:spPr>
          <a:xfrm>
            <a:off x="640080" y="3966051"/>
            <a:ext cx="5273041" cy="2066640"/>
          </a:xfrm>
          <a:ln>
            <a:noFill/>
          </a:ln>
        </p:spPr>
        <p:txBody>
          <a:bodyPr lIns="0" tIns="0" rIns="0" bIns="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BBD29EC2-03C2-0BAC-29DB-E66CBA58BAD2}"/>
              </a:ext>
            </a:extLst>
          </p:cNvPr>
          <p:cNvSpPr>
            <a:spLocks noGrp="1"/>
          </p:cNvSpPr>
          <p:nvPr>
            <p:ph sz="half" idx="12" hasCustomPrompt="1"/>
          </p:nvPr>
        </p:nvSpPr>
        <p:spPr>
          <a:xfrm>
            <a:off x="6277609" y="3966051"/>
            <a:ext cx="5273041" cy="2066640"/>
          </a:xfrm>
          <a:ln>
            <a:noFill/>
          </a:ln>
        </p:spPr>
        <p:txBody>
          <a:bodyPr lIns="0" tIns="0" rIns="0" bIns="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3C6D7762-3D47-1050-E6A2-456426302529}"/>
              </a:ext>
            </a:extLst>
          </p:cNvPr>
          <p:cNvCxnSpPr>
            <a:cxnSpLocks/>
          </p:cNvCxnSpPr>
          <p:nvPr userDrawn="1"/>
        </p:nvCxnSpPr>
        <p:spPr>
          <a:xfrm>
            <a:off x="6096000" y="1350963"/>
            <a:ext cx="0" cy="486568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D344C18-FD99-2627-B3E3-5A9FF5C82019}"/>
              </a:ext>
            </a:extLst>
          </p:cNvPr>
          <p:cNvCxnSpPr>
            <a:cxnSpLocks/>
          </p:cNvCxnSpPr>
          <p:nvPr userDrawn="1"/>
        </p:nvCxnSpPr>
        <p:spPr>
          <a:xfrm>
            <a:off x="640080" y="3783806"/>
            <a:ext cx="1091057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56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smos title and 4x4 grid">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B23390-39A6-042C-7ABB-6E21976FD912}"/>
              </a:ext>
            </a:extLst>
          </p:cNvPr>
          <p:cNvPicPr>
            <a:picLocks noChangeAspect="1"/>
          </p:cNvPicPr>
          <p:nvPr userDrawn="1"/>
        </p:nvPicPr>
        <p:blipFill>
          <a:blip r:embed="rId2"/>
          <a:srcRect/>
          <a:stretch/>
        </p:blipFill>
        <p:spPr>
          <a:xfrm>
            <a:off x="763" y="858"/>
            <a:ext cx="12190474" cy="6857142"/>
          </a:xfrm>
          <a:prstGeom prst="rect">
            <a:avLst/>
          </a:prstGeom>
        </p:spPr>
      </p:pic>
      <p:sp>
        <p:nvSpPr>
          <p:cNvPr id="14" name="Rectangle 13" descr="Intel Confidential">
            <a:extLst>
              <a:ext uri="{FF2B5EF4-FFF2-40B4-BE49-F238E27FC236}">
                <a16:creationId xmlns:a16="http://schemas.microsoft.com/office/drawing/2014/main" id="{CFC25007-7DEC-80E7-144D-F714AF128F8F}"/>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5" name="TextBox 14" descr="page number">
            <a:extLst>
              <a:ext uri="{FF2B5EF4-FFF2-40B4-BE49-F238E27FC236}">
                <a16:creationId xmlns:a16="http://schemas.microsoft.com/office/drawing/2014/main" id="{2967EFC5-40CC-5C62-952A-EDC642704032}"/>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21" name="Picture 20" descr="A black background with a black square&#10;&#10;AI-generated content may be incorrect.">
            <a:extLst>
              <a:ext uri="{FF2B5EF4-FFF2-40B4-BE49-F238E27FC236}">
                <a16:creationId xmlns:a16="http://schemas.microsoft.com/office/drawing/2014/main" id="{76A0DBE5-9694-C945-71C7-C2DA8F7C6169}"/>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22" name="Group 4">
            <a:extLst>
              <a:ext uri="{FF2B5EF4-FFF2-40B4-BE49-F238E27FC236}">
                <a16:creationId xmlns:a16="http://schemas.microsoft.com/office/drawing/2014/main" id="{CB80D9E6-3D6A-F212-475C-9C7DB6137DDD}"/>
              </a:ext>
            </a:extLst>
          </p:cNvPr>
          <p:cNvGrpSpPr>
            <a:grpSpLocks noChangeAspect="1"/>
          </p:cNvGrpSpPr>
          <p:nvPr userDrawn="1"/>
        </p:nvGrpSpPr>
        <p:grpSpPr bwMode="auto">
          <a:xfrm>
            <a:off x="0" y="6400800"/>
            <a:ext cx="457200" cy="457200"/>
            <a:chOff x="1680" y="0"/>
            <a:chExt cx="4320" cy="4320"/>
          </a:xfrm>
        </p:grpSpPr>
        <p:sp>
          <p:nvSpPr>
            <p:cNvPr id="23" name="AutoShape 3">
              <a:extLst>
                <a:ext uri="{FF2B5EF4-FFF2-40B4-BE49-F238E27FC236}">
                  <a16:creationId xmlns:a16="http://schemas.microsoft.com/office/drawing/2014/main" id="{C887B14B-4CA6-6323-01B9-107BA761272D}"/>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FABA1D6F-1AA7-9E07-FE18-C40B22410EEC}"/>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 name="Rectangle 24">
              <a:extLst>
                <a:ext uri="{FF2B5EF4-FFF2-40B4-BE49-F238E27FC236}">
                  <a16:creationId xmlns:a16="http://schemas.microsoft.com/office/drawing/2014/main" id="{19E1DFF3-1245-11E5-E0B5-D97BBF6D8DE8}"/>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 name="Freeform 7">
              <a:extLst>
                <a:ext uri="{FF2B5EF4-FFF2-40B4-BE49-F238E27FC236}">
                  <a16:creationId xmlns:a16="http://schemas.microsoft.com/office/drawing/2014/main" id="{44087598-BFAC-3B20-1064-DBCC2BF77D0B}"/>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sp>
        <p:nvSpPr>
          <p:cNvPr id="10" name="Content Placeholder 2">
            <a:extLst>
              <a:ext uri="{FF2B5EF4-FFF2-40B4-BE49-F238E27FC236}">
                <a16:creationId xmlns:a16="http://schemas.microsoft.com/office/drawing/2014/main" id="{56C1875E-7D7F-8CFE-CD09-114BA91DB1A2}"/>
              </a:ext>
            </a:extLst>
          </p:cNvPr>
          <p:cNvSpPr>
            <a:spLocks noGrp="1"/>
          </p:cNvSpPr>
          <p:nvPr>
            <p:ph sz="half" idx="1" hasCustomPrompt="1"/>
          </p:nvPr>
        </p:nvSpPr>
        <p:spPr>
          <a:xfrm>
            <a:off x="640079" y="1350964"/>
            <a:ext cx="5273041" cy="2250598"/>
          </a:xfrm>
          <a:ln>
            <a:noFill/>
          </a:ln>
        </p:spPr>
        <p:txBody>
          <a:bodyPr lIns="0" tIns="0" rIns="0" bIns="0">
            <a:normAutofit/>
          </a:bodyPr>
          <a:lstStyle>
            <a:lvl1pPr marL="169863" indent="-169863">
              <a:spcAft>
                <a:spcPts val="600"/>
              </a:spcAft>
              <a:buClr>
                <a:schemeClr val="accent2"/>
              </a:buClr>
              <a:defRPr sz="1600">
                <a:solidFill>
                  <a:schemeClr val="bg1"/>
                </a:solidFill>
              </a:defRPr>
            </a:lvl1pPr>
            <a:lvl2pPr marL="341313" indent="-169863">
              <a:spcAft>
                <a:spcPts val="600"/>
              </a:spcAft>
              <a:buClr>
                <a:schemeClr val="accent2"/>
              </a:buClr>
              <a:defRPr sz="1600">
                <a:solidFill>
                  <a:schemeClr val="bg1"/>
                </a:solidFill>
              </a:defRPr>
            </a:lvl2pPr>
            <a:lvl3pPr marL="511175" indent="-169863">
              <a:spcAft>
                <a:spcPts val="600"/>
              </a:spcAft>
              <a:buClr>
                <a:schemeClr val="accent2"/>
              </a:buClr>
              <a:defRPr sz="1600">
                <a:solidFill>
                  <a:schemeClr val="bg1"/>
                </a:solidFill>
              </a:defRPr>
            </a:lvl3pPr>
            <a:lvl4pPr marL="688975" indent="-173038">
              <a:spcAft>
                <a:spcPts val="600"/>
              </a:spcAft>
              <a:buClr>
                <a:schemeClr val="accent2"/>
              </a:buClr>
              <a:defRPr sz="1600">
                <a:solidFill>
                  <a:schemeClr val="bg1"/>
                </a:solidFill>
              </a:defRPr>
            </a:lvl4pPr>
            <a:lvl5pPr marL="860425" indent="-173038">
              <a:spcAft>
                <a:spcPts val="600"/>
              </a:spcAft>
              <a:buClr>
                <a:schemeClr val="accent2"/>
              </a:buClr>
              <a:defRPr sz="1600">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CA12D478-566E-EB09-8C49-F20C246E1E70}"/>
              </a:ext>
            </a:extLst>
          </p:cNvPr>
          <p:cNvSpPr>
            <a:spLocks noGrp="1"/>
          </p:cNvSpPr>
          <p:nvPr>
            <p:ph sz="half" idx="10" hasCustomPrompt="1"/>
          </p:nvPr>
        </p:nvSpPr>
        <p:spPr>
          <a:xfrm>
            <a:off x="6279197" y="1350964"/>
            <a:ext cx="5273041" cy="2250598"/>
          </a:xfrm>
          <a:ln>
            <a:noFill/>
          </a:ln>
        </p:spPr>
        <p:txBody>
          <a:bodyPr lIns="0" tIns="0" rIns="0" bIns="0">
            <a:normAutofit/>
          </a:bodyPr>
          <a:lstStyle>
            <a:lvl1pPr marL="169863" indent="-169863">
              <a:spcAft>
                <a:spcPts val="600"/>
              </a:spcAft>
              <a:buClr>
                <a:schemeClr val="accent2"/>
              </a:buClr>
              <a:defRPr sz="1600">
                <a:solidFill>
                  <a:schemeClr val="bg1"/>
                </a:solidFill>
              </a:defRPr>
            </a:lvl1pPr>
            <a:lvl2pPr marL="341313" indent="-169863">
              <a:spcAft>
                <a:spcPts val="600"/>
              </a:spcAft>
              <a:buClr>
                <a:schemeClr val="accent2"/>
              </a:buClr>
              <a:defRPr sz="1600">
                <a:solidFill>
                  <a:schemeClr val="bg1"/>
                </a:solidFill>
              </a:defRPr>
            </a:lvl2pPr>
            <a:lvl3pPr marL="511175" indent="-169863">
              <a:spcAft>
                <a:spcPts val="600"/>
              </a:spcAft>
              <a:buClr>
                <a:schemeClr val="accent2"/>
              </a:buClr>
              <a:defRPr sz="1600">
                <a:solidFill>
                  <a:schemeClr val="bg1"/>
                </a:solidFill>
              </a:defRPr>
            </a:lvl3pPr>
            <a:lvl4pPr marL="688975" indent="-173038">
              <a:spcAft>
                <a:spcPts val="600"/>
              </a:spcAft>
              <a:buClr>
                <a:schemeClr val="accent2"/>
              </a:buClr>
              <a:defRPr sz="1600">
                <a:solidFill>
                  <a:schemeClr val="bg1"/>
                </a:solidFill>
              </a:defRPr>
            </a:lvl4pPr>
            <a:lvl5pPr marL="860425" indent="-173038">
              <a:spcAft>
                <a:spcPts val="600"/>
              </a:spcAft>
              <a:buClr>
                <a:schemeClr val="accent2"/>
              </a:buClr>
              <a:defRPr sz="1600">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27572F18-13D8-4A44-0BC9-1028CB8FE261}"/>
              </a:ext>
            </a:extLst>
          </p:cNvPr>
          <p:cNvSpPr>
            <a:spLocks noGrp="1"/>
          </p:cNvSpPr>
          <p:nvPr>
            <p:ph sz="half" idx="11" hasCustomPrompt="1"/>
          </p:nvPr>
        </p:nvSpPr>
        <p:spPr>
          <a:xfrm>
            <a:off x="640080" y="3966051"/>
            <a:ext cx="5273041" cy="2066640"/>
          </a:xfrm>
          <a:ln>
            <a:noFill/>
          </a:ln>
        </p:spPr>
        <p:txBody>
          <a:bodyPr lIns="0" tIns="0" rIns="0" bIns="0">
            <a:normAutofit/>
          </a:bodyPr>
          <a:lstStyle>
            <a:lvl1pPr marL="169863" indent="-169863">
              <a:spcAft>
                <a:spcPts val="600"/>
              </a:spcAft>
              <a:buClr>
                <a:schemeClr val="accent2"/>
              </a:buClr>
              <a:defRPr sz="1600">
                <a:solidFill>
                  <a:schemeClr val="bg1"/>
                </a:solidFill>
              </a:defRPr>
            </a:lvl1pPr>
            <a:lvl2pPr marL="341313" indent="-169863">
              <a:spcAft>
                <a:spcPts val="600"/>
              </a:spcAft>
              <a:buClr>
                <a:schemeClr val="accent2"/>
              </a:buClr>
              <a:defRPr sz="1600">
                <a:solidFill>
                  <a:schemeClr val="bg1"/>
                </a:solidFill>
              </a:defRPr>
            </a:lvl2pPr>
            <a:lvl3pPr marL="511175" indent="-169863">
              <a:spcAft>
                <a:spcPts val="600"/>
              </a:spcAft>
              <a:buClr>
                <a:schemeClr val="accent2"/>
              </a:buClr>
              <a:defRPr sz="1600">
                <a:solidFill>
                  <a:schemeClr val="bg1"/>
                </a:solidFill>
              </a:defRPr>
            </a:lvl3pPr>
            <a:lvl4pPr marL="688975" indent="-173038">
              <a:spcAft>
                <a:spcPts val="600"/>
              </a:spcAft>
              <a:buClr>
                <a:schemeClr val="accent2"/>
              </a:buClr>
              <a:defRPr sz="1600">
                <a:solidFill>
                  <a:schemeClr val="bg1"/>
                </a:solidFill>
              </a:defRPr>
            </a:lvl4pPr>
            <a:lvl5pPr marL="860425" indent="-173038">
              <a:spcAft>
                <a:spcPts val="600"/>
              </a:spcAft>
              <a:buClr>
                <a:schemeClr val="accent2"/>
              </a:buClr>
              <a:defRPr sz="1600">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BBD29EC2-03C2-0BAC-29DB-E66CBA58BAD2}"/>
              </a:ext>
            </a:extLst>
          </p:cNvPr>
          <p:cNvSpPr>
            <a:spLocks noGrp="1"/>
          </p:cNvSpPr>
          <p:nvPr>
            <p:ph sz="half" idx="12" hasCustomPrompt="1"/>
          </p:nvPr>
        </p:nvSpPr>
        <p:spPr>
          <a:xfrm>
            <a:off x="6277609" y="3966051"/>
            <a:ext cx="5273041" cy="2066640"/>
          </a:xfrm>
          <a:ln>
            <a:noFill/>
          </a:ln>
        </p:spPr>
        <p:txBody>
          <a:bodyPr lIns="0" tIns="0" rIns="0" bIns="0">
            <a:normAutofit/>
          </a:bodyPr>
          <a:lstStyle>
            <a:lvl1pPr marL="169863" indent="-169863">
              <a:spcAft>
                <a:spcPts val="600"/>
              </a:spcAft>
              <a:buClr>
                <a:schemeClr val="accent2"/>
              </a:buClr>
              <a:defRPr sz="1600">
                <a:solidFill>
                  <a:schemeClr val="bg1"/>
                </a:solidFill>
              </a:defRPr>
            </a:lvl1pPr>
            <a:lvl2pPr marL="341313" indent="-169863">
              <a:spcAft>
                <a:spcPts val="600"/>
              </a:spcAft>
              <a:buClr>
                <a:schemeClr val="accent2"/>
              </a:buClr>
              <a:defRPr sz="1600">
                <a:solidFill>
                  <a:schemeClr val="bg1"/>
                </a:solidFill>
              </a:defRPr>
            </a:lvl2pPr>
            <a:lvl3pPr marL="511175" indent="-169863">
              <a:spcAft>
                <a:spcPts val="600"/>
              </a:spcAft>
              <a:buClr>
                <a:schemeClr val="accent2"/>
              </a:buClr>
              <a:defRPr sz="1600">
                <a:solidFill>
                  <a:schemeClr val="bg1"/>
                </a:solidFill>
              </a:defRPr>
            </a:lvl3pPr>
            <a:lvl4pPr marL="688975" indent="-173038">
              <a:spcAft>
                <a:spcPts val="600"/>
              </a:spcAft>
              <a:buClr>
                <a:schemeClr val="accent2"/>
              </a:buClr>
              <a:defRPr sz="1600">
                <a:solidFill>
                  <a:schemeClr val="bg1"/>
                </a:solidFill>
              </a:defRPr>
            </a:lvl4pPr>
            <a:lvl5pPr marL="860425" indent="-173038">
              <a:spcAft>
                <a:spcPts val="600"/>
              </a:spcAft>
              <a:buClr>
                <a:schemeClr val="accent2"/>
              </a:buClr>
              <a:defRPr sz="1600">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3C6D7762-3D47-1050-E6A2-456426302529}"/>
              </a:ext>
            </a:extLst>
          </p:cNvPr>
          <p:cNvCxnSpPr>
            <a:cxnSpLocks/>
          </p:cNvCxnSpPr>
          <p:nvPr userDrawn="1"/>
        </p:nvCxnSpPr>
        <p:spPr>
          <a:xfrm>
            <a:off x="6096000" y="1350963"/>
            <a:ext cx="0" cy="48656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D344C18-FD99-2627-B3E3-5A9FF5C82019}"/>
              </a:ext>
            </a:extLst>
          </p:cNvPr>
          <p:cNvCxnSpPr>
            <a:cxnSpLocks/>
          </p:cNvCxnSpPr>
          <p:nvPr userDrawn="1"/>
        </p:nvCxnSpPr>
        <p:spPr>
          <a:xfrm>
            <a:off x="640080" y="3783806"/>
            <a:ext cx="1091057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67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s + headers">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a:xfrm>
            <a:off x="640080" y="347472"/>
            <a:ext cx="10911840" cy="640080"/>
          </a:xfrm>
        </p:spPr>
        <p:txBody>
          <a:bodyPr/>
          <a:lstStyle/>
          <a:p>
            <a:r>
              <a:rPr lang="en-US"/>
              <a:t>Click to edit title style</a:t>
            </a:r>
          </a:p>
        </p:txBody>
      </p:sp>
      <p:sp>
        <p:nvSpPr>
          <p:cNvPr id="8" name="Text Placeholder 7">
            <a:extLst>
              <a:ext uri="{FF2B5EF4-FFF2-40B4-BE49-F238E27FC236}">
                <a16:creationId xmlns:a16="http://schemas.microsoft.com/office/drawing/2014/main" id="{F995D9A7-4794-7F3E-08C6-4DF5706ACBC9}"/>
              </a:ext>
            </a:extLst>
          </p:cNvPr>
          <p:cNvSpPr>
            <a:spLocks noGrp="1"/>
          </p:cNvSpPr>
          <p:nvPr>
            <p:ph type="body" sz="quarter" idx="10" hasCustomPrompt="1"/>
          </p:nvPr>
        </p:nvSpPr>
        <p:spPr>
          <a:xfrm>
            <a:off x="640080" y="1352550"/>
            <a:ext cx="5367528" cy="731520"/>
          </a:xfrm>
          <a:solidFill>
            <a:schemeClr val="accent1"/>
          </a:solidFill>
          <a:ln>
            <a:noFill/>
          </a:ln>
        </p:spPr>
        <p:txBody>
          <a:bodyPr lIns="137160" tIns="137160" rIns="137160" bIns="137160" anchor="ctr">
            <a:normAutofit/>
          </a:bodyPr>
          <a:lstStyle>
            <a:lvl1pPr marL="0" indent="0" algn="ctr">
              <a:buFontTx/>
              <a:buNone/>
              <a:defRPr sz="2200">
                <a:solidFill>
                  <a:schemeClr val="bg1"/>
                </a:solidFill>
                <a:latin typeface="+mj-lt"/>
              </a:defRPr>
            </a:lvl1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80" y="2084069"/>
            <a:ext cx="5367528" cy="4134169"/>
          </a:xfrm>
          <a:solidFill>
            <a:srgbClr val="00285A"/>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3C5593E0-6E71-F064-B777-B376CDA76F27}"/>
              </a:ext>
            </a:extLst>
          </p:cNvPr>
          <p:cNvSpPr>
            <a:spLocks noGrp="1"/>
          </p:cNvSpPr>
          <p:nvPr>
            <p:ph type="body" sz="quarter" idx="11" hasCustomPrompt="1"/>
          </p:nvPr>
        </p:nvSpPr>
        <p:spPr>
          <a:xfrm>
            <a:off x="6184392" y="1352550"/>
            <a:ext cx="5367528" cy="731520"/>
          </a:xfrm>
          <a:solidFill>
            <a:schemeClr val="accent1"/>
          </a:solidFill>
          <a:ln>
            <a:noFill/>
          </a:ln>
        </p:spPr>
        <p:txBody>
          <a:bodyPr lIns="137160" tIns="137160" rIns="137160" bIns="137160" anchor="ctr">
            <a:normAutofit/>
          </a:bodyPr>
          <a:lstStyle>
            <a:lvl1pPr marL="0" indent="0" algn="ctr">
              <a:buFontTx/>
              <a:buNone/>
              <a:defRPr sz="2200">
                <a:solidFill>
                  <a:schemeClr val="bg1"/>
                </a:solidFill>
                <a:latin typeface="+mj-lt"/>
              </a:defRPr>
            </a:lvl1pPr>
          </a:lstStyle>
          <a:p>
            <a:pPr lvl="0"/>
            <a:r>
              <a:rPr lang="en-US"/>
              <a:t>Click to edit text styles</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6184392" y="2084069"/>
            <a:ext cx="5367528" cy="4134169"/>
          </a:xfrm>
          <a:solidFill>
            <a:srgbClr val="00285A"/>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435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lassic title slide + photo">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DFE534-314C-2409-6411-70F001DE345D}"/>
              </a:ext>
            </a:extLst>
          </p:cNvPr>
          <p:cNvPicPr>
            <a:picLocks noChangeAspect="1"/>
          </p:cNvPicPr>
          <p:nvPr userDrawn="1"/>
        </p:nvPicPr>
        <p:blipFill>
          <a:blip r:embed="rId2"/>
          <a:srcRect/>
          <a:stretch/>
        </p:blipFill>
        <p:spPr>
          <a:xfrm>
            <a:off x="763" y="428"/>
            <a:ext cx="12190474" cy="6857141"/>
          </a:xfrm>
          <a:prstGeom prst="rect">
            <a:avLst/>
          </a:prstGeom>
        </p:spPr>
      </p:pic>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6734596" y="1544945"/>
            <a:ext cx="4816031" cy="557784"/>
          </a:xfrm>
          <a:prstGeom prst="rect">
            <a:avLst/>
          </a:prstGeom>
        </p:spPr>
        <p:txBody>
          <a:bodyPr anchor="b" anchorCtr="0">
            <a:normAutofit/>
          </a:bodyPr>
          <a:lstStyle>
            <a:lvl1pPr marL="0" indent="0">
              <a:buFontTx/>
              <a:buNone/>
              <a:defRPr sz="1600">
                <a:solidFill>
                  <a:schemeClr val="bg1"/>
                </a:solidFill>
                <a:latin typeface="+mn-lt"/>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6734175" y="2188568"/>
            <a:ext cx="4816475" cy="2839352"/>
          </a:xfrm>
        </p:spPr>
        <p:txBody>
          <a:bodyPr anchor="b"/>
          <a:lstStyle>
            <a:lvl1pPr algn="l">
              <a:defRPr sz="6000">
                <a:solidFill>
                  <a:schemeClr val="bg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6734175" y="5119996"/>
            <a:ext cx="4816475" cy="1097280"/>
          </a:xfrm>
          <a:prstGeom prst="rect">
            <a:avLst/>
          </a:prstGeo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0" name="Picture Placeholder 9">
            <a:extLst>
              <a:ext uri="{FF2B5EF4-FFF2-40B4-BE49-F238E27FC236}">
                <a16:creationId xmlns:a16="http://schemas.microsoft.com/office/drawing/2014/main" id="{4A1BBB95-87C4-C043-F407-EABD3EB441AC}"/>
              </a:ext>
            </a:extLst>
          </p:cNvPr>
          <p:cNvSpPr>
            <a:spLocks noGrp="1"/>
          </p:cNvSpPr>
          <p:nvPr>
            <p:ph type="pic" sz="quarter" idx="11"/>
          </p:nvPr>
        </p:nvSpPr>
        <p:spPr>
          <a:xfrm>
            <a:off x="0" y="0"/>
            <a:ext cx="6096000" cy="6858000"/>
          </a:xfrm>
        </p:spPr>
        <p:txBody>
          <a:bodyPr anchor="ctr">
            <a:normAutofit/>
          </a:bodyPr>
          <a:lstStyle>
            <a:lvl1pPr marL="0" indent="0" algn="ctr">
              <a:buFontTx/>
              <a:buNone/>
              <a:defRPr sz="2400"/>
            </a:lvl1pPr>
          </a:lstStyle>
          <a:p>
            <a:endParaRPr lang="en-US"/>
          </a:p>
        </p:txBody>
      </p:sp>
      <p:grpSp>
        <p:nvGrpSpPr>
          <p:cNvPr id="8" name="Group 7">
            <a:extLst>
              <a:ext uri="{FF2B5EF4-FFF2-40B4-BE49-F238E27FC236}">
                <a16:creationId xmlns:a16="http://schemas.microsoft.com/office/drawing/2014/main" id="{163DBF9E-D756-A91A-70C0-903463D24D2D}"/>
              </a:ext>
            </a:extLst>
          </p:cNvPr>
          <p:cNvGrpSpPr>
            <a:grpSpLocks noChangeAspect="1"/>
          </p:cNvGrpSpPr>
          <p:nvPr userDrawn="1"/>
        </p:nvGrpSpPr>
        <p:grpSpPr>
          <a:xfrm>
            <a:off x="6734597" y="628483"/>
            <a:ext cx="1083987" cy="457200"/>
            <a:chOff x="1314450" y="6391094"/>
            <a:chExt cx="997266" cy="420623"/>
          </a:xfrm>
          <a:solidFill>
            <a:srgbClr val="000000"/>
          </a:solidFill>
        </p:grpSpPr>
        <p:sp>
          <p:nvSpPr>
            <p:cNvPr id="9" name="Freeform: Shape 8">
              <a:extLst>
                <a:ext uri="{FF2B5EF4-FFF2-40B4-BE49-F238E27FC236}">
                  <a16:creationId xmlns:a16="http://schemas.microsoft.com/office/drawing/2014/main" id="{901181DB-C5B8-9538-F8B2-9D0207AE1E80}"/>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C7FD"/>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One Text"/>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F4ED906A-9291-7A55-6172-2B8FF6DB5BFE}"/>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One Text"/>
                <a:ea typeface="Intel Clear" panose="020B0604020203020204" pitchFamily="34" charset="0"/>
                <a:cs typeface="Times New Roman" panose="02020603050405020304" pitchFamily="18" charset="0"/>
              </a:endParaRPr>
            </a:p>
          </p:txBody>
        </p:sp>
      </p:grpSp>
    </p:spTree>
    <p:extLst>
      <p:ext uri="{BB962C8B-B14F-4D97-AF65-F5344CB8AC3E}">
        <p14:creationId xmlns:p14="http://schemas.microsoft.com/office/powerpoint/2010/main" val="30523473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assic 2 columns + headers">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473802-8228-772E-D14A-0054D46BD0D7}"/>
              </a:ext>
            </a:extLst>
          </p:cNvPr>
          <p:cNvPicPr>
            <a:picLocks noChangeAspect="1"/>
          </p:cNvPicPr>
          <p:nvPr userDrawn="1"/>
        </p:nvPicPr>
        <p:blipFill>
          <a:blip r:embed="rId2"/>
          <a:srcRect/>
          <a:stretch/>
        </p:blipFill>
        <p:spPr>
          <a:xfrm>
            <a:off x="763" y="857"/>
            <a:ext cx="12190474" cy="6857142"/>
          </a:xfrm>
          <a:prstGeom prst="rect">
            <a:avLst/>
          </a:prstGeom>
        </p:spPr>
      </p:pic>
      <p:pic>
        <p:nvPicPr>
          <p:cNvPr id="17" name="Picture 16" descr="A black background with a black square&#10;&#10;AI-generated content may be incorrect.">
            <a:extLst>
              <a:ext uri="{FF2B5EF4-FFF2-40B4-BE49-F238E27FC236}">
                <a16:creationId xmlns:a16="http://schemas.microsoft.com/office/drawing/2014/main" id="{4DB9352B-B145-FD24-1120-98C8C189CC7D}"/>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19" name="Group 4">
            <a:extLst>
              <a:ext uri="{FF2B5EF4-FFF2-40B4-BE49-F238E27FC236}">
                <a16:creationId xmlns:a16="http://schemas.microsoft.com/office/drawing/2014/main" id="{C0AC2553-4EB7-82E1-B3F7-94AEBBBA38AC}"/>
              </a:ext>
            </a:extLst>
          </p:cNvPr>
          <p:cNvGrpSpPr>
            <a:grpSpLocks noChangeAspect="1"/>
          </p:cNvGrpSpPr>
          <p:nvPr userDrawn="1"/>
        </p:nvGrpSpPr>
        <p:grpSpPr bwMode="auto">
          <a:xfrm>
            <a:off x="0" y="6400800"/>
            <a:ext cx="457200" cy="457200"/>
            <a:chOff x="1680" y="0"/>
            <a:chExt cx="4320" cy="4320"/>
          </a:xfrm>
        </p:grpSpPr>
        <p:sp>
          <p:nvSpPr>
            <p:cNvPr id="20" name="AutoShape 3">
              <a:extLst>
                <a:ext uri="{FF2B5EF4-FFF2-40B4-BE49-F238E27FC236}">
                  <a16:creationId xmlns:a16="http://schemas.microsoft.com/office/drawing/2014/main" id="{806C4EC0-5FC8-55CC-968E-E8F5A08FC096}"/>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7FB985FD-DF5A-1347-9B7A-1F130C30AA9C}"/>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 name="Rectangle 21">
              <a:extLst>
                <a:ext uri="{FF2B5EF4-FFF2-40B4-BE49-F238E27FC236}">
                  <a16:creationId xmlns:a16="http://schemas.microsoft.com/office/drawing/2014/main" id="{72BDE966-C1E0-1E9D-D8D7-FD3AA87287CA}"/>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 name="Freeform 7">
              <a:extLst>
                <a:ext uri="{FF2B5EF4-FFF2-40B4-BE49-F238E27FC236}">
                  <a16:creationId xmlns:a16="http://schemas.microsoft.com/office/drawing/2014/main" id="{9AC3AF4D-0E9A-027C-95D6-413519A0B617}"/>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5" name="TextBox 24" descr="page number">
            <a:extLst>
              <a:ext uri="{FF2B5EF4-FFF2-40B4-BE49-F238E27FC236}">
                <a16:creationId xmlns:a16="http://schemas.microsoft.com/office/drawing/2014/main" id="{1B635D98-9B9C-AAE6-0C04-B96BA480BF0B}"/>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a:xfrm>
            <a:off x="640080" y="347472"/>
            <a:ext cx="10911840" cy="640080"/>
          </a:xfrm>
        </p:spPr>
        <p:txBody>
          <a:bodyPr/>
          <a:lstStyle/>
          <a:p>
            <a:r>
              <a:rPr lang="en-US"/>
              <a:t>Click to edit title style</a:t>
            </a:r>
          </a:p>
        </p:txBody>
      </p:sp>
      <p:sp>
        <p:nvSpPr>
          <p:cNvPr id="8" name="Text Placeholder 7">
            <a:extLst>
              <a:ext uri="{FF2B5EF4-FFF2-40B4-BE49-F238E27FC236}">
                <a16:creationId xmlns:a16="http://schemas.microsoft.com/office/drawing/2014/main" id="{F995D9A7-4794-7F3E-08C6-4DF5706ACBC9}"/>
              </a:ext>
            </a:extLst>
          </p:cNvPr>
          <p:cNvSpPr>
            <a:spLocks noGrp="1"/>
          </p:cNvSpPr>
          <p:nvPr>
            <p:ph type="body" sz="quarter" idx="10" hasCustomPrompt="1"/>
          </p:nvPr>
        </p:nvSpPr>
        <p:spPr>
          <a:xfrm>
            <a:off x="640080" y="1352550"/>
            <a:ext cx="5367528" cy="731520"/>
          </a:xfrm>
          <a:solidFill>
            <a:schemeClr val="accent1"/>
          </a:solidFill>
          <a:ln>
            <a:noFill/>
          </a:ln>
        </p:spPr>
        <p:txBody>
          <a:bodyPr lIns="137160" tIns="137160" rIns="137160" bIns="137160" anchor="ctr">
            <a:normAutofit/>
          </a:bodyPr>
          <a:lstStyle>
            <a:lvl1pPr marL="0" indent="0" algn="ctr">
              <a:buFontTx/>
              <a:buNone/>
              <a:defRPr sz="2200">
                <a:solidFill>
                  <a:schemeClr val="bg1"/>
                </a:solidFill>
                <a:latin typeface="+mj-lt"/>
              </a:defRPr>
            </a:lvl1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80" y="2084069"/>
            <a:ext cx="5367528" cy="4134169"/>
          </a:xfrm>
          <a:solidFill>
            <a:schemeClr val="tx2"/>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3C5593E0-6E71-F064-B777-B376CDA76F27}"/>
              </a:ext>
            </a:extLst>
          </p:cNvPr>
          <p:cNvSpPr>
            <a:spLocks noGrp="1"/>
          </p:cNvSpPr>
          <p:nvPr>
            <p:ph type="body" sz="quarter" idx="11" hasCustomPrompt="1"/>
          </p:nvPr>
        </p:nvSpPr>
        <p:spPr>
          <a:xfrm>
            <a:off x="6184392" y="1352550"/>
            <a:ext cx="5367528" cy="731520"/>
          </a:xfrm>
          <a:solidFill>
            <a:schemeClr val="accent1"/>
          </a:solidFill>
          <a:ln>
            <a:noFill/>
          </a:ln>
        </p:spPr>
        <p:txBody>
          <a:bodyPr lIns="137160" tIns="137160" rIns="137160" bIns="137160" anchor="ctr">
            <a:normAutofit/>
          </a:bodyPr>
          <a:lstStyle>
            <a:lvl1pPr marL="0" indent="0" algn="ctr">
              <a:buFontTx/>
              <a:buNone/>
              <a:defRPr sz="2200">
                <a:solidFill>
                  <a:schemeClr val="bg1"/>
                </a:solidFill>
                <a:latin typeface="+mj-lt"/>
              </a:defRPr>
            </a:lvl1pPr>
          </a:lstStyle>
          <a:p>
            <a:pPr lvl="0"/>
            <a:r>
              <a:rPr lang="en-US"/>
              <a:t>Click to edit text styles</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6184392" y="2084069"/>
            <a:ext cx="5367528" cy="4134169"/>
          </a:xfrm>
          <a:solidFill>
            <a:schemeClr val="tx2"/>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864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smos 2 columns + headers">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7F1C5E-474E-2AE4-2E05-8D001BA6D282}"/>
              </a:ext>
            </a:extLst>
          </p:cNvPr>
          <p:cNvPicPr>
            <a:picLocks noChangeAspect="1"/>
          </p:cNvPicPr>
          <p:nvPr userDrawn="1"/>
        </p:nvPicPr>
        <p:blipFill>
          <a:blip r:embed="rId2"/>
          <a:srcRect/>
          <a:stretch/>
        </p:blipFill>
        <p:spPr>
          <a:xfrm>
            <a:off x="763" y="858"/>
            <a:ext cx="12190474" cy="6857142"/>
          </a:xfrm>
          <a:prstGeom prst="rect">
            <a:avLst/>
          </a:prstGeom>
        </p:spPr>
      </p:pic>
      <p:sp>
        <p:nvSpPr>
          <p:cNvPr id="17" name="Rectangle 16" descr="Intel Confidential">
            <a:extLst>
              <a:ext uri="{FF2B5EF4-FFF2-40B4-BE49-F238E27FC236}">
                <a16:creationId xmlns:a16="http://schemas.microsoft.com/office/drawing/2014/main" id="{66991AB5-D9F0-352A-2DA0-C4164B37628B}"/>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8" name="TextBox 17" descr="page number">
            <a:extLst>
              <a:ext uri="{FF2B5EF4-FFF2-40B4-BE49-F238E27FC236}">
                <a16:creationId xmlns:a16="http://schemas.microsoft.com/office/drawing/2014/main" id="{838AE3FB-D83A-9549-3BDE-91AE93CC4561}"/>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9" name="Picture 18" descr="A black background with a black square&#10;&#10;AI-generated content may be incorrect.">
            <a:extLst>
              <a:ext uri="{FF2B5EF4-FFF2-40B4-BE49-F238E27FC236}">
                <a16:creationId xmlns:a16="http://schemas.microsoft.com/office/drawing/2014/main" id="{1581097F-0BCD-46C0-3960-670D17F7C725}"/>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20" name="Group 4">
            <a:extLst>
              <a:ext uri="{FF2B5EF4-FFF2-40B4-BE49-F238E27FC236}">
                <a16:creationId xmlns:a16="http://schemas.microsoft.com/office/drawing/2014/main" id="{BB3CBBA7-0E6A-56CF-9D88-15E9AF515172}"/>
              </a:ext>
            </a:extLst>
          </p:cNvPr>
          <p:cNvGrpSpPr>
            <a:grpSpLocks noChangeAspect="1"/>
          </p:cNvGrpSpPr>
          <p:nvPr userDrawn="1"/>
        </p:nvGrpSpPr>
        <p:grpSpPr bwMode="auto">
          <a:xfrm>
            <a:off x="0" y="6400800"/>
            <a:ext cx="457200" cy="457200"/>
            <a:chOff x="1680" y="0"/>
            <a:chExt cx="4320" cy="4320"/>
          </a:xfrm>
        </p:grpSpPr>
        <p:sp>
          <p:nvSpPr>
            <p:cNvPr id="21" name="AutoShape 3">
              <a:extLst>
                <a:ext uri="{FF2B5EF4-FFF2-40B4-BE49-F238E27FC236}">
                  <a16:creationId xmlns:a16="http://schemas.microsoft.com/office/drawing/2014/main" id="{8D7DAC6A-E031-3945-AD96-754D524B487B}"/>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9C63A61C-1253-BD3B-D1B7-43947828A420}"/>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 name="Rectangle 22">
              <a:extLst>
                <a:ext uri="{FF2B5EF4-FFF2-40B4-BE49-F238E27FC236}">
                  <a16:creationId xmlns:a16="http://schemas.microsoft.com/office/drawing/2014/main" id="{924B4800-94BD-31E9-887E-1210E8AE0947}"/>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 name="Freeform 7">
              <a:extLst>
                <a:ext uri="{FF2B5EF4-FFF2-40B4-BE49-F238E27FC236}">
                  <a16:creationId xmlns:a16="http://schemas.microsoft.com/office/drawing/2014/main" id="{A839BA6D-C7D8-D52E-C790-311562D7B64C}"/>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a:xfrm>
            <a:off x="640080" y="347472"/>
            <a:ext cx="10911840" cy="640080"/>
          </a:xfrm>
        </p:spPr>
        <p:txBody>
          <a:bodyPr/>
          <a:lstStyle>
            <a:lvl1pPr>
              <a:defRPr>
                <a:solidFill>
                  <a:schemeClr val="bg1"/>
                </a:solidFill>
              </a:defRPr>
            </a:lvl1pPr>
          </a:lstStyle>
          <a:p>
            <a:r>
              <a:rPr lang="en-US"/>
              <a:t>Click to edit title style</a:t>
            </a:r>
          </a:p>
        </p:txBody>
      </p:sp>
      <p:sp>
        <p:nvSpPr>
          <p:cNvPr id="8" name="Text Placeholder 7">
            <a:extLst>
              <a:ext uri="{FF2B5EF4-FFF2-40B4-BE49-F238E27FC236}">
                <a16:creationId xmlns:a16="http://schemas.microsoft.com/office/drawing/2014/main" id="{F995D9A7-4794-7F3E-08C6-4DF5706ACBC9}"/>
              </a:ext>
            </a:extLst>
          </p:cNvPr>
          <p:cNvSpPr>
            <a:spLocks noGrp="1"/>
          </p:cNvSpPr>
          <p:nvPr>
            <p:ph type="body" sz="quarter" idx="10" hasCustomPrompt="1"/>
          </p:nvPr>
        </p:nvSpPr>
        <p:spPr>
          <a:xfrm>
            <a:off x="640080" y="1352550"/>
            <a:ext cx="5367528" cy="731520"/>
          </a:xfrm>
          <a:solidFill>
            <a:schemeClr val="accent2"/>
          </a:solidFill>
          <a:ln>
            <a:noFill/>
          </a:ln>
        </p:spPr>
        <p:txBody>
          <a:bodyPr lIns="137160" tIns="137160" rIns="137160" bIns="137160" anchor="ctr">
            <a:normAutofit/>
          </a:bodyPr>
          <a:lstStyle>
            <a:lvl1pPr marL="0" indent="0" algn="ctr">
              <a:buFontTx/>
              <a:buNone/>
              <a:defRPr sz="2200">
                <a:solidFill>
                  <a:schemeClr val="tx1"/>
                </a:solidFill>
                <a:latin typeface="+mj-lt"/>
              </a:defRPr>
            </a:lvl1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80" y="2084069"/>
            <a:ext cx="5367528" cy="4134169"/>
          </a:xfrm>
          <a:solidFill>
            <a:schemeClr val="tx2"/>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3C5593E0-6E71-F064-B777-B376CDA76F27}"/>
              </a:ext>
            </a:extLst>
          </p:cNvPr>
          <p:cNvSpPr>
            <a:spLocks noGrp="1"/>
          </p:cNvSpPr>
          <p:nvPr>
            <p:ph type="body" sz="quarter" idx="11" hasCustomPrompt="1"/>
          </p:nvPr>
        </p:nvSpPr>
        <p:spPr>
          <a:xfrm>
            <a:off x="6184392" y="1352550"/>
            <a:ext cx="5367528" cy="731520"/>
          </a:xfrm>
          <a:solidFill>
            <a:schemeClr val="accent2"/>
          </a:solidFill>
          <a:ln>
            <a:noFill/>
          </a:ln>
        </p:spPr>
        <p:txBody>
          <a:bodyPr lIns="137160" tIns="137160" rIns="137160" bIns="137160" anchor="ctr">
            <a:normAutofit/>
          </a:bodyPr>
          <a:lstStyle>
            <a:lvl1pPr marL="0" indent="0" algn="ctr">
              <a:buFontTx/>
              <a:buNone/>
              <a:defRPr sz="2200">
                <a:solidFill>
                  <a:schemeClr val="tx1"/>
                </a:solidFill>
                <a:latin typeface="+mj-lt"/>
              </a:defRPr>
            </a:lvl1pPr>
          </a:lstStyle>
          <a:p>
            <a:pPr lvl="0"/>
            <a:r>
              <a:rPr lang="en-US"/>
              <a:t>Click to edit text styles</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6184392" y="2084069"/>
            <a:ext cx="5367528" cy="4134169"/>
          </a:xfrm>
          <a:solidFill>
            <a:schemeClr val="tx2"/>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053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s + headers">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a:xfrm>
            <a:off x="640080" y="347472"/>
            <a:ext cx="10911840" cy="640080"/>
          </a:xfrm>
        </p:spPr>
        <p:txBody>
          <a:bodyPr/>
          <a:lstStyle/>
          <a:p>
            <a:r>
              <a:rPr lang="en-US"/>
              <a:t>Click to edit title style</a:t>
            </a:r>
          </a:p>
        </p:txBody>
      </p:sp>
      <p:sp>
        <p:nvSpPr>
          <p:cNvPr id="8" name="Text Placeholder 7">
            <a:extLst>
              <a:ext uri="{FF2B5EF4-FFF2-40B4-BE49-F238E27FC236}">
                <a16:creationId xmlns:a16="http://schemas.microsoft.com/office/drawing/2014/main" id="{F995D9A7-4794-7F3E-08C6-4DF5706ACBC9}"/>
              </a:ext>
            </a:extLst>
          </p:cNvPr>
          <p:cNvSpPr>
            <a:spLocks noGrp="1"/>
          </p:cNvSpPr>
          <p:nvPr>
            <p:ph type="body" sz="quarter" idx="10" hasCustomPrompt="1"/>
          </p:nvPr>
        </p:nvSpPr>
        <p:spPr>
          <a:xfrm>
            <a:off x="640080" y="1352550"/>
            <a:ext cx="3511296" cy="731520"/>
          </a:xfrm>
          <a:solidFill>
            <a:schemeClr val="accent1"/>
          </a:solidFill>
          <a:ln>
            <a:noFill/>
          </a:ln>
        </p:spPr>
        <p:txBody>
          <a:bodyPr lIns="137160" tIns="137160" rIns="137160" bIns="137160" anchor="ctr">
            <a:normAutofit/>
          </a:bodyPr>
          <a:lstStyle>
            <a:lvl1pPr marL="0" indent="0" algn="ctr">
              <a:buFontTx/>
              <a:buNone/>
              <a:defRPr sz="2200">
                <a:solidFill>
                  <a:schemeClr val="bg1"/>
                </a:solidFill>
                <a:latin typeface="+mj-lt"/>
              </a:defRPr>
            </a:lvl1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80" y="2084069"/>
            <a:ext cx="3511296" cy="4134169"/>
          </a:xfrm>
          <a:solidFill>
            <a:srgbClr val="00285A"/>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412B4B45-CF39-C881-FEED-193B2B89EA0F}"/>
              </a:ext>
            </a:extLst>
          </p:cNvPr>
          <p:cNvSpPr>
            <a:spLocks noGrp="1"/>
          </p:cNvSpPr>
          <p:nvPr>
            <p:ph type="body" sz="quarter" idx="12" hasCustomPrompt="1"/>
          </p:nvPr>
        </p:nvSpPr>
        <p:spPr>
          <a:xfrm>
            <a:off x="4340352" y="1352550"/>
            <a:ext cx="3511296" cy="731520"/>
          </a:xfrm>
          <a:solidFill>
            <a:schemeClr val="accent1"/>
          </a:solidFill>
          <a:ln>
            <a:noFill/>
          </a:ln>
        </p:spPr>
        <p:txBody>
          <a:bodyPr lIns="137160" tIns="137160" rIns="137160" bIns="137160" anchor="ctr">
            <a:normAutofit/>
          </a:bodyPr>
          <a:lstStyle>
            <a:lvl1pPr marL="0" indent="0" algn="ctr">
              <a:buFontTx/>
              <a:buNone/>
              <a:defRPr sz="2200">
                <a:solidFill>
                  <a:schemeClr val="bg1"/>
                </a:solidFill>
                <a:latin typeface="+mj-lt"/>
              </a:defRPr>
            </a:lvl1pPr>
          </a:lstStyle>
          <a:p>
            <a:pPr lvl="0"/>
            <a:r>
              <a:rPr lang="en-US"/>
              <a:t>Click to edit text styles</a:t>
            </a:r>
          </a:p>
        </p:txBody>
      </p:sp>
      <p:sp>
        <p:nvSpPr>
          <p:cNvPr id="11" name="Content Placeholder 2">
            <a:extLst>
              <a:ext uri="{FF2B5EF4-FFF2-40B4-BE49-F238E27FC236}">
                <a16:creationId xmlns:a16="http://schemas.microsoft.com/office/drawing/2014/main" id="{E46A1A6E-39AF-64E3-3210-6BA9680B4DA5}"/>
              </a:ext>
            </a:extLst>
          </p:cNvPr>
          <p:cNvSpPr>
            <a:spLocks noGrp="1"/>
          </p:cNvSpPr>
          <p:nvPr>
            <p:ph sz="half" idx="11" hasCustomPrompt="1"/>
          </p:nvPr>
        </p:nvSpPr>
        <p:spPr>
          <a:xfrm>
            <a:off x="4340352" y="2084069"/>
            <a:ext cx="3511296" cy="4134169"/>
          </a:xfrm>
          <a:solidFill>
            <a:srgbClr val="00285A"/>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a:extLst>
              <a:ext uri="{FF2B5EF4-FFF2-40B4-BE49-F238E27FC236}">
                <a16:creationId xmlns:a16="http://schemas.microsoft.com/office/drawing/2014/main" id="{B47937BC-FCEA-CF86-9ECE-0BB1BEC95F73}"/>
              </a:ext>
            </a:extLst>
          </p:cNvPr>
          <p:cNvSpPr>
            <a:spLocks noGrp="1"/>
          </p:cNvSpPr>
          <p:nvPr>
            <p:ph type="body" sz="quarter" idx="14" hasCustomPrompt="1"/>
          </p:nvPr>
        </p:nvSpPr>
        <p:spPr>
          <a:xfrm>
            <a:off x="8040624" y="1352550"/>
            <a:ext cx="3511296" cy="731520"/>
          </a:xfrm>
          <a:solidFill>
            <a:schemeClr val="accent1"/>
          </a:solidFill>
          <a:ln>
            <a:noFill/>
          </a:ln>
        </p:spPr>
        <p:txBody>
          <a:bodyPr lIns="137160" tIns="137160" rIns="137160" bIns="137160" anchor="ctr">
            <a:normAutofit/>
          </a:bodyPr>
          <a:lstStyle>
            <a:lvl1pPr marL="0" indent="0" algn="ctr">
              <a:buFontTx/>
              <a:buNone/>
              <a:defRPr sz="2200">
                <a:solidFill>
                  <a:schemeClr val="bg1"/>
                </a:solidFill>
                <a:latin typeface="+mj-lt"/>
              </a:defRPr>
            </a:lvl1pPr>
          </a:lstStyle>
          <a:p>
            <a:pPr lvl="0"/>
            <a:r>
              <a:rPr lang="en-US"/>
              <a:t>Click to edit text styles</a:t>
            </a:r>
          </a:p>
        </p:txBody>
      </p:sp>
      <p:sp>
        <p:nvSpPr>
          <p:cNvPr id="13" name="Content Placeholder 2">
            <a:extLst>
              <a:ext uri="{FF2B5EF4-FFF2-40B4-BE49-F238E27FC236}">
                <a16:creationId xmlns:a16="http://schemas.microsoft.com/office/drawing/2014/main" id="{F0F4CBDF-F4ED-5751-33F6-BFE24BB0F3FC}"/>
              </a:ext>
            </a:extLst>
          </p:cNvPr>
          <p:cNvSpPr>
            <a:spLocks noGrp="1"/>
          </p:cNvSpPr>
          <p:nvPr>
            <p:ph sz="half" idx="13" hasCustomPrompt="1"/>
          </p:nvPr>
        </p:nvSpPr>
        <p:spPr>
          <a:xfrm>
            <a:off x="8040624" y="2084069"/>
            <a:ext cx="3511296" cy="4134169"/>
          </a:xfrm>
          <a:solidFill>
            <a:srgbClr val="00285A"/>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673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assic 3 columns + headers">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383A2B-1C23-5AB8-ED8A-F780BBDDE28A}"/>
              </a:ext>
            </a:extLst>
          </p:cNvPr>
          <p:cNvPicPr>
            <a:picLocks noChangeAspect="1"/>
          </p:cNvPicPr>
          <p:nvPr userDrawn="1"/>
        </p:nvPicPr>
        <p:blipFill>
          <a:blip r:embed="rId2"/>
          <a:srcRect/>
          <a:stretch/>
        </p:blipFill>
        <p:spPr>
          <a:xfrm>
            <a:off x="763" y="857"/>
            <a:ext cx="12190474" cy="6857142"/>
          </a:xfrm>
          <a:prstGeom prst="rect">
            <a:avLst/>
          </a:prstGeom>
        </p:spPr>
      </p:pic>
      <p:pic>
        <p:nvPicPr>
          <p:cNvPr id="19" name="Picture 18" descr="A black background with a black square&#10;&#10;AI-generated content may be incorrect.">
            <a:extLst>
              <a:ext uri="{FF2B5EF4-FFF2-40B4-BE49-F238E27FC236}">
                <a16:creationId xmlns:a16="http://schemas.microsoft.com/office/drawing/2014/main" id="{C2FC0C08-4E05-0D81-0E3E-930638E41AFF}"/>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21" name="Group 4">
            <a:extLst>
              <a:ext uri="{FF2B5EF4-FFF2-40B4-BE49-F238E27FC236}">
                <a16:creationId xmlns:a16="http://schemas.microsoft.com/office/drawing/2014/main" id="{33EB6EC1-93A7-819A-B641-550AA3C64001}"/>
              </a:ext>
            </a:extLst>
          </p:cNvPr>
          <p:cNvGrpSpPr>
            <a:grpSpLocks noChangeAspect="1"/>
          </p:cNvGrpSpPr>
          <p:nvPr userDrawn="1"/>
        </p:nvGrpSpPr>
        <p:grpSpPr bwMode="auto">
          <a:xfrm>
            <a:off x="0" y="6400800"/>
            <a:ext cx="457200" cy="457200"/>
            <a:chOff x="1680" y="0"/>
            <a:chExt cx="4320" cy="4320"/>
          </a:xfrm>
        </p:grpSpPr>
        <p:sp>
          <p:nvSpPr>
            <p:cNvPr id="22" name="AutoShape 3">
              <a:extLst>
                <a:ext uri="{FF2B5EF4-FFF2-40B4-BE49-F238E27FC236}">
                  <a16:creationId xmlns:a16="http://schemas.microsoft.com/office/drawing/2014/main" id="{23D74030-DE1D-8B52-9166-079263B5D836}"/>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3FB437A1-83F1-6041-C5FE-C3C197A3280A}"/>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 name="Rectangle 23">
              <a:extLst>
                <a:ext uri="{FF2B5EF4-FFF2-40B4-BE49-F238E27FC236}">
                  <a16:creationId xmlns:a16="http://schemas.microsoft.com/office/drawing/2014/main" id="{406214C9-DEB9-716E-7F3A-7A5E68A414A7}"/>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 name="Freeform 7">
              <a:extLst>
                <a:ext uri="{FF2B5EF4-FFF2-40B4-BE49-F238E27FC236}">
                  <a16:creationId xmlns:a16="http://schemas.microsoft.com/office/drawing/2014/main" id="{E9158728-F48A-D2D0-463E-85CAAC2FC737}"/>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7" name="TextBox 26" descr="page number">
            <a:extLst>
              <a:ext uri="{FF2B5EF4-FFF2-40B4-BE49-F238E27FC236}">
                <a16:creationId xmlns:a16="http://schemas.microsoft.com/office/drawing/2014/main" id="{8D99CE4C-68C4-2D60-DC2D-8DB7E2118FA9}"/>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a:xfrm>
            <a:off x="640080" y="347472"/>
            <a:ext cx="10911840" cy="640080"/>
          </a:xfrm>
        </p:spPr>
        <p:txBody>
          <a:bodyPr/>
          <a:lstStyle/>
          <a:p>
            <a:r>
              <a:rPr lang="en-US"/>
              <a:t>Click to edit title style</a:t>
            </a:r>
          </a:p>
        </p:txBody>
      </p:sp>
      <p:sp>
        <p:nvSpPr>
          <p:cNvPr id="8" name="Text Placeholder 7">
            <a:extLst>
              <a:ext uri="{FF2B5EF4-FFF2-40B4-BE49-F238E27FC236}">
                <a16:creationId xmlns:a16="http://schemas.microsoft.com/office/drawing/2014/main" id="{F995D9A7-4794-7F3E-08C6-4DF5706ACBC9}"/>
              </a:ext>
            </a:extLst>
          </p:cNvPr>
          <p:cNvSpPr>
            <a:spLocks noGrp="1"/>
          </p:cNvSpPr>
          <p:nvPr>
            <p:ph type="body" sz="quarter" idx="10" hasCustomPrompt="1"/>
          </p:nvPr>
        </p:nvSpPr>
        <p:spPr>
          <a:xfrm>
            <a:off x="640080" y="1352550"/>
            <a:ext cx="3511296" cy="731520"/>
          </a:xfrm>
          <a:solidFill>
            <a:schemeClr val="accent1"/>
          </a:solidFill>
          <a:ln>
            <a:noFill/>
          </a:ln>
        </p:spPr>
        <p:txBody>
          <a:bodyPr lIns="137160" tIns="137160" rIns="137160" bIns="137160" anchor="ctr">
            <a:normAutofit/>
          </a:bodyPr>
          <a:lstStyle>
            <a:lvl1pPr marL="0" indent="0" algn="ctr">
              <a:buFontTx/>
              <a:buNone/>
              <a:defRPr sz="2200">
                <a:solidFill>
                  <a:schemeClr val="bg1"/>
                </a:solidFill>
                <a:latin typeface="+mj-lt"/>
              </a:defRPr>
            </a:lvl1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80" y="2084069"/>
            <a:ext cx="3511296" cy="4134169"/>
          </a:xfrm>
          <a:solidFill>
            <a:schemeClr val="tx2"/>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412B4B45-CF39-C881-FEED-193B2B89EA0F}"/>
              </a:ext>
            </a:extLst>
          </p:cNvPr>
          <p:cNvSpPr>
            <a:spLocks noGrp="1"/>
          </p:cNvSpPr>
          <p:nvPr>
            <p:ph type="body" sz="quarter" idx="12" hasCustomPrompt="1"/>
          </p:nvPr>
        </p:nvSpPr>
        <p:spPr>
          <a:xfrm>
            <a:off x="4340352" y="1352550"/>
            <a:ext cx="3511296" cy="731520"/>
          </a:xfrm>
          <a:solidFill>
            <a:schemeClr val="accent1"/>
          </a:solidFill>
          <a:ln>
            <a:noFill/>
          </a:ln>
        </p:spPr>
        <p:txBody>
          <a:bodyPr lIns="137160" tIns="137160" rIns="137160" bIns="137160" anchor="ctr">
            <a:normAutofit/>
          </a:bodyPr>
          <a:lstStyle>
            <a:lvl1pPr marL="0" indent="0" algn="ctr">
              <a:buFontTx/>
              <a:buNone/>
              <a:defRPr sz="2200">
                <a:solidFill>
                  <a:schemeClr val="bg1"/>
                </a:solidFill>
                <a:latin typeface="+mj-lt"/>
              </a:defRPr>
            </a:lvl1pPr>
          </a:lstStyle>
          <a:p>
            <a:pPr lvl="0"/>
            <a:r>
              <a:rPr lang="en-US"/>
              <a:t>Click to edit text styles</a:t>
            </a:r>
          </a:p>
        </p:txBody>
      </p:sp>
      <p:sp>
        <p:nvSpPr>
          <p:cNvPr id="11" name="Content Placeholder 2">
            <a:extLst>
              <a:ext uri="{FF2B5EF4-FFF2-40B4-BE49-F238E27FC236}">
                <a16:creationId xmlns:a16="http://schemas.microsoft.com/office/drawing/2014/main" id="{E46A1A6E-39AF-64E3-3210-6BA9680B4DA5}"/>
              </a:ext>
            </a:extLst>
          </p:cNvPr>
          <p:cNvSpPr>
            <a:spLocks noGrp="1"/>
          </p:cNvSpPr>
          <p:nvPr>
            <p:ph sz="half" idx="11" hasCustomPrompt="1"/>
          </p:nvPr>
        </p:nvSpPr>
        <p:spPr>
          <a:xfrm>
            <a:off x="4340352" y="2084069"/>
            <a:ext cx="3511296" cy="4134169"/>
          </a:xfrm>
          <a:solidFill>
            <a:schemeClr val="tx2"/>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a:extLst>
              <a:ext uri="{FF2B5EF4-FFF2-40B4-BE49-F238E27FC236}">
                <a16:creationId xmlns:a16="http://schemas.microsoft.com/office/drawing/2014/main" id="{B47937BC-FCEA-CF86-9ECE-0BB1BEC95F73}"/>
              </a:ext>
            </a:extLst>
          </p:cNvPr>
          <p:cNvSpPr>
            <a:spLocks noGrp="1"/>
          </p:cNvSpPr>
          <p:nvPr>
            <p:ph type="body" sz="quarter" idx="14" hasCustomPrompt="1"/>
          </p:nvPr>
        </p:nvSpPr>
        <p:spPr>
          <a:xfrm>
            <a:off x="8040624" y="1352550"/>
            <a:ext cx="3511296" cy="731520"/>
          </a:xfrm>
          <a:solidFill>
            <a:schemeClr val="accent1"/>
          </a:solidFill>
          <a:ln>
            <a:noFill/>
          </a:ln>
        </p:spPr>
        <p:txBody>
          <a:bodyPr lIns="137160" tIns="137160" rIns="137160" bIns="137160" anchor="ctr">
            <a:normAutofit/>
          </a:bodyPr>
          <a:lstStyle>
            <a:lvl1pPr marL="0" indent="0" algn="ctr">
              <a:buFontTx/>
              <a:buNone/>
              <a:defRPr sz="2200">
                <a:solidFill>
                  <a:schemeClr val="bg1"/>
                </a:solidFill>
                <a:latin typeface="+mj-lt"/>
              </a:defRPr>
            </a:lvl1pPr>
          </a:lstStyle>
          <a:p>
            <a:pPr lvl="0"/>
            <a:r>
              <a:rPr lang="en-US"/>
              <a:t>Click to edit text styles</a:t>
            </a:r>
          </a:p>
        </p:txBody>
      </p:sp>
      <p:sp>
        <p:nvSpPr>
          <p:cNvPr id="13" name="Content Placeholder 2">
            <a:extLst>
              <a:ext uri="{FF2B5EF4-FFF2-40B4-BE49-F238E27FC236}">
                <a16:creationId xmlns:a16="http://schemas.microsoft.com/office/drawing/2014/main" id="{F0F4CBDF-F4ED-5751-33F6-BFE24BB0F3FC}"/>
              </a:ext>
            </a:extLst>
          </p:cNvPr>
          <p:cNvSpPr>
            <a:spLocks noGrp="1"/>
          </p:cNvSpPr>
          <p:nvPr>
            <p:ph sz="half" idx="13" hasCustomPrompt="1"/>
          </p:nvPr>
        </p:nvSpPr>
        <p:spPr>
          <a:xfrm>
            <a:off x="8040624" y="2084069"/>
            <a:ext cx="3511296" cy="4134169"/>
          </a:xfrm>
          <a:solidFill>
            <a:schemeClr val="tx2"/>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94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smos 3 columns + headers">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B0582B-C39A-BEDA-27B5-90CE7EFAD5F4}"/>
              </a:ext>
            </a:extLst>
          </p:cNvPr>
          <p:cNvPicPr>
            <a:picLocks noChangeAspect="1"/>
          </p:cNvPicPr>
          <p:nvPr userDrawn="1"/>
        </p:nvPicPr>
        <p:blipFill>
          <a:blip r:embed="rId2"/>
          <a:srcRect/>
          <a:stretch/>
        </p:blipFill>
        <p:spPr>
          <a:xfrm>
            <a:off x="763" y="858"/>
            <a:ext cx="12190474" cy="6857142"/>
          </a:xfrm>
          <a:prstGeom prst="rect">
            <a:avLst/>
          </a:prstGeom>
        </p:spPr>
      </p:pic>
      <p:sp>
        <p:nvSpPr>
          <p:cNvPr id="19" name="Rectangle 18" descr="Intel Confidential">
            <a:extLst>
              <a:ext uri="{FF2B5EF4-FFF2-40B4-BE49-F238E27FC236}">
                <a16:creationId xmlns:a16="http://schemas.microsoft.com/office/drawing/2014/main" id="{24A5130F-8445-4998-5770-5BE424C2911E}"/>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20" name="TextBox 19" descr="page number">
            <a:extLst>
              <a:ext uri="{FF2B5EF4-FFF2-40B4-BE49-F238E27FC236}">
                <a16:creationId xmlns:a16="http://schemas.microsoft.com/office/drawing/2014/main" id="{13C3C151-CBB4-F3F1-C99C-20F829F20020}"/>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21" name="Picture 20" descr="A black background with a black square&#10;&#10;AI-generated content may be incorrect.">
            <a:extLst>
              <a:ext uri="{FF2B5EF4-FFF2-40B4-BE49-F238E27FC236}">
                <a16:creationId xmlns:a16="http://schemas.microsoft.com/office/drawing/2014/main" id="{23EA0567-917A-229B-1ACB-77DF88F8DFBD}"/>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22" name="Group 4">
            <a:extLst>
              <a:ext uri="{FF2B5EF4-FFF2-40B4-BE49-F238E27FC236}">
                <a16:creationId xmlns:a16="http://schemas.microsoft.com/office/drawing/2014/main" id="{C0A3AEAF-5BC8-A650-4960-099DDCE9CE98}"/>
              </a:ext>
            </a:extLst>
          </p:cNvPr>
          <p:cNvGrpSpPr>
            <a:grpSpLocks noChangeAspect="1"/>
          </p:cNvGrpSpPr>
          <p:nvPr userDrawn="1"/>
        </p:nvGrpSpPr>
        <p:grpSpPr bwMode="auto">
          <a:xfrm>
            <a:off x="0" y="6400800"/>
            <a:ext cx="457200" cy="457200"/>
            <a:chOff x="1680" y="0"/>
            <a:chExt cx="4320" cy="4320"/>
          </a:xfrm>
        </p:grpSpPr>
        <p:sp>
          <p:nvSpPr>
            <p:cNvPr id="23" name="AutoShape 3">
              <a:extLst>
                <a:ext uri="{FF2B5EF4-FFF2-40B4-BE49-F238E27FC236}">
                  <a16:creationId xmlns:a16="http://schemas.microsoft.com/office/drawing/2014/main" id="{1F39EFB3-522B-0CEE-7E35-A64DBE7423CF}"/>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AF2EBC20-DDC9-482F-E709-AEA665DB9022}"/>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 name="Rectangle 24">
              <a:extLst>
                <a:ext uri="{FF2B5EF4-FFF2-40B4-BE49-F238E27FC236}">
                  <a16:creationId xmlns:a16="http://schemas.microsoft.com/office/drawing/2014/main" id="{1825A34B-8DA7-B6C0-A4FA-4ED8BBBAF9D2}"/>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 name="Freeform 7">
              <a:extLst>
                <a:ext uri="{FF2B5EF4-FFF2-40B4-BE49-F238E27FC236}">
                  <a16:creationId xmlns:a16="http://schemas.microsoft.com/office/drawing/2014/main" id="{912552E2-5006-DD58-83E4-1629742C828F}"/>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a:xfrm>
            <a:off x="640080" y="347472"/>
            <a:ext cx="10911840" cy="640080"/>
          </a:xfrm>
        </p:spPr>
        <p:txBody>
          <a:bodyPr/>
          <a:lstStyle>
            <a:lvl1pPr>
              <a:defRPr>
                <a:solidFill>
                  <a:schemeClr val="bg1"/>
                </a:solidFill>
              </a:defRPr>
            </a:lvl1pPr>
          </a:lstStyle>
          <a:p>
            <a:r>
              <a:rPr lang="en-US"/>
              <a:t>Click to edit title style</a:t>
            </a:r>
          </a:p>
        </p:txBody>
      </p:sp>
      <p:sp>
        <p:nvSpPr>
          <p:cNvPr id="8" name="Text Placeholder 7">
            <a:extLst>
              <a:ext uri="{FF2B5EF4-FFF2-40B4-BE49-F238E27FC236}">
                <a16:creationId xmlns:a16="http://schemas.microsoft.com/office/drawing/2014/main" id="{F995D9A7-4794-7F3E-08C6-4DF5706ACBC9}"/>
              </a:ext>
            </a:extLst>
          </p:cNvPr>
          <p:cNvSpPr>
            <a:spLocks noGrp="1"/>
          </p:cNvSpPr>
          <p:nvPr>
            <p:ph type="body" sz="quarter" idx="10" hasCustomPrompt="1"/>
          </p:nvPr>
        </p:nvSpPr>
        <p:spPr>
          <a:xfrm>
            <a:off x="640080" y="1352550"/>
            <a:ext cx="3511296" cy="731520"/>
          </a:xfrm>
          <a:solidFill>
            <a:schemeClr val="accent2"/>
          </a:solidFill>
          <a:ln>
            <a:noFill/>
          </a:ln>
        </p:spPr>
        <p:txBody>
          <a:bodyPr lIns="137160" tIns="137160" rIns="137160" bIns="137160" anchor="ctr">
            <a:normAutofit/>
          </a:bodyPr>
          <a:lstStyle>
            <a:lvl1pPr marL="0" indent="0" algn="ctr">
              <a:buFontTx/>
              <a:buNone/>
              <a:defRPr sz="2200">
                <a:solidFill>
                  <a:schemeClr val="tx1"/>
                </a:solidFill>
                <a:latin typeface="+mj-lt"/>
              </a:defRPr>
            </a:lvl1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80" y="2084069"/>
            <a:ext cx="3511296" cy="4134169"/>
          </a:xfrm>
          <a:solidFill>
            <a:schemeClr val="tx2"/>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412B4B45-CF39-C881-FEED-193B2B89EA0F}"/>
              </a:ext>
            </a:extLst>
          </p:cNvPr>
          <p:cNvSpPr>
            <a:spLocks noGrp="1"/>
          </p:cNvSpPr>
          <p:nvPr>
            <p:ph type="body" sz="quarter" idx="12" hasCustomPrompt="1"/>
          </p:nvPr>
        </p:nvSpPr>
        <p:spPr>
          <a:xfrm>
            <a:off x="4340352" y="1352550"/>
            <a:ext cx="3511296" cy="731520"/>
          </a:xfrm>
          <a:solidFill>
            <a:schemeClr val="accent2"/>
          </a:solidFill>
          <a:ln>
            <a:noFill/>
          </a:ln>
        </p:spPr>
        <p:txBody>
          <a:bodyPr lIns="137160" tIns="137160" rIns="137160" bIns="137160" anchor="ctr">
            <a:normAutofit/>
          </a:bodyPr>
          <a:lstStyle>
            <a:lvl1pPr marL="0" indent="0" algn="ctr">
              <a:buFontTx/>
              <a:buNone/>
              <a:defRPr sz="2200">
                <a:solidFill>
                  <a:schemeClr val="tx1"/>
                </a:solidFill>
                <a:latin typeface="+mj-lt"/>
              </a:defRPr>
            </a:lvl1pPr>
          </a:lstStyle>
          <a:p>
            <a:pPr lvl="0"/>
            <a:r>
              <a:rPr lang="en-US"/>
              <a:t>Click to edit text styles</a:t>
            </a:r>
          </a:p>
        </p:txBody>
      </p:sp>
      <p:sp>
        <p:nvSpPr>
          <p:cNvPr id="11" name="Content Placeholder 2">
            <a:extLst>
              <a:ext uri="{FF2B5EF4-FFF2-40B4-BE49-F238E27FC236}">
                <a16:creationId xmlns:a16="http://schemas.microsoft.com/office/drawing/2014/main" id="{E46A1A6E-39AF-64E3-3210-6BA9680B4DA5}"/>
              </a:ext>
            </a:extLst>
          </p:cNvPr>
          <p:cNvSpPr>
            <a:spLocks noGrp="1"/>
          </p:cNvSpPr>
          <p:nvPr>
            <p:ph sz="half" idx="11" hasCustomPrompt="1"/>
          </p:nvPr>
        </p:nvSpPr>
        <p:spPr>
          <a:xfrm>
            <a:off x="4340352" y="2084069"/>
            <a:ext cx="3511296" cy="4134169"/>
          </a:xfrm>
          <a:solidFill>
            <a:schemeClr val="tx2"/>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a:extLst>
              <a:ext uri="{FF2B5EF4-FFF2-40B4-BE49-F238E27FC236}">
                <a16:creationId xmlns:a16="http://schemas.microsoft.com/office/drawing/2014/main" id="{B47937BC-FCEA-CF86-9ECE-0BB1BEC95F73}"/>
              </a:ext>
            </a:extLst>
          </p:cNvPr>
          <p:cNvSpPr>
            <a:spLocks noGrp="1"/>
          </p:cNvSpPr>
          <p:nvPr>
            <p:ph type="body" sz="quarter" idx="14" hasCustomPrompt="1"/>
          </p:nvPr>
        </p:nvSpPr>
        <p:spPr>
          <a:xfrm>
            <a:off x="8040624" y="1352550"/>
            <a:ext cx="3511296" cy="731520"/>
          </a:xfrm>
          <a:solidFill>
            <a:schemeClr val="accent2"/>
          </a:solidFill>
          <a:ln>
            <a:noFill/>
          </a:ln>
        </p:spPr>
        <p:txBody>
          <a:bodyPr lIns="137160" tIns="137160" rIns="137160" bIns="137160" anchor="ctr">
            <a:normAutofit/>
          </a:bodyPr>
          <a:lstStyle>
            <a:lvl1pPr marL="0" indent="0" algn="ctr">
              <a:buFontTx/>
              <a:buNone/>
              <a:defRPr sz="2200">
                <a:solidFill>
                  <a:schemeClr val="tx1"/>
                </a:solidFill>
                <a:latin typeface="+mj-lt"/>
              </a:defRPr>
            </a:lvl1pPr>
          </a:lstStyle>
          <a:p>
            <a:pPr lvl="0"/>
            <a:r>
              <a:rPr lang="en-US"/>
              <a:t>Click to edit text styles</a:t>
            </a:r>
          </a:p>
        </p:txBody>
      </p:sp>
      <p:sp>
        <p:nvSpPr>
          <p:cNvPr id="13" name="Content Placeholder 2">
            <a:extLst>
              <a:ext uri="{FF2B5EF4-FFF2-40B4-BE49-F238E27FC236}">
                <a16:creationId xmlns:a16="http://schemas.microsoft.com/office/drawing/2014/main" id="{F0F4CBDF-F4ED-5751-33F6-BFE24BB0F3FC}"/>
              </a:ext>
            </a:extLst>
          </p:cNvPr>
          <p:cNvSpPr>
            <a:spLocks noGrp="1"/>
          </p:cNvSpPr>
          <p:nvPr>
            <p:ph sz="half" idx="13" hasCustomPrompt="1"/>
          </p:nvPr>
        </p:nvSpPr>
        <p:spPr>
          <a:xfrm>
            <a:off x="8040624" y="2084069"/>
            <a:ext cx="3511296" cy="4134169"/>
          </a:xfrm>
          <a:solidFill>
            <a:schemeClr val="tx2"/>
          </a:solidFill>
          <a:ln>
            <a:noFill/>
          </a:ln>
        </p:spPr>
        <p:txBody>
          <a:bodyPr lIns="137160" tIns="137160" rIns="137160" bIns="13716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819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Columns + headers">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p:txBody>
          <a:bodyPr/>
          <a:lstStyle/>
          <a:p>
            <a:r>
              <a:rPr lang="en-US"/>
              <a:t>Click to edit title style</a:t>
            </a:r>
          </a:p>
        </p:txBody>
      </p:sp>
      <p:sp>
        <p:nvSpPr>
          <p:cNvPr id="8" name="Text Placeholder 7">
            <a:extLst>
              <a:ext uri="{FF2B5EF4-FFF2-40B4-BE49-F238E27FC236}">
                <a16:creationId xmlns:a16="http://schemas.microsoft.com/office/drawing/2014/main" id="{F995D9A7-4794-7F3E-08C6-4DF5706ACBC9}"/>
              </a:ext>
            </a:extLst>
          </p:cNvPr>
          <p:cNvSpPr>
            <a:spLocks noGrp="1"/>
          </p:cNvSpPr>
          <p:nvPr>
            <p:ph type="body" sz="quarter" idx="10" hasCustomPrompt="1"/>
          </p:nvPr>
        </p:nvSpPr>
        <p:spPr>
          <a:xfrm>
            <a:off x="639763" y="1352550"/>
            <a:ext cx="2590640" cy="731520"/>
          </a:xfrm>
          <a:solidFill>
            <a:schemeClr val="accent1"/>
          </a:solidFill>
          <a:ln>
            <a:noFill/>
          </a:ln>
        </p:spPr>
        <p:txBody>
          <a:bodyPr lIns="137160" tIns="137160" rIns="137160" bIns="137160" anchor="ctr">
            <a:noAutofit/>
          </a:bodyPr>
          <a:lstStyle>
            <a:lvl1pPr marL="0" indent="0" algn="ctr">
              <a:buFontTx/>
              <a:buNone/>
              <a:defRPr sz="2000">
                <a:solidFill>
                  <a:schemeClr val="bg1"/>
                </a:solidFill>
                <a:latin typeface="+mj-lt"/>
              </a:defRPr>
            </a:lvl1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79" y="2084069"/>
            <a:ext cx="2590801" cy="4134169"/>
          </a:xfrm>
          <a:solidFill>
            <a:srgbClr val="00285A"/>
          </a:solidFill>
          <a:ln>
            <a:noFill/>
          </a:ln>
        </p:spPr>
        <p:txBody>
          <a:bodyPr lIns="137160" tIns="137160" rIns="137160" bIns="13716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7">
            <a:extLst>
              <a:ext uri="{FF2B5EF4-FFF2-40B4-BE49-F238E27FC236}">
                <a16:creationId xmlns:a16="http://schemas.microsoft.com/office/drawing/2014/main" id="{893B42FB-5999-B3E9-6C21-A952B948FDA7}"/>
              </a:ext>
            </a:extLst>
          </p:cNvPr>
          <p:cNvSpPr>
            <a:spLocks noGrp="1"/>
          </p:cNvSpPr>
          <p:nvPr>
            <p:ph type="body" sz="quarter" idx="12" hasCustomPrompt="1"/>
          </p:nvPr>
        </p:nvSpPr>
        <p:spPr>
          <a:xfrm>
            <a:off x="3413443" y="1352550"/>
            <a:ext cx="2590640" cy="731520"/>
          </a:xfrm>
          <a:solidFill>
            <a:schemeClr val="accent1"/>
          </a:solidFill>
          <a:ln>
            <a:noFill/>
          </a:ln>
        </p:spPr>
        <p:txBody>
          <a:bodyPr lIns="137160" tIns="137160" rIns="137160" bIns="137160" anchor="ctr">
            <a:noAutofit/>
          </a:bodyPr>
          <a:lstStyle>
            <a:lvl1pPr marL="0" indent="0" algn="ctr">
              <a:buFontTx/>
              <a:buNone/>
              <a:defRPr sz="2000">
                <a:solidFill>
                  <a:schemeClr val="bg1"/>
                </a:solidFill>
                <a:latin typeface="+mj-lt"/>
              </a:defRPr>
            </a:lvl1pPr>
          </a:lstStyle>
          <a:p>
            <a:pPr lvl="0"/>
            <a:r>
              <a:rPr lang="en-US"/>
              <a:t>Click to edit text styles</a:t>
            </a:r>
          </a:p>
        </p:txBody>
      </p:sp>
      <p:sp>
        <p:nvSpPr>
          <p:cNvPr id="20" name="Content Placeholder 2">
            <a:extLst>
              <a:ext uri="{FF2B5EF4-FFF2-40B4-BE49-F238E27FC236}">
                <a16:creationId xmlns:a16="http://schemas.microsoft.com/office/drawing/2014/main" id="{C3DD9B0E-BCFC-DE24-9478-B0C73997F4CD}"/>
              </a:ext>
            </a:extLst>
          </p:cNvPr>
          <p:cNvSpPr>
            <a:spLocks noGrp="1"/>
          </p:cNvSpPr>
          <p:nvPr>
            <p:ph sz="half" idx="17" hasCustomPrompt="1"/>
          </p:nvPr>
        </p:nvSpPr>
        <p:spPr>
          <a:xfrm>
            <a:off x="3413443" y="2084069"/>
            <a:ext cx="2590801" cy="4134169"/>
          </a:xfrm>
          <a:solidFill>
            <a:srgbClr val="00285A"/>
          </a:solidFill>
          <a:ln>
            <a:noFill/>
          </a:ln>
        </p:spPr>
        <p:txBody>
          <a:bodyPr lIns="137160" tIns="137160" rIns="137160" bIns="13716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7">
            <a:extLst>
              <a:ext uri="{FF2B5EF4-FFF2-40B4-BE49-F238E27FC236}">
                <a16:creationId xmlns:a16="http://schemas.microsoft.com/office/drawing/2014/main" id="{408E2BB1-3472-BF16-ED03-7CE5ABEC0E32}"/>
              </a:ext>
            </a:extLst>
          </p:cNvPr>
          <p:cNvSpPr>
            <a:spLocks noGrp="1"/>
          </p:cNvSpPr>
          <p:nvPr>
            <p:ph type="body" sz="quarter" idx="14" hasCustomPrompt="1"/>
          </p:nvPr>
        </p:nvSpPr>
        <p:spPr>
          <a:xfrm>
            <a:off x="6187600" y="1352550"/>
            <a:ext cx="2590640" cy="731520"/>
          </a:xfrm>
          <a:solidFill>
            <a:schemeClr val="accent1"/>
          </a:solidFill>
          <a:ln>
            <a:noFill/>
          </a:ln>
        </p:spPr>
        <p:txBody>
          <a:bodyPr lIns="137160" tIns="137160" rIns="137160" bIns="137160" anchor="ctr">
            <a:noAutofit/>
          </a:bodyPr>
          <a:lstStyle>
            <a:lvl1pPr marL="0" indent="0" algn="ctr">
              <a:buFontTx/>
              <a:buNone/>
              <a:defRPr sz="2000">
                <a:solidFill>
                  <a:schemeClr val="bg1"/>
                </a:solidFill>
                <a:latin typeface="+mj-lt"/>
              </a:defRPr>
            </a:lvl1pPr>
          </a:lstStyle>
          <a:p>
            <a:pPr lvl="0"/>
            <a:r>
              <a:rPr lang="en-US"/>
              <a:t>Click to edit text styles</a:t>
            </a:r>
          </a:p>
        </p:txBody>
      </p:sp>
      <p:sp>
        <p:nvSpPr>
          <p:cNvPr id="21" name="Content Placeholder 2">
            <a:extLst>
              <a:ext uri="{FF2B5EF4-FFF2-40B4-BE49-F238E27FC236}">
                <a16:creationId xmlns:a16="http://schemas.microsoft.com/office/drawing/2014/main" id="{3422803A-3C57-F77D-E23A-7A9EDA5A4C0C}"/>
              </a:ext>
            </a:extLst>
          </p:cNvPr>
          <p:cNvSpPr>
            <a:spLocks noGrp="1"/>
          </p:cNvSpPr>
          <p:nvPr>
            <p:ph sz="half" idx="18" hasCustomPrompt="1"/>
          </p:nvPr>
        </p:nvSpPr>
        <p:spPr>
          <a:xfrm>
            <a:off x="6187600" y="2084069"/>
            <a:ext cx="2590801" cy="4134169"/>
          </a:xfrm>
          <a:solidFill>
            <a:srgbClr val="00285A"/>
          </a:solidFill>
          <a:ln>
            <a:noFill/>
          </a:ln>
        </p:spPr>
        <p:txBody>
          <a:bodyPr lIns="137160" tIns="137160" rIns="137160" bIns="13716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7">
            <a:extLst>
              <a:ext uri="{FF2B5EF4-FFF2-40B4-BE49-F238E27FC236}">
                <a16:creationId xmlns:a16="http://schemas.microsoft.com/office/drawing/2014/main" id="{8644D253-0A20-D2D5-3705-32A1EAF2C3E9}"/>
              </a:ext>
            </a:extLst>
          </p:cNvPr>
          <p:cNvSpPr>
            <a:spLocks noGrp="1"/>
          </p:cNvSpPr>
          <p:nvPr>
            <p:ph type="body" sz="quarter" idx="16" hasCustomPrompt="1"/>
          </p:nvPr>
        </p:nvSpPr>
        <p:spPr>
          <a:xfrm>
            <a:off x="8961598" y="1352550"/>
            <a:ext cx="2590640" cy="731520"/>
          </a:xfrm>
          <a:solidFill>
            <a:schemeClr val="accent1"/>
          </a:solidFill>
          <a:ln>
            <a:noFill/>
          </a:ln>
        </p:spPr>
        <p:txBody>
          <a:bodyPr lIns="137160" tIns="137160" rIns="137160" bIns="137160" anchor="ctr">
            <a:noAutofit/>
          </a:bodyPr>
          <a:lstStyle>
            <a:lvl1pPr marL="0" indent="0" algn="ctr">
              <a:buFontTx/>
              <a:buNone/>
              <a:defRPr sz="2000">
                <a:solidFill>
                  <a:schemeClr val="bg1"/>
                </a:solidFill>
                <a:latin typeface="+mj-lt"/>
              </a:defRPr>
            </a:lvl1pPr>
          </a:lstStyle>
          <a:p>
            <a:pPr lvl="0"/>
            <a:r>
              <a:rPr lang="en-US"/>
              <a:t>Click to edit text styles</a:t>
            </a:r>
          </a:p>
        </p:txBody>
      </p:sp>
      <p:sp>
        <p:nvSpPr>
          <p:cNvPr id="22" name="Content Placeholder 2">
            <a:extLst>
              <a:ext uri="{FF2B5EF4-FFF2-40B4-BE49-F238E27FC236}">
                <a16:creationId xmlns:a16="http://schemas.microsoft.com/office/drawing/2014/main" id="{4C5DA0EE-F75D-43D7-1BC1-178FAD4EABBC}"/>
              </a:ext>
            </a:extLst>
          </p:cNvPr>
          <p:cNvSpPr>
            <a:spLocks noGrp="1"/>
          </p:cNvSpPr>
          <p:nvPr>
            <p:ph sz="half" idx="19" hasCustomPrompt="1"/>
          </p:nvPr>
        </p:nvSpPr>
        <p:spPr>
          <a:xfrm>
            <a:off x="8961598" y="2084069"/>
            <a:ext cx="2590801" cy="4134169"/>
          </a:xfrm>
          <a:solidFill>
            <a:srgbClr val="00285A"/>
          </a:solidFill>
          <a:ln>
            <a:noFill/>
          </a:ln>
        </p:spPr>
        <p:txBody>
          <a:bodyPr lIns="137160" tIns="137160" rIns="137160" bIns="13716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526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assic 4 columns + headers">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00A0B8-788C-937E-E1FC-64953D3ACAA4}"/>
              </a:ext>
            </a:extLst>
          </p:cNvPr>
          <p:cNvPicPr>
            <a:picLocks noChangeAspect="1"/>
          </p:cNvPicPr>
          <p:nvPr userDrawn="1"/>
        </p:nvPicPr>
        <p:blipFill>
          <a:blip r:embed="rId2"/>
          <a:srcRect/>
          <a:stretch/>
        </p:blipFill>
        <p:spPr>
          <a:xfrm>
            <a:off x="763" y="857"/>
            <a:ext cx="12190474" cy="6857142"/>
          </a:xfrm>
          <a:prstGeom prst="rect">
            <a:avLst/>
          </a:prstGeom>
        </p:spPr>
      </p:pic>
      <p:pic>
        <p:nvPicPr>
          <p:cNvPr id="16" name="Picture 15" descr="A black background with a black square&#10;&#10;AI-generated content may be incorrect.">
            <a:extLst>
              <a:ext uri="{FF2B5EF4-FFF2-40B4-BE49-F238E27FC236}">
                <a16:creationId xmlns:a16="http://schemas.microsoft.com/office/drawing/2014/main" id="{BB655D94-A191-88AD-B9D7-2A23D9F007E4}"/>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23" name="Group 4">
            <a:extLst>
              <a:ext uri="{FF2B5EF4-FFF2-40B4-BE49-F238E27FC236}">
                <a16:creationId xmlns:a16="http://schemas.microsoft.com/office/drawing/2014/main" id="{AC451181-DFE1-F978-E8D3-4D172446F1FB}"/>
              </a:ext>
            </a:extLst>
          </p:cNvPr>
          <p:cNvGrpSpPr>
            <a:grpSpLocks noChangeAspect="1"/>
          </p:cNvGrpSpPr>
          <p:nvPr userDrawn="1"/>
        </p:nvGrpSpPr>
        <p:grpSpPr bwMode="auto">
          <a:xfrm>
            <a:off x="0" y="6400800"/>
            <a:ext cx="457200" cy="457200"/>
            <a:chOff x="1680" y="0"/>
            <a:chExt cx="4320" cy="4320"/>
          </a:xfrm>
        </p:grpSpPr>
        <p:sp>
          <p:nvSpPr>
            <p:cNvPr id="24" name="AutoShape 3">
              <a:extLst>
                <a:ext uri="{FF2B5EF4-FFF2-40B4-BE49-F238E27FC236}">
                  <a16:creationId xmlns:a16="http://schemas.microsoft.com/office/drawing/2014/main" id="{7189371A-208B-B050-CB73-A9D081F27F7F}"/>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D3191BED-D977-E6B3-7594-7FFD58634C78}"/>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 name="Rectangle 25">
              <a:extLst>
                <a:ext uri="{FF2B5EF4-FFF2-40B4-BE49-F238E27FC236}">
                  <a16:creationId xmlns:a16="http://schemas.microsoft.com/office/drawing/2014/main" id="{56C88C97-8F3D-598F-E3C2-49EA0DF122FC}"/>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7" name="Freeform 7">
              <a:extLst>
                <a:ext uri="{FF2B5EF4-FFF2-40B4-BE49-F238E27FC236}">
                  <a16:creationId xmlns:a16="http://schemas.microsoft.com/office/drawing/2014/main" id="{99240021-ECE0-EB87-9C0E-7EED5D3AB131}"/>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9" name="TextBox 28" descr="page number">
            <a:extLst>
              <a:ext uri="{FF2B5EF4-FFF2-40B4-BE49-F238E27FC236}">
                <a16:creationId xmlns:a16="http://schemas.microsoft.com/office/drawing/2014/main" id="{CBE7B8E1-A193-286E-4889-9E300CE38568}"/>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p:txBody>
          <a:bodyPr/>
          <a:lstStyle/>
          <a:p>
            <a:r>
              <a:rPr lang="en-US"/>
              <a:t>Click to edit title style</a:t>
            </a:r>
          </a:p>
        </p:txBody>
      </p:sp>
      <p:sp>
        <p:nvSpPr>
          <p:cNvPr id="8" name="Text Placeholder 7">
            <a:extLst>
              <a:ext uri="{FF2B5EF4-FFF2-40B4-BE49-F238E27FC236}">
                <a16:creationId xmlns:a16="http://schemas.microsoft.com/office/drawing/2014/main" id="{F995D9A7-4794-7F3E-08C6-4DF5706ACBC9}"/>
              </a:ext>
            </a:extLst>
          </p:cNvPr>
          <p:cNvSpPr>
            <a:spLocks noGrp="1"/>
          </p:cNvSpPr>
          <p:nvPr>
            <p:ph type="body" sz="quarter" idx="10" hasCustomPrompt="1"/>
          </p:nvPr>
        </p:nvSpPr>
        <p:spPr>
          <a:xfrm>
            <a:off x="639763" y="1352550"/>
            <a:ext cx="2590640" cy="731520"/>
          </a:xfrm>
          <a:solidFill>
            <a:schemeClr val="accent1"/>
          </a:solidFill>
          <a:ln>
            <a:noFill/>
          </a:ln>
        </p:spPr>
        <p:txBody>
          <a:bodyPr lIns="137160" tIns="137160" rIns="137160" bIns="137160" anchor="ctr">
            <a:noAutofit/>
          </a:bodyPr>
          <a:lstStyle>
            <a:lvl1pPr marL="0" indent="0" algn="ctr">
              <a:buFontTx/>
              <a:buNone/>
              <a:defRPr sz="2000">
                <a:solidFill>
                  <a:schemeClr val="bg1"/>
                </a:solidFill>
                <a:latin typeface="+mj-lt"/>
              </a:defRPr>
            </a:lvl1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79" y="2084069"/>
            <a:ext cx="2590801" cy="4134169"/>
          </a:xfrm>
          <a:solidFill>
            <a:schemeClr val="tx2"/>
          </a:solidFill>
          <a:ln>
            <a:noFill/>
          </a:ln>
        </p:spPr>
        <p:txBody>
          <a:bodyPr lIns="137160" tIns="137160" rIns="137160" bIns="13716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7">
            <a:extLst>
              <a:ext uri="{FF2B5EF4-FFF2-40B4-BE49-F238E27FC236}">
                <a16:creationId xmlns:a16="http://schemas.microsoft.com/office/drawing/2014/main" id="{893B42FB-5999-B3E9-6C21-A952B948FDA7}"/>
              </a:ext>
            </a:extLst>
          </p:cNvPr>
          <p:cNvSpPr>
            <a:spLocks noGrp="1"/>
          </p:cNvSpPr>
          <p:nvPr>
            <p:ph type="body" sz="quarter" idx="12" hasCustomPrompt="1"/>
          </p:nvPr>
        </p:nvSpPr>
        <p:spPr>
          <a:xfrm>
            <a:off x="3413443" y="1352550"/>
            <a:ext cx="2590640" cy="731520"/>
          </a:xfrm>
          <a:solidFill>
            <a:schemeClr val="accent1"/>
          </a:solidFill>
          <a:ln>
            <a:noFill/>
          </a:ln>
        </p:spPr>
        <p:txBody>
          <a:bodyPr lIns="137160" tIns="137160" rIns="137160" bIns="137160" anchor="ctr">
            <a:noAutofit/>
          </a:bodyPr>
          <a:lstStyle>
            <a:lvl1pPr marL="0" indent="0" algn="ctr">
              <a:buFontTx/>
              <a:buNone/>
              <a:defRPr sz="2000">
                <a:solidFill>
                  <a:schemeClr val="bg1"/>
                </a:solidFill>
                <a:latin typeface="+mj-lt"/>
              </a:defRPr>
            </a:lvl1pPr>
          </a:lstStyle>
          <a:p>
            <a:pPr lvl="0"/>
            <a:r>
              <a:rPr lang="en-US"/>
              <a:t>Click to edit text styles</a:t>
            </a:r>
          </a:p>
        </p:txBody>
      </p:sp>
      <p:sp>
        <p:nvSpPr>
          <p:cNvPr id="20" name="Content Placeholder 2">
            <a:extLst>
              <a:ext uri="{FF2B5EF4-FFF2-40B4-BE49-F238E27FC236}">
                <a16:creationId xmlns:a16="http://schemas.microsoft.com/office/drawing/2014/main" id="{C3DD9B0E-BCFC-DE24-9478-B0C73997F4CD}"/>
              </a:ext>
            </a:extLst>
          </p:cNvPr>
          <p:cNvSpPr>
            <a:spLocks noGrp="1"/>
          </p:cNvSpPr>
          <p:nvPr>
            <p:ph sz="half" idx="17" hasCustomPrompt="1"/>
          </p:nvPr>
        </p:nvSpPr>
        <p:spPr>
          <a:xfrm>
            <a:off x="3413443" y="2084069"/>
            <a:ext cx="2590801" cy="4134169"/>
          </a:xfrm>
          <a:solidFill>
            <a:schemeClr val="tx2"/>
          </a:solidFill>
          <a:ln>
            <a:noFill/>
          </a:ln>
        </p:spPr>
        <p:txBody>
          <a:bodyPr lIns="137160" tIns="137160" rIns="137160" bIns="13716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7">
            <a:extLst>
              <a:ext uri="{FF2B5EF4-FFF2-40B4-BE49-F238E27FC236}">
                <a16:creationId xmlns:a16="http://schemas.microsoft.com/office/drawing/2014/main" id="{408E2BB1-3472-BF16-ED03-7CE5ABEC0E32}"/>
              </a:ext>
            </a:extLst>
          </p:cNvPr>
          <p:cNvSpPr>
            <a:spLocks noGrp="1"/>
          </p:cNvSpPr>
          <p:nvPr>
            <p:ph type="body" sz="quarter" idx="14" hasCustomPrompt="1"/>
          </p:nvPr>
        </p:nvSpPr>
        <p:spPr>
          <a:xfrm>
            <a:off x="6187600" y="1352550"/>
            <a:ext cx="2590640" cy="731520"/>
          </a:xfrm>
          <a:solidFill>
            <a:schemeClr val="accent1"/>
          </a:solidFill>
          <a:ln>
            <a:noFill/>
          </a:ln>
        </p:spPr>
        <p:txBody>
          <a:bodyPr lIns="137160" tIns="137160" rIns="137160" bIns="137160" anchor="ctr">
            <a:noAutofit/>
          </a:bodyPr>
          <a:lstStyle>
            <a:lvl1pPr marL="0" indent="0" algn="ctr">
              <a:buFontTx/>
              <a:buNone/>
              <a:defRPr sz="2000">
                <a:solidFill>
                  <a:schemeClr val="bg1"/>
                </a:solidFill>
                <a:latin typeface="+mj-lt"/>
              </a:defRPr>
            </a:lvl1pPr>
          </a:lstStyle>
          <a:p>
            <a:pPr lvl="0"/>
            <a:r>
              <a:rPr lang="en-US"/>
              <a:t>Click to edit text styles</a:t>
            </a:r>
          </a:p>
        </p:txBody>
      </p:sp>
      <p:sp>
        <p:nvSpPr>
          <p:cNvPr id="21" name="Content Placeholder 2">
            <a:extLst>
              <a:ext uri="{FF2B5EF4-FFF2-40B4-BE49-F238E27FC236}">
                <a16:creationId xmlns:a16="http://schemas.microsoft.com/office/drawing/2014/main" id="{3422803A-3C57-F77D-E23A-7A9EDA5A4C0C}"/>
              </a:ext>
            </a:extLst>
          </p:cNvPr>
          <p:cNvSpPr>
            <a:spLocks noGrp="1"/>
          </p:cNvSpPr>
          <p:nvPr>
            <p:ph sz="half" idx="18" hasCustomPrompt="1"/>
          </p:nvPr>
        </p:nvSpPr>
        <p:spPr>
          <a:xfrm>
            <a:off x="6187600" y="2084069"/>
            <a:ext cx="2590801" cy="4134169"/>
          </a:xfrm>
          <a:solidFill>
            <a:schemeClr val="tx2"/>
          </a:solidFill>
          <a:ln>
            <a:noFill/>
          </a:ln>
        </p:spPr>
        <p:txBody>
          <a:bodyPr lIns="137160" tIns="137160" rIns="137160" bIns="13716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7">
            <a:extLst>
              <a:ext uri="{FF2B5EF4-FFF2-40B4-BE49-F238E27FC236}">
                <a16:creationId xmlns:a16="http://schemas.microsoft.com/office/drawing/2014/main" id="{8644D253-0A20-D2D5-3705-32A1EAF2C3E9}"/>
              </a:ext>
            </a:extLst>
          </p:cNvPr>
          <p:cNvSpPr>
            <a:spLocks noGrp="1"/>
          </p:cNvSpPr>
          <p:nvPr>
            <p:ph type="body" sz="quarter" idx="16" hasCustomPrompt="1"/>
          </p:nvPr>
        </p:nvSpPr>
        <p:spPr>
          <a:xfrm>
            <a:off x="8961598" y="1352550"/>
            <a:ext cx="2590640" cy="731520"/>
          </a:xfrm>
          <a:solidFill>
            <a:schemeClr val="accent1"/>
          </a:solidFill>
          <a:ln>
            <a:noFill/>
          </a:ln>
        </p:spPr>
        <p:txBody>
          <a:bodyPr lIns="137160" tIns="137160" rIns="137160" bIns="137160" anchor="ctr">
            <a:noAutofit/>
          </a:bodyPr>
          <a:lstStyle>
            <a:lvl1pPr marL="0" indent="0" algn="ctr">
              <a:buFontTx/>
              <a:buNone/>
              <a:defRPr sz="2000">
                <a:solidFill>
                  <a:schemeClr val="bg1"/>
                </a:solidFill>
                <a:latin typeface="+mj-lt"/>
              </a:defRPr>
            </a:lvl1pPr>
          </a:lstStyle>
          <a:p>
            <a:pPr lvl="0"/>
            <a:r>
              <a:rPr lang="en-US"/>
              <a:t>Click to edit text styles</a:t>
            </a:r>
          </a:p>
        </p:txBody>
      </p:sp>
      <p:sp>
        <p:nvSpPr>
          <p:cNvPr id="22" name="Content Placeholder 2">
            <a:extLst>
              <a:ext uri="{FF2B5EF4-FFF2-40B4-BE49-F238E27FC236}">
                <a16:creationId xmlns:a16="http://schemas.microsoft.com/office/drawing/2014/main" id="{4C5DA0EE-F75D-43D7-1BC1-178FAD4EABBC}"/>
              </a:ext>
            </a:extLst>
          </p:cNvPr>
          <p:cNvSpPr>
            <a:spLocks noGrp="1"/>
          </p:cNvSpPr>
          <p:nvPr>
            <p:ph sz="half" idx="19" hasCustomPrompt="1"/>
          </p:nvPr>
        </p:nvSpPr>
        <p:spPr>
          <a:xfrm>
            <a:off x="8961598" y="2084069"/>
            <a:ext cx="2590801" cy="4134169"/>
          </a:xfrm>
          <a:solidFill>
            <a:schemeClr val="tx2"/>
          </a:solidFill>
          <a:ln>
            <a:noFill/>
          </a:ln>
        </p:spPr>
        <p:txBody>
          <a:bodyPr lIns="137160" tIns="137160" rIns="137160" bIns="13716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42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smos 4 columns + headers">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75482C-BD02-EC01-646C-A86BF816BEF6}"/>
              </a:ext>
            </a:extLst>
          </p:cNvPr>
          <p:cNvPicPr>
            <a:picLocks noChangeAspect="1"/>
          </p:cNvPicPr>
          <p:nvPr userDrawn="1"/>
        </p:nvPicPr>
        <p:blipFill>
          <a:blip r:embed="rId2"/>
          <a:srcRect/>
          <a:stretch/>
        </p:blipFill>
        <p:spPr>
          <a:xfrm>
            <a:off x="763" y="858"/>
            <a:ext cx="12190474" cy="6857142"/>
          </a:xfrm>
          <a:prstGeom prst="rect">
            <a:avLst/>
          </a:prstGeom>
        </p:spPr>
      </p:pic>
      <p:sp>
        <p:nvSpPr>
          <p:cNvPr id="16" name="Rectangle 15" descr="Intel Confidential">
            <a:extLst>
              <a:ext uri="{FF2B5EF4-FFF2-40B4-BE49-F238E27FC236}">
                <a16:creationId xmlns:a16="http://schemas.microsoft.com/office/drawing/2014/main" id="{8AB08C14-5AB8-DB3B-9110-71855FF3EF49}"/>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8" name="TextBox 17" descr="page number">
            <a:extLst>
              <a:ext uri="{FF2B5EF4-FFF2-40B4-BE49-F238E27FC236}">
                <a16:creationId xmlns:a16="http://schemas.microsoft.com/office/drawing/2014/main" id="{23AC3C24-B92D-55D5-D682-1CC5D908A5A5}"/>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23" name="Picture 22" descr="A black background with a black square&#10;&#10;AI-generated content may be incorrect.">
            <a:extLst>
              <a:ext uri="{FF2B5EF4-FFF2-40B4-BE49-F238E27FC236}">
                <a16:creationId xmlns:a16="http://schemas.microsoft.com/office/drawing/2014/main" id="{05E70DE4-0262-DB01-C9E3-6C4D3F5DE4FE}"/>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24" name="Group 4">
            <a:extLst>
              <a:ext uri="{FF2B5EF4-FFF2-40B4-BE49-F238E27FC236}">
                <a16:creationId xmlns:a16="http://schemas.microsoft.com/office/drawing/2014/main" id="{94C4CDB4-D3AB-6AF1-B5DE-338F1E05DBB5}"/>
              </a:ext>
            </a:extLst>
          </p:cNvPr>
          <p:cNvGrpSpPr>
            <a:grpSpLocks noChangeAspect="1"/>
          </p:cNvGrpSpPr>
          <p:nvPr userDrawn="1"/>
        </p:nvGrpSpPr>
        <p:grpSpPr bwMode="auto">
          <a:xfrm>
            <a:off x="0" y="6400800"/>
            <a:ext cx="457200" cy="457200"/>
            <a:chOff x="1680" y="0"/>
            <a:chExt cx="4320" cy="4320"/>
          </a:xfrm>
        </p:grpSpPr>
        <p:sp>
          <p:nvSpPr>
            <p:cNvPr id="25" name="AutoShape 3">
              <a:extLst>
                <a:ext uri="{FF2B5EF4-FFF2-40B4-BE49-F238E27FC236}">
                  <a16:creationId xmlns:a16="http://schemas.microsoft.com/office/drawing/2014/main" id="{4CC66E45-A7D9-96B1-8038-61FB9D08DCBE}"/>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a:extLst>
                <a:ext uri="{FF2B5EF4-FFF2-40B4-BE49-F238E27FC236}">
                  <a16:creationId xmlns:a16="http://schemas.microsoft.com/office/drawing/2014/main" id="{7011FBFE-2BBC-1C3F-5959-5E6E81FF80B2}"/>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7" name="Rectangle 26">
              <a:extLst>
                <a:ext uri="{FF2B5EF4-FFF2-40B4-BE49-F238E27FC236}">
                  <a16:creationId xmlns:a16="http://schemas.microsoft.com/office/drawing/2014/main" id="{0005D22B-9604-2185-CE00-8239FD54E418}"/>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8" name="Freeform 7">
              <a:extLst>
                <a:ext uri="{FF2B5EF4-FFF2-40B4-BE49-F238E27FC236}">
                  <a16:creationId xmlns:a16="http://schemas.microsoft.com/office/drawing/2014/main" id="{A727FE63-96B0-4173-D8DE-6E5274EA32C7}"/>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sp>
        <p:nvSpPr>
          <p:cNvPr id="8" name="Text Placeholder 7">
            <a:extLst>
              <a:ext uri="{FF2B5EF4-FFF2-40B4-BE49-F238E27FC236}">
                <a16:creationId xmlns:a16="http://schemas.microsoft.com/office/drawing/2014/main" id="{F995D9A7-4794-7F3E-08C6-4DF5706ACBC9}"/>
              </a:ext>
            </a:extLst>
          </p:cNvPr>
          <p:cNvSpPr>
            <a:spLocks noGrp="1"/>
          </p:cNvSpPr>
          <p:nvPr>
            <p:ph type="body" sz="quarter" idx="10" hasCustomPrompt="1"/>
          </p:nvPr>
        </p:nvSpPr>
        <p:spPr>
          <a:xfrm>
            <a:off x="639763" y="1352550"/>
            <a:ext cx="2590640" cy="731520"/>
          </a:xfrm>
          <a:solidFill>
            <a:schemeClr val="accent2"/>
          </a:solidFill>
          <a:ln>
            <a:noFill/>
          </a:ln>
        </p:spPr>
        <p:txBody>
          <a:bodyPr lIns="137160" tIns="137160" rIns="137160" bIns="137160" anchor="ctr">
            <a:noAutofit/>
          </a:bodyPr>
          <a:lstStyle>
            <a:lvl1pPr marL="0" indent="0" algn="ctr">
              <a:buFontTx/>
              <a:buNone/>
              <a:defRPr sz="2000">
                <a:solidFill>
                  <a:schemeClr val="tx1"/>
                </a:solidFill>
                <a:latin typeface="+mj-lt"/>
              </a:defRPr>
            </a:lvl1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79" y="2084069"/>
            <a:ext cx="2590801" cy="4134169"/>
          </a:xfrm>
          <a:solidFill>
            <a:schemeClr val="tx2"/>
          </a:solidFill>
          <a:ln>
            <a:noFill/>
          </a:ln>
        </p:spPr>
        <p:txBody>
          <a:bodyPr lIns="137160" tIns="137160" rIns="137160" bIns="13716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7">
            <a:extLst>
              <a:ext uri="{FF2B5EF4-FFF2-40B4-BE49-F238E27FC236}">
                <a16:creationId xmlns:a16="http://schemas.microsoft.com/office/drawing/2014/main" id="{893B42FB-5999-B3E9-6C21-A952B948FDA7}"/>
              </a:ext>
            </a:extLst>
          </p:cNvPr>
          <p:cNvSpPr>
            <a:spLocks noGrp="1"/>
          </p:cNvSpPr>
          <p:nvPr>
            <p:ph type="body" sz="quarter" idx="12" hasCustomPrompt="1"/>
          </p:nvPr>
        </p:nvSpPr>
        <p:spPr>
          <a:xfrm>
            <a:off x="3413443" y="1352550"/>
            <a:ext cx="2590640" cy="731520"/>
          </a:xfrm>
          <a:solidFill>
            <a:schemeClr val="accent2"/>
          </a:solidFill>
          <a:ln>
            <a:noFill/>
          </a:ln>
        </p:spPr>
        <p:txBody>
          <a:bodyPr lIns="137160" tIns="137160" rIns="137160" bIns="137160" anchor="ctr">
            <a:noAutofit/>
          </a:bodyPr>
          <a:lstStyle>
            <a:lvl1pPr marL="0" indent="0" algn="ctr">
              <a:buFontTx/>
              <a:buNone/>
              <a:defRPr sz="2000">
                <a:solidFill>
                  <a:schemeClr val="tx1"/>
                </a:solidFill>
                <a:latin typeface="+mj-lt"/>
              </a:defRPr>
            </a:lvl1pPr>
          </a:lstStyle>
          <a:p>
            <a:pPr lvl="0"/>
            <a:r>
              <a:rPr lang="en-US"/>
              <a:t>Click to edit text styles</a:t>
            </a:r>
          </a:p>
        </p:txBody>
      </p:sp>
      <p:sp>
        <p:nvSpPr>
          <p:cNvPr id="20" name="Content Placeholder 2">
            <a:extLst>
              <a:ext uri="{FF2B5EF4-FFF2-40B4-BE49-F238E27FC236}">
                <a16:creationId xmlns:a16="http://schemas.microsoft.com/office/drawing/2014/main" id="{C3DD9B0E-BCFC-DE24-9478-B0C73997F4CD}"/>
              </a:ext>
            </a:extLst>
          </p:cNvPr>
          <p:cNvSpPr>
            <a:spLocks noGrp="1"/>
          </p:cNvSpPr>
          <p:nvPr>
            <p:ph sz="half" idx="17" hasCustomPrompt="1"/>
          </p:nvPr>
        </p:nvSpPr>
        <p:spPr>
          <a:xfrm>
            <a:off x="3413443" y="2084069"/>
            <a:ext cx="2590801" cy="4134169"/>
          </a:xfrm>
          <a:solidFill>
            <a:schemeClr val="tx2"/>
          </a:solidFill>
          <a:ln>
            <a:noFill/>
          </a:ln>
        </p:spPr>
        <p:txBody>
          <a:bodyPr lIns="137160" tIns="137160" rIns="137160" bIns="13716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7">
            <a:extLst>
              <a:ext uri="{FF2B5EF4-FFF2-40B4-BE49-F238E27FC236}">
                <a16:creationId xmlns:a16="http://schemas.microsoft.com/office/drawing/2014/main" id="{408E2BB1-3472-BF16-ED03-7CE5ABEC0E32}"/>
              </a:ext>
            </a:extLst>
          </p:cNvPr>
          <p:cNvSpPr>
            <a:spLocks noGrp="1"/>
          </p:cNvSpPr>
          <p:nvPr>
            <p:ph type="body" sz="quarter" idx="14" hasCustomPrompt="1"/>
          </p:nvPr>
        </p:nvSpPr>
        <p:spPr>
          <a:xfrm>
            <a:off x="6187600" y="1352550"/>
            <a:ext cx="2590640" cy="731520"/>
          </a:xfrm>
          <a:solidFill>
            <a:schemeClr val="accent2"/>
          </a:solidFill>
          <a:ln>
            <a:noFill/>
          </a:ln>
        </p:spPr>
        <p:txBody>
          <a:bodyPr lIns="137160" tIns="137160" rIns="137160" bIns="137160" anchor="ctr">
            <a:noAutofit/>
          </a:bodyPr>
          <a:lstStyle>
            <a:lvl1pPr marL="0" indent="0" algn="ctr">
              <a:buFontTx/>
              <a:buNone/>
              <a:defRPr sz="2000">
                <a:solidFill>
                  <a:schemeClr val="tx1"/>
                </a:solidFill>
                <a:latin typeface="+mj-lt"/>
              </a:defRPr>
            </a:lvl1pPr>
          </a:lstStyle>
          <a:p>
            <a:pPr lvl="0"/>
            <a:r>
              <a:rPr lang="en-US"/>
              <a:t>Click to edit text styles</a:t>
            </a:r>
          </a:p>
        </p:txBody>
      </p:sp>
      <p:sp>
        <p:nvSpPr>
          <p:cNvPr id="21" name="Content Placeholder 2">
            <a:extLst>
              <a:ext uri="{FF2B5EF4-FFF2-40B4-BE49-F238E27FC236}">
                <a16:creationId xmlns:a16="http://schemas.microsoft.com/office/drawing/2014/main" id="{3422803A-3C57-F77D-E23A-7A9EDA5A4C0C}"/>
              </a:ext>
            </a:extLst>
          </p:cNvPr>
          <p:cNvSpPr>
            <a:spLocks noGrp="1"/>
          </p:cNvSpPr>
          <p:nvPr>
            <p:ph sz="half" idx="18" hasCustomPrompt="1"/>
          </p:nvPr>
        </p:nvSpPr>
        <p:spPr>
          <a:xfrm>
            <a:off x="6187600" y="2084069"/>
            <a:ext cx="2590801" cy="4134169"/>
          </a:xfrm>
          <a:solidFill>
            <a:schemeClr val="tx2"/>
          </a:solidFill>
          <a:ln>
            <a:noFill/>
          </a:ln>
        </p:spPr>
        <p:txBody>
          <a:bodyPr lIns="137160" tIns="137160" rIns="137160" bIns="13716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7">
            <a:extLst>
              <a:ext uri="{FF2B5EF4-FFF2-40B4-BE49-F238E27FC236}">
                <a16:creationId xmlns:a16="http://schemas.microsoft.com/office/drawing/2014/main" id="{8644D253-0A20-D2D5-3705-32A1EAF2C3E9}"/>
              </a:ext>
            </a:extLst>
          </p:cNvPr>
          <p:cNvSpPr>
            <a:spLocks noGrp="1"/>
          </p:cNvSpPr>
          <p:nvPr>
            <p:ph type="body" sz="quarter" idx="16" hasCustomPrompt="1"/>
          </p:nvPr>
        </p:nvSpPr>
        <p:spPr>
          <a:xfrm>
            <a:off x="8961598" y="1352550"/>
            <a:ext cx="2590640" cy="731520"/>
          </a:xfrm>
          <a:solidFill>
            <a:schemeClr val="accent2"/>
          </a:solidFill>
          <a:ln>
            <a:noFill/>
          </a:ln>
        </p:spPr>
        <p:txBody>
          <a:bodyPr lIns="137160" tIns="137160" rIns="137160" bIns="137160" anchor="ctr">
            <a:noAutofit/>
          </a:bodyPr>
          <a:lstStyle>
            <a:lvl1pPr marL="0" indent="0" algn="ctr">
              <a:buFontTx/>
              <a:buNone/>
              <a:defRPr sz="2000">
                <a:solidFill>
                  <a:schemeClr val="tx1"/>
                </a:solidFill>
                <a:latin typeface="+mj-lt"/>
              </a:defRPr>
            </a:lvl1pPr>
          </a:lstStyle>
          <a:p>
            <a:pPr lvl="0"/>
            <a:r>
              <a:rPr lang="en-US"/>
              <a:t>Click to edit text styles</a:t>
            </a:r>
          </a:p>
        </p:txBody>
      </p:sp>
      <p:sp>
        <p:nvSpPr>
          <p:cNvPr id="22" name="Content Placeholder 2">
            <a:extLst>
              <a:ext uri="{FF2B5EF4-FFF2-40B4-BE49-F238E27FC236}">
                <a16:creationId xmlns:a16="http://schemas.microsoft.com/office/drawing/2014/main" id="{4C5DA0EE-F75D-43D7-1BC1-178FAD4EABBC}"/>
              </a:ext>
            </a:extLst>
          </p:cNvPr>
          <p:cNvSpPr>
            <a:spLocks noGrp="1"/>
          </p:cNvSpPr>
          <p:nvPr>
            <p:ph sz="half" idx="19" hasCustomPrompt="1"/>
          </p:nvPr>
        </p:nvSpPr>
        <p:spPr>
          <a:xfrm>
            <a:off x="8961598" y="2084069"/>
            <a:ext cx="2590801" cy="4134169"/>
          </a:xfrm>
          <a:solidFill>
            <a:schemeClr val="tx2"/>
          </a:solidFill>
          <a:ln>
            <a:noFill/>
          </a:ln>
        </p:spPr>
        <p:txBody>
          <a:bodyPr lIns="137160" tIns="137160" rIns="137160" bIns="137160">
            <a:normAutofit/>
          </a:bodyPr>
          <a:lstStyle>
            <a:lvl1pPr marL="169863" indent="-169863">
              <a:spcAft>
                <a:spcPts val="600"/>
              </a:spcAft>
              <a:defRPr sz="1600"/>
            </a:lvl1pPr>
            <a:lvl2pPr marL="341313" indent="-169863">
              <a:spcAft>
                <a:spcPts val="600"/>
              </a:spcAft>
              <a:defRPr sz="1600"/>
            </a:lvl2pPr>
            <a:lvl3pPr marL="511175" indent="-169863">
              <a:spcAft>
                <a:spcPts val="600"/>
              </a:spcAft>
              <a:defRPr sz="1600"/>
            </a:lvl3pPr>
            <a:lvl4pPr marL="688975" indent="-173038">
              <a:spcAft>
                <a:spcPts val="600"/>
              </a:spcAft>
              <a:defRPr sz="1600"/>
            </a:lvl4pPr>
            <a:lvl5pPr marL="860425" indent="-173038">
              <a:spcAft>
                <a:spcPts val="600"/>
              </a:spcAft>
              <a:defRPr sz="16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076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x4 Grid + headers">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a:xfrm>
            <a:off x="639762" y="347472"/>
            <a:ext cx="10911840" cy="640080"/>
          </a:xfrm>
        </p:spPr>
        <p:txBody>
          <a:bodyPr/>
          <a:lstStyle/>
          <a:p>
            <a:r>
              <a:rPr lang="en-US"/>
              <a:t>Click to edit title style</a:t>
            </a:r>
          </a:p>
        </p:txBody>
      </p:sp>
      <p:sp>
        <p:nvSpPr>
          <p:cNvPr id="6" name="Text Placeholder 7">
            <a:extLst>
              <a:ext uri="{FF2B5EF4-FFF2-40B4-BE49-F238E27FC236}">
                <a16:creationId xmlns:a16="http://schemas.microsoft.com/office/drawing/2014/main" id="{BA1EBED7-F22A-AEEF-50AF-DCA60FB5AF5D}"/>
              </a:ext>
            </a:extLst>
          </p:cNvPr>
          <p:cNvSpPr>
            <a:spLocks noGrp="1"/>
          </p:cNvSpPr>
          <p:nvPr>
            <p:ph type="body" sz="quarter" idx="10" hasCustomPrompt="1"/>
          </p:nvPr>
        </p:nvSpPr>
        <p:spPr>
          <a:xfrm>
            <a:off x="639762" y="1352550"/>
            <a:ext cx="5367528" cy="457200"/>
          </a:xfrm>
          <a:solidFill>
            <a:schemeClr val="accent1"/>
          </a:solidFill>
          <a:ln>
            <a:noFill/>
          </a:ln>
        </p:spPr>
        <p:txBody>
          <a:bodyPr lIns="137160" tIns="137160" rIns="137160" bIns="137160" anchor="ctr">
            <a:noAutofit/>
          </a:bodyPr>
          <a:lstStyle>
            <a:lvl1pPr marL="0" indent="0" algn="ctr">
              <a:buFontTx/>
              <a:buNone/>
              <a:defRPr sz="1800">
                <a:solidFill>
                  <a:schemeClr val="bg1"/>
                </a:solidFill>
                <a:latin typeface="+mn-lt"/>
              </a:defRPr>
            </a:lvl1pPr>
          </a:lstStyle>
          <a:p>
            <a:pPr lvl="0"/>
            <a:r>
              <a:rPr lang="en-US"/>
              <a:t>Click to edit text styles</a:t>
            </a:r>
          </a:p>
        </p:txBody>
      </p:sp>
      <p:sp>
        <p:nvSpPr>
          <p:cNvPr id="4" name="Content Placeholder 2">
            <a:extLst>
              <a:ext uri="{FF2B5EF4-FFF2-40B4-BE49-F238E27FC236}">
                <a16:creationId xmlns:a16="http://schemas.microsoft.com/office/drawing/2014/main" id="{4DF7A658-66DC-B049-F531-80D4915734F9}"/>
              </a:ext>
            </a:extLst>
          </p:cNvPr>
          <p:cNvSpPr>
            <a:spLocks noGrp="1"/>
          </p:cNvSpPr>
          <p:nvPr>
            <p:ph sz="half" idx="1" hasCustomPrompt="1"/>
          </p:nvPr>
        </p:nvSpPr>
        <p:spPr>
          <a:xfrm>
            <a:off x="639762" y="1809751"/>
            <a:ext cx="5367528" cy="1881822"/>
          </a:xfrm>
          <a:solidFill>
            <a:srgbClr val="00285A"/>
          </a:solidFill>
          <a:ln>
            <a:noFill/>
          </a:ln>
        </p:spPr>
        <p:txBody>
          <a:bodyPr lIns="137160" tIns="137160" rIns="137160" bIns="137160">
            <a:normAutofit/>
          </a:bodyPr>
          <a:lstStyle>
            <a:lvl1pPr marL="169863" indent="-169863">
              <a:spcAft>
                <a:spcPts val="600"/>
              </a:spcAft>
              <a:defRPr sz="1400"/>
            </a:lvl1pPr>
            <a:lvl2pPr marL="341313" indent="-169863">
              <a:spcAft>
                <a:spcPts val="600"/>
              </a:spcAft>
              <a:defRPr sz="1400"/>
            </a:lvl2pPr>
            <a:lvl3pPr marL="511175" indent="-169863">
              <a:spcAft>
                <a:spcPts val="600"/>
              </a:spcAft>
              <a:defRPr sz="1400"/>
            </a:lvl3pPr>
            <a:lvl4pPr marL="688975" indent="-173038">
              <a:spcAft>
                <a:spcPts val="600"/>
              </a:spcAft>
              <a:defRPr sz="1400"/>
            </a:lvl4pPr>
            <a:lvl5pPr marL="860425" indent="-173038">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3C0FC96-C70F-998A-9A23-3EFB1C5B422E}"/>
              </a:ext>
            </a:extLst>
          </p:cNvPr>
          <p:cNvSpPr>
            <a:spLocks noGrp="1"/>
          </p:cNvSpPr>
          <p:nvPr>
            <p:ph type="body" sz="quarter" idx="12" hasCustomPrompt="1"/>
          </p:nvPr>
        </p:nvSpPr>
        <p:spPr>
          <a:xfrm>
            <a:off x="6184074" y="1352550"/>
            <a:ext cx="5367528" cy="457200"/>
          </a:xfrm>
          <a:solidFill>
            <a:schemeClr val="accent1"/>
          </a:solidFill>
          <a:ln>
            <a:noFill/>
          </a:ln>
        </p:spPr>
        <p:txBody>
          <a:bodyPr lIns="137160" tIns="137160" rIns="137160" bIns="137160" anchor="ctr">
            <a:noAutofit/>
          </a:bodyPr>
          <a:lstStyle>
            <a:lvl1pPr marL="0" indent="0" algn="ctr">
              <a:buFontTx/>
              <a:buNone/>
              <a:defRPr sz="1800">
                <a:solidFill>
                  <a:schemeClr val="bg1"/>
                </a:solidFill>
                <a:latin typeface="+mn-lt"/>
              </a:defRPr>
            </a:lvl1pPr>
          </a:lstStyle>
          <a:p>
            <a:pPr lvl="0"/>
            <a:r>
              <a:rPr lang="en-US"/>
              <a:t>Click to edit text styles</a:t>
            </a:r>
          </a:p>
        </p:txBody>
      </p:sp>
      <p:sp>
        <p:nvSpPr>
          <p:cNvPr id="7" name="Content Placeholder 2">
            <a:extLst>
              <a:ext uri="{FF2B5EF4-FFF2-40B4-BE49-F238E27FC236}">
                <a16:creationId xmlns:a16="http://schemas.microsoft.com/office/drawing/2014/main" id="{D2D03784-EE29-2040-37CA-E24316759542}"/>
              </a:ext>
            </a:extLst>
          </p:cNvPr>
          <p:cNvSpPr>
            <a:spLocks noGrp="1"/>
          </p:cNvSpPr>
          <p:nvPr>
            <p:ph sz="half" idx="11" hasCustomPrompt="1"/>
          </p:nvPr>
        </p:nvSpPr>
        <p:spPr>
          <a:xfrm>
            <a:off x="6184074" y="1809751"/>
            <a:ext cx="5367528" cy="1881822"/>
          </a:xfrm>
          <a:solidFill>
            <a:srgbClr val="00285A"/>
          </a:solidFill>
          <a:ln>
            <a:noFill/>
          </a:ln>
        </p:spPr>
        <p:txBody>
          <a:bodyPr lIns="137160" tIns="137160" rIns="137160" bIns="137160">
            <a:normAutofit/>
          </a:bodyPr>
          <a:lstStyle>
            <a:lvl1pPr marL="169863" indent="-169863">
              <a:spcAft>
                <a:spcPts val="600"/>
              </a:spcAft>
              <a:defRPr sz="1400"/>
            </a:lvl1pPr>
            <a:lvl2pPr marL="341313" indent="-169863">
              <a:spcAft>
                <a:spcPts val="600"/>
              </a:spcAft>
              <a:defRPr sz="1400"/>
            </a:lvl2pPr>
            <a:lvl3pPr marL="511175" indent="-169863">
              <a:spcAft>
                <a:spcPts val="600"/>
              </a:spcAft>
              <a:defRPr sz="1400"/>
            </a:lvl3pPr>
            <a:lvl4pPr marL="688975" indent="-173038">
              <a:spcAft>
                <a:spcPts val="600"/>
              </a:spcAft>
              <a:defRPr sz="1400"/>
            </a:lvl4pPr>
            <a:lvl5pPr marL="860425" indent="-173038">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7">
            <a:extLst>
              <a:ext uri="{FF2B5EF4-FFF2-40B4-BE49-F238E27FC236}">
                <a16:creationId xmlns:a16="http://schemas.microsoft.com/office/drawing/2014/main" id="{8FAA5EC1-E581-7F86-69FD-456AAC31E8D5}"/>
              </a:ext>
            </a:extLst>
          </p:cNvPr>
          <p:cNvSpPr>
            <a:spLocks noGrp="1"/>
          </p:cNvSpPr>
          <p:nvPr>
            <p:ph type="body" sz="quarter" idx="14" hasCustomPrompt="1"/>
          </p:nvPr>
        </p:nvSpPr>
        <p:spPr>
          <a:xfrm>
            <a:off x="639762" y="3877627"/>
            <a:ext cx="5367528" cy="457200"/>
          </a:xfrm>
          <a:solidFill>
            <a:schemeClr val="accent1"/>
          </a:solidFill>
          <a:ln>
            <a:noFill/>
          </a:ln>
        </p:spPr>
        <p:txBody>
          <a:bodyPr lIns="137160" tIns="137160" rIns="137160" bIns="137160" anchor="ctr">
            <a:noAutofit/>
          </a:bodyPr>
          <a:lstStyle>
            <a:lvl1pPr marL="0" indent="0" algn="ctr">
              <a:buFontTx/>
              <a:buNone/>
              <a:defRPr sz="1800">
                <a:solidFill>
                  <a:schemeClr val="bg1"/>
                </a:solidFill>
                <a:latin typeface="+mn-lt"/>
              </a:defRPr>
            </a:lvl1pPr>
          </a:lstStyle>
          <a:p>
            <a:pPr lvl="0"/>
            <a:r>
              <a:rPr lang="en-US"/>
              <a:t>Click to edit text styles</a:t>
            </a:r>
          </a:p>
        </p:txBody>
      </p:sp>
      <p:sp>
        <p:nvSpPr>
          <p:cNvPr id="10" name="Content Placeholder 2">
            <a:extLst>
              <a:ext uri="{FF2B5EF4-FFF2-40B4-BE49-F238E27FC236}">
                <a16:creationId xmlns:a16="http://schemas.microsoft.com/office/drawing/2014/main" id="{59BAE097-DB91-0EF3-B142-A7B9DBC1171D}"/>
              </a:ext>
            </a:extLst>
          </p:cNvPr>
          <p:cNvSpPr>
            <a:spLocks noGrp="1"/>
          </p:cNvSpPr>
          <p:nvPr>
            <p:ph sz="half" idx="13" hasCustomPrompt="1"/>
          </p:nvPr>
        </p:nvSpPr>
        <p:spPr>
          <a:xfrm>
            <a:off x="639762" y="4334828"/>
            <a:ext cx="5367528" cy="1881822"/>
          </a:xfrm>
          <a:solidFill>
            <a:srgbClr val="00285A"/>
          </a:solidFill>
          <a:ln>
            <a:noFill/>
          </a:ln>
        </p:spPr>
        <p:txBody>
          <a:bodyPr lIns="137160" tIns="137160" rIns="137160" bIns="137160">
            <a:normAutofit/>
          </a:bodyPr>
          <a:lstStyle>
            <a:lvl1pPr marL="169863" indent="-169863">
              <a:spcAft>
                <a:spcPts val="600"/>
              </a:spcAft>
              <a:defRPr sz="1400"/>
            </a:lvl1pPr>
            <a:lvl2pPr marL="341313" indent="-169863">
              <a:spcAft>
                <a:spcPts val="600"/>
              </a:spcAft>
              <a:defRPr sz="1400"/>
            </a:lvl2pPr>
            <a:lvl3pPr marL="511175" indent="-169863">
              <a:spcAft>
                <a:spcPts val="600"/>
              </a:spcAft>
              <a:defRPr sz="1400"/>
            </a:lvl3pPr>
            <a:lvl4pPr marL="688975" indent="-173038">
              <a:spcAft>
                <a:spcPts val="600"/>
              </a:spcAft>
              <a:defRPr sz="1400"/>
            </a:lvl4pPr>
            <a:lvl5pPr marL="860425" indent="-173038">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7">
            <a:extLst>
              <a:ext uri="{FF2B5EF4-FFF2-40B4-BE49-F238E27FC236}">
                <a16:creationId xmlns:a16="http://schemas.microsoft.com/office/drawing/2014/main" id="{E95ECE6F-897C-C9A8-BE7B-4BA634EE6D74}"/>
              </a:ext>
            </a:extLst>
          </p:cNvPr>
          <p:cNvSpPr>
            <a:spLocks noGrp="1"/>
          </p:cNvSpPr>
          <p:nvPr>
            <p:ph type="body" sz="quarter" idx="16" hasCustomPrompt="1"/>
          </p:nvPr>
        </p:nvSpPr>
        <p:spPr>
          <a:xfrm>
            <a:off x="6184074" y="3877627"/>
            <a:ext cx="5367528" cy="457200"/>
          </a:xfrm>
          <a:solidFill>
            <a:schemeClr val="accent1"/>
          </a:solidFill>
          <a:ln>
            <a:noFill/>
          </a:ln>
        </p:spPr>
        <p:txBody>
          <a:bodyPr lIns="137160" tIns="137160" rIns="137160" bIns="137160" anchor="ctr">
            <a:noAutofit/>
          </a:bodyPr>
          <a:lstStyle>
            <a:lvl1pPr marL="0" indent="0" algn="ctr">
              <a:buFontTx/>
              <a:buNone/>
              <a:defRPr sz="1800">
                <a:solidFill>
                  <a:schemeClr val="bg1"/>
                </a:solidFill>
                <a:latin typeface="+mn-lt"/>
              </a:defRPr>
            </a:lvl1pPr>
          </a:lstStyle>
          <a:p>
            <a:pPr lvl="0"/>
            <a:r>
              <a:rPr lang="en-US"/>
              <a:t>Click to edit text styles</a:t>
            </a:r>
          </a:p>
        </p:txBody>
      </p:sp>
      <p:sp>
        <p:nvSpPr>
          <p:cNvPr id="17" name="Content Placeholder 2">
            <a:extLst>
              <a:ext uri="{FF2B5EF4-FFF2-40B4-BE49-F238E27FC236}">
                <a16:creationId xmlns:a16="http://schemas.microsoft.com/office/drawing/2014/main" id="{F3DD6434-B377-6CD5-E09D-4A7DE6664705}"/>
              </a:ext>
            </a:extLst>
          </p:cNvPr>
          <p:cNvSpPr>
            <a:spLocks noGrp="1"/>
          </p:cNvSpPr>
          <p:nvPr>
            <p:ph sz="half" idx="15" hasCustomPrompt="1"/>
          </p:nvPr>
        </p:nvSpPr>
        <p:spPr>
          <a:xfrm>
            <a:off x="6184074" y="4334828"/>
            <a:ext cx="5367528" cy="1881822"/>
          </a:xfrm>
          <a:solidFill>
            <a:srgbClr val="00285A"/>
          </a:solidFill>
          <a:ln>
            <a:noFill/>
          </a:ln>
        </p:spPr>
        <p:txBody>
          <a:bodyPr lIns="137160" tIns="137160" rIns="137160" bIns="137160">
            <a:normAutofit/>
          </a:bodyPr>
          <a:lstStyle>
            <a:lvl1pPr marL="169863" indent="-169863">
              <a:spcAft>
                <a:spcPts val="600"/>
              </a:spcAft>
              <a:defRPr sz="1400"/>
            </a:lvl1pPr>
            <a:lvl2pPr marL="341313" indent="-169863">
              <a:spcAft>
                <a:spcPts val="600"/>
              </a:spcAft>
              <a:defRPr sz="1400"/>
            </a:lvl2pPr>
            <a:lvl3pPr marL="511175" indent="-169863">
              <a:spcAft>
                <a:spcPts val="600"/>
              </a:spcAft>
              <a:defRPr sz="1400"/>
            </a:lvl3pPr>
            <a:lvl4pPr marL="688975" indent="-173038">
              <a:spcAft>
                <a:spcPts val="600"/>
              </a:spcAft>
              <a:defRPr sz="1400"/>
            </a:lvl4pPr>
            <a:lvl5pPr marL="860425" indent="-173038">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856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assic 4x4 grid + headers">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1C5C16-A663-D958-2118-439850B83D21}"/>
              </a:ext>
            </a:extLst>
          </p:cNvPr>
          <p:cNvPicPr>
            <a:picLocks noChangeAspect="1"/>
          </p:cNvPicPr>
          <p:nvPr userDrawn="1"/>
        </p:nvPicPr>
        <p:blipFill>
          <a:blip r:embed="rId2"/>
          <a:srcRect/>
          <a:stretch/>
        </p:blipFill>
        <p:spPr>
          <a:xfrm>
            <a:off x="763" y="857"/>
            <a:ext cx="12190474" cy="6857142"/>
          </a:xfrm>
          <a:prstGeom prst="rect">
            <a:avLst/>
          </a:prstGeom>
        </p:spPr>
      </p:pic>
      <p:pic>
        <p:nvPicPr>
          <p:cNvPr id="21" name="Picture 20" descr="A black background with a black square&#10;&#10;AI-generated content may be incorrect.">
            <a:extLst>
              <a:ext uri="{FF2B5EF4-FFF2-40B4-BE49-F238E27FC236}">
                <a16:creationId xmlns:a16="http://schemas.microsoft.com/office/drawing/2014/main" id="{E66F2135-1A4F-105F-A0FF-42479EBC4298}"/>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22" name="Group 4">
            <a:extLst>
              <a:ext uri="{FF2B5EF4-FFF2-40B4-BE49-F238E27FC236}">
                <a16:creationId xmlns:a16="http://schemas.microsoft.com/office/drawing/2014/main" id="{B69F43B9-EF87-8760-332D-63A8B724BFEA}"/>
              </a:ext>
            </a:extLst>
          </p:cNvPr>
          <p:cNvGrpSpPr>
            <a:grpSpLocks noChangeAspect="1"/>
          </p:cNvGrpSpPr>
          <p:nvPr userDrawn="1"/>
        </p:nvGrpSpPr>
        <p:grpSpPr bwMode="auto">
          <a:xfrm>
            <a:off x="0" y="6400800"/>
            <a:ext cx="457200" cy="457200"/>
            <a:chOff x="1680" y="0"/>
            <a:chExt cx="4320" cy="4320"/>
          </a:xfrm>
        </p:grpSpPr>
        <p:sp>
          <p:nvSpPr>
            <p:cNvPr id="23" name="AutoShape 3">
              <a:extLst>
                <a:ext uri="{FF2B5EF4-FFF2-40B4-BE49-F238E27FC236}">
                  <a16:creationId xmlns:a16="http://schemas.microsoft.com/office/drawing/2014/main" id="{8243A3FF-5C61-842D-F95D-97204D23367D}"/>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31C26E59-9F84-1DC3-EC22-8CB225AD2B6C}"/>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 name="Rectangle 24">
              <a:extLst>
                <a:ext uri="{FF2B5EF4-FFF2-40B4-BE49-F238E27FC236}">
                  <a16:creationId xmlns:a16="http://schemas.microsoft.com/office/drawing/2014/main" id="{8A3CB3D5-6615-F948-B7D6-B752A4F4AA1F}"/>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 name="Freeform 7">
              <a:extLst>
                <a:ext uri="{FF2B5EF4-FFF2-40B4-BE49-F238E27FC236}">
                  <a16:creationId xmlns:a16="http://schemas.microsoft.com/office/drawing/2014/main" id="{BD3EABC6-8672-FA51-020A-7EA4F1E7FA6F}"/>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8" name="TextBox 27" descr="page number">
            <a:extLst>
              <a:ext uri="{FF2B5EF4-FFF2-40B4-BE49-F238E27FC236}">
                <a16:creationId xmlns:a16="http://schemas.microsoft.com/office/drawing/2014/main" id="{C4EB941D-8FC6-8901-36F0-DED523716626}"/>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a:xfrm>
            <a:off x="639762" y="347472"/>
            <a:ext cx="10911840" cy="640080"/>
          </a:xfrm>
        </p:spPr>
        <p:txBody>
          <a:bodyPr/>
          <a:lstStyle/>
          <a:p>
            <a:r>
              <a:rPr lang="en-US"/>
              <a:t>Click to edit title style</a:t>
            </a:r>
          </a:p>
        </p:txBody>
      </p:sp>
      <p:sp>
        <p:nvSpPr>
          <p:cNvPr id="6" name="Text Placeholder 7">
            <a:extLst>
              <a:ext uri="{FF2B5EF4-FFF2-40B4-BE49-F238E27FC236}">
                <a16:creationId xmlns:a16="http://schemas.microsoft.com/office/drawing/2014/main" id="{BA1EBED7-F22A-AEEF-50AF-DCA60FB5AF5D}"/>
              </a:ext>
            </a:extLst>
          </p:cNvPr>
          <p:cNvSpPr>
            <a:spLocks noGrp="1"/>
          </p:cNvSpPr>
          <p:nvPr>
            <p:ph type="body" sz="quarter" idx="10" hasCustomPrompt="1"/>
          </p:nvPr>
        </p:nvSpPr>
        <p:spPr>
          <a:xfrm>
            <a:off x="639762" y="1352550"/>
            <a:ext cx="5367528" cy="457200"/>
          </a:xfrm>
          <a:solidFill>
            <a:schemeClr val="accent1"/>
          </a:solidFill>
          <a:ln>
            <a:noFill/>
          </a:ln>
        </p:spPr>
        <p:txBody>
          <a:bodyPr lIns="137160" tIns="137160" rIns="137160" bIns="137160" anchor="ctr">
            <a:noAutofit/>
          </a:bodyPr>
          <a:lstStyle>
            <a:lvl1pPr marL="0" indent="0" algn="ctr">
              <a:buFontTx/>
              <a:buNone/>
              <a:defRPr sz="1800">
                <a:solidFill>
                  <a:schemeClr val="bg1"/>
                </a:solidFill>
                <a:latin typeface="+mn-lt"/>
              </a:defRPr>
            </a:lvl1pPr>
          </a:lstStyle>
          <a:p>
            <a:pPr lvl="0"/>
            <a:r>
              <a:rPr lang="en-US"/>
              <a:t>Click to edit text styles</a:t>
            </a:r>
          </a:p>
        </p:txBody>
      </p:sp>
      <p:sp>
        <p:nvSpPr>
          <p:cNvPr id="4" name="Content Placeholder 2">
            <a:extLst>
              <a:ext uri="{FF2B5EF4-FFF2-40B4-BE49-F238E27FC236}">
                <a16:creationId xmlns:a16="http://schemas.microsoft.com/office/drawing/2014/main" id="{4DF7A658-66DC-B049-F531-80D4915734F9}"/>
              </a:ext>
            </a:extLst>
          </p:cNvPr>
          <p:cNvSpPr>
            <a:spLocks noGrp="1"/>
          </p:cNvSpPr>
          <p:nvPr>
            <p:ph sz="half" idx="1" hasCustomPrompt="1"/>
          </p:nvPr>
        </p:nvSpPr>
        <p:spPr>
          <a:xfrm>
            <a:off x="639762" y="1809751"/>
            <a:ext cx="5367528" cy="1881822"/>
          </a:xfrm>
          <a:solidFill>
            <a:schemeClr val="tx2"/>
          </a:solidFill>
          <a:ln>
            <a:noFill/>
          </a:ln>
        </p:spPr>
        <p:txBody>
          <a:bodyPr lIns="137160" tIns="137160" rIns="137160" bIns="137160">
            <a:normAutofit/>
          </a:bodyPr>
          <a:lstStyle>
            <a:lvl1pPr marL="169863" indent="-169863">
              <a:spcAft>
                <a:spcPts val="600"/>
              </a:spcAft>
              <a:defRPr sz="1400"/>
            </a:lvl1pPr>
            <a:lvl2pPr marL="341313" indent="-169863">
              <a:spcAft>
                <a:spcPts val="600"/>
              </a:spcAft>
              <a:defRPr sz="1400"/>
            </a:lvl2pPr>
            <a:lvl3pPr marL="511175" indent="-169863">
              <a:spcAft>
                <a:spcPts val="600"/>
              </a:spcAft>
              <a:defRPr sz="1400"/>
            </a:lvl3pPr>
            <a:lvl4pPr marL="688975" indent="-173038">
              <a:spcAft>
                <a:spcPts val="600"/>
              </a:spcAft>
              <a:defRPr sz="1400"/>
            </a:lvl4pPr>
            <a:lvl5pPr marL="860425" indent="-173038">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3C0FC96-C70F-998A-9A23-3EFB1C5B422E}"/>
              </a:ext>
            </a:extLst>
          </p:cNvPr>
          <p:cNvSpPr>
            <a:spLocks noGrp="1"/>
          </p:cNvSpPr>
          <p:nvPr>
            <p:ph type="body" sz="quarter" idx="12" hasCustomPrompt="1"/>
          </p:nvPr>
        </p:nvSpPr>
        <p:spPr>
          <a:xfrm>
            <a:off x="6184074" y="1352550"/>
            <a:ext cx="5367528" cy="457200"/>
          </a:xfrm>
          <a:solidFill>
            <a:schemeClr val="accent1"/>
          </a:solidFill>
          <a:ln>
            <a:noFill/>
          </a:ln>
        </p:spPr>
        <p:txBody>
          <a:bodyPr lIns="137160" tIns="137160" rIns="137160" bIns="137160" anchor="ctr">
            <a:noAutofit/>
          </a:bodyPr>
          <a:lstStyle>
            <a:lvl1pPr marL="0" indent="0" algn="ctr">
              <a:buFontTx/>
              <a:buNone/>
              <a:defRPr sz="1800">
                <a:solidFill>
                  <a:schemeClr val="bg1"/>
                </a:solidFill>
                <a:latin typeface="+mn-lt"/>
              </a:defRPr>
            </a:lvl1pPr>
          </a:lstStyle>
          <a:p>
            <a:pPr lvl="0"/>
            <a:r>
              <a:rPr lang="en-US"/>
              <a:t>Click to edit text styles</a:t>
            </a:r>
          </a:p>
        </p:txBody>
      </p:sp>
      <p:sp>
        <p:nvSpPr>
          <p:cNvPr id="7" name="Content Placeholder 2">
            <a:extLst>
              <a:ext uri="{FF2B5EF4-FFF2-40B4-BE49-F238E27FC236}">
                <a16:creationId xmlns:a16="http://schemas.microsoft.com/office/drawing/2014/main" id="{D2D03784-EE29-2040-37CA-E24316759542}"/>
              </a:ext>
            </a:extLst>
          </p:cNvPr>
          <p:cNvSpPr>
            <a:spLocks noGrp="1"/>
          </p:cNvSpPr>
          <p:nvPr>
            <p:ph sz="half" idx="11" hasCustomPrompt="1"/>
          </p:nvPr>
        </p:nvSpPr>
        <p:spPr>
          <a:xfrm>
            <a:off x="6184074" y="1809751"/>
            <a:ext cx="5367528" cy="1881822"/>
          </a:xfrm>
          <a:solidFill>
            <a:schemeClr val="tx2"/>
          </a:solidFill>
          <a:ln>
            <a:noFill/>
          </a:ln>
        </p:spPr>
        <p:txBody>
          <a:bodyPr lIns="137160" tIns="137160" rIns="137160" bIns="137160">
            <a:normAutofit/>
          </a:bodyPr>
          <a:lstStyle>
            <a:lvl1pPr marL="169863" indent="-169863">
              <a:spcAft>
                <a:spcPts val="600"/>
              </a:spcAft>
              <a:defRPr sz="1400"/>
            </a:lvl1pPr>
            <a:lvl2pPr marL="341313" indent="-169863">
              <a:spcAft>
                <a:spcPts val="600"/>
              </a:spcAft>
              <a:defRPr sz="1400"/>
            </a:lvl2pPr>
            <a:lvl3pPr marL="511175" indent="-169863">
              <a:spcAft>
                <a:spcPts val="600"/>
              </a:spcAft>
              <a:defRPr sz="1400"/>
            </a:lvl3pPr>
            <a:lvl4pPr marL="688975" indent="-173038">
              <a:spcAft>
                <a:spcPts val="600"/>
              </a:spcAft>
              <a:defRPr sz="1400"/>
            </a:lvl4pPr>
            <a:lvl5pPr marL="860425" indent="-173038">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7">
            <a:extLst>
              <a:ext uri="{FF2B5EF4-FFF2-40B4-BE49-F238E27FC236}">
                <a16:creationId xmlns:a16="http://schemas.microsoft.com/office/drawing/2014/main" id="{8FAA5EC1-E581-7F86-69FD-456AAC31E8D5}"/>
              </a:ext>
            </a:extLst>
          </p:cNvPr>
          <p:cNvSpPr>
            <a:spLocks noGrp="1"/>
          </p:cNvSpPr>
          <p:nvPr>
            <p:ph type="body" sz="quarter" idx="14" hasCustomPrompt="1"/>
          </p:nvPr>
        </p:nvSpPr>
        <p:spPr>
          <a:xfrm>
            <a:off x="639762" y="3877627"/>
            <a:ext cx="5367528" cy="457200"/>
          </a:xfrm>
          <a:solidFill>
            <a:schemeClr val="accent1"/>
          </a:solidFill>
          <a:ln>
            <a:noFill/>
          </a:ln>
        </p:spPr>
        <p:txBody>
          <a:bodyPr lIns="137160" tIns="137160" rIns="137160" bIns="137160" anchor="ctr">
            <a:noAutofit/>
          </a:bodyPr>
          <a:lstStyle>
            <a:lvl1pPr marL="0" indent="0" algn="ctr">
              <a:buFontTx/>
              <a:buNone/>
              <a:defRPr sz="1800">
                <a:solidFill>
                  <a:schemeClr val="bg1"/>
                </a:solidFill>
                <a:latin typeface="+mn-lt"/>
              </a:defRPr>
            </a:lvl1pPr>
          </a:lstStyle>
          <a:p>
            <a:pPr lvl="0"/>
            <a:r>
              <a:rPr lang="en-US"/>
              <a:t>Click to edit text styles</a:t>
            </a:r>
          </a:p>
        </p:txBody>
      </p:sp>
      <p:sp>
        <p:nvSpPr>
          <p:cNvPr id="10" name="Content Placeholder 2">
            <a:extLst>
              <a:ext uri="{FF2B5EF4-FFF2-40B4-BE49-F238E27FC236}">
                <a16:creationId xmlns:a16="http://schemas.microsoft.com/office/drawing/2014/main" id="{59BAE097-DB91-0EF3-B142-A7B9DBC1171D}"/>
              </a:ext>
            </a:extLst>
          </p:cNvPr>
          <p:cNvSpPr>
            <a:spLocks noGrp="1"/>
          </p:cNvSpPr>
          <p:nvPr>
            <p:ph sz="half" idx="13" hasCustomPrompt="1"/>
          </p:nvPr>
        </p:nvSpPr>
        <p:spPr>
          <a:xfrm>
            <a:off x="639762" y="4334828"/>
            <a:ext cx="5367528" cy="1881822"/>
          </a:xfrm>
          <a:solidFill>
            <a:schemeClr val="tx2"/>
          </a:solidFill>
          <a:ln>
            <a:noFill/>
          </a:ln>
        </p:spPr>
        <p:txBody>
          <a:bodyPr lIns="137160" tIns="137160" rIns="137160" bIns="137160">
            <a:normAutofit/>
          </a:bodyPr>
          <a:lstStyle>
            <a:lvl1pPr marL="169863" indent="-169863">
              <a:spcAft>
                <a:spcPts val="600"/>
              </a:spcAft>
              <a:defRPr sz="1400"/>
            </a:lvl1pPr>
            <a:lvl2pPr marL="341313" indent="-169863">
              <a:spcAft>
                <a:spcPts val="600"/>
              </a:spcAft>
              <a:defRPr sz="1400"/>
            </a:lvl2pPr>
            <a:lvl3pPr marL="511175" indent="-169863">
              <a:spcAft>
                <a:spcPts val="600"/>
              </a:spcAft>
              <a:defRPr sz="1400"/>
            </a:lvl3pPr>
            <a:lvl4pPr marL="688975" indent="-173038">
              <a:spcAft>
                <a:spcPts val="600"/>
              </a:spcAft>
              <a:defRPr sz="1400"/>
            </a:lvl4pPr>
            <a:lvl5pPr marL="860425" indent="-173038">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7">
            <a:extLst>
              <a:ext uri="{FF2B5EF4-FFF2-40B4-BE49-F238E27FC236}">
                <a16:creationId xmlns:a16="http://schemas.microsoft.com/office/drawing/2014/main" id="{E95ECE6F-897C-C9A8-BE7B-4BA634EE6D74}"/>
              </a:ext>
            </a:extLst>
          </p:cNvPr>
          <p:cNvSpPr>
            <a:spLocks noGrp="1"/>
          </p:cNvSpPr>
          <p:nvPr>
            <p:ph type="body" sz="quarter" idx="16" hasCustomPrompt="1"/>
          </p:nvPr>
        </p:nvSpPr>
        <p:spPr>
          <a:xfrm>
            <a:off x="6184074" y="3877627"/>
            <a:ext cx="5367528" cy="457200"/>
          </a:xfrm>
          <a:solidFill>
            <a:schemeClr val="accent1"/>
          </a:solidFill>
          <a:ln>
            <a:noFill/>
          </a:ln>
        </p:spPr>
        <p:txBody>
          <a:bodyPr lIns="137160" tIns="137160" rIns="137160" bIns="137160" anchor="ctr">
            <a:noAutofit/>
          </a:bodyPr>
          <a:lstStyle>
            <a:lvl1pPr marL="0" indent="0" algn="ctr">
              <a:buFontTx/>
              <a:buNone/>
              <a:defRPr sz="1800">
                <a:solidFill>
                  <a:schemeClr val="bg1"/>
                </a:solidFill>
                <a:latin typeface="+mn-lt"/>
              </a:defRPr>
            </a:lvl1pPr>
          </a:lstStyle>
          <a:p>
            <a:pPr lvl="0"/>
            <a:r>
              <a:rPr lang="en-US"/>
              <a:t>Click to edit text styles</a:t>
            </a:r>
          </a:p>
        </p:txBody>
      </p:sp>
      <p:sp>
        <p:nvSpPr>
          <p:cNvPr id="17" name="Content Placeholder 2">
            <a:extLst>
              <a:ext uri="{FF2B5EF4-FFF2-40B4-BE49-F238E27FC236}">
                <a16:creationId xmlns:a16="http://schemas.microsoft.com/office/drawing/2014/main" id="{F3DD6434-B377-6CD5-E09D-4A7DE6664705}"/>
              </a:ext>
            </a:extLst>
          </p:cNvPr>
          <p:cNvSpPr>
            <a:spLocks noGrp="1"/>
          </p:cNvSpPr>
          <p:nvPr>
            <p:ph sz="half" idx="15" hasCustomPrompt="1"/>
          </p:nvPr>
        </p:nvSpPr>
        <p:spPr>
          <a:xfrm>
            <a:off x="6184074" y="4334828"/>
            <a:ext cx="5367528" cy="1881822"/>
          </a:xfrm>
          <a:solidFill>
            <a:schemeClr val="tx2"/>
          </a:solidFill>
          <a:ln>
            <a:noFill/>
          </a:ln>
        </p:spPr>
        <p:txBody>
          <a:bodyPr lIns="137160" tIns="137160" rIns="137160" bIns="137160">
            <a:normAutofit/>
          </a:bodyPr>
          <a:lstStyle>
            <a:lvl1pPr marL="169863" indent="-169863">
              <a:spcAft>
                <a:spcPts val="600"/>
              </a:spcAft>
              <a:defRPr sz="1400"/>
            </a:lvl1pPr>
            <a:lvl2pPr marL="341313" indent="-169863">
              <a:spcAft>
                <a:spcPts val="600"/>
              </a:spcAft>
              <a:defRPr sz="1400"/>
            </a:lvl2pPr>
            <a:lvl3pPr marL="511175" indent="-169863">
              <a:spcAft>
                <a:spcPts val="600"/>
              </a:spcAft>
              <a:defRPr sz="1400"/>
            </a:lvl3pPr>
            <a:lvl4pPr marL="688975" indent="-173038">
              <a:spcAft>
                <a:spcPts val="600"/>
              </a:spcAft>
              <a:defRPr sz="1400"/>
            </a:lvl4pPr>
            <a:lvl5pPr marL="860425" indent="-173038">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547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smos title slide + photo">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602C34-162A-2D07-778C-54A5CE6CEE28}"/>
              </a:ext>
            </a:extLst>
          </p:cNvPr>
          <p:cNvPicPr>
            <a:picLocks noChangeAspect="1"/>
          </p:cNvPicPr>
          <p:nvPr userDrawn="1"/>
        </p:nvPicPr>
        <p:blipFill>
          <a:blip r:embed="rId2"/>
          <a:srcRect/>
          <a:stretch/>
        </p:blipFill>
        <p:spPr>
          <a:xfrm>
            <a:off x="763" y="858"/>
            <a:ext cx="12190474" cy="6857142"/>
          </a:xfrm>
          <a:prstGeom prst="rect">
            <a:avLst/>
          </a:prstGeom>
        </p:spPr>
      </p:pic>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6734596" y="1544945"/>
            <a:ext cx="4816031" cy="557784"/>
          </a:xfrm>
          <a:prstGeom prst="rect">
            <a:avLst/>
          </a:prstGeom>
        </p:spPr>
        <p:txBody>
          <a:bodyPr anchor="b" anchorCtr="0">
            <a:normAutofit/>
          </a:bodyPr>
          <a:lstStyle>
            <a:lvl1pPr marL="0" indent="0">
              <a:buFontTx/>
              <a:buNone/>
              <a:defRPr sz="1600">
                <a:solidFill>
                  <a:schemeClr val="bg1"/>
                </a:solidFill>
                <a:latin typeface="+mn-lt"/>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6734175" y="2188568"/>
            <a:ext cx="4816475" cy="2839352"/>
          </a:xfrm>
        </p:spPr>
        <p:txBody>
          <a:bodyPr anchor="b"/>
          <a:lstStyle>
            <a:lvl1pPr algn="l">
              <a:defRPr sz="6000">
                <a:solidFill>
                  <a:schemeClr val="bg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6734175" y="5119996"/>
            <a:ext cx="4816475" cy="1097280"/>
          </a:xfrm>
          <a:prstGeom prst="rect">
            <a:avLst/>
          </a:prstGeo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0" name="Picture Placeholder 9">
            <a:extLst>
              <a:ext uri="{FF2B5EF4-FFF2-40B4-BE49-F238E27FC236}">
                <a16:creationId xmlns:a16="http://schemas.microsoft.com/office/drawing/2014/main" id="{4A1BBB95-87C4-C043-F407-EABD3EB441AC}"/>
              </a:ext>
            </a:extLst>
          </p:cNvPr>
          <p:cNvSpPr>
            <a:spLocks noGrp="1"/>
          </p:cNvSpPr>
          <p:nvPr>
            <p:ph type="pic" sz="quarter" idx="11"/>
          </p:nvPr>
        </p:nvSpPr>
        <p:spPr>
          <a:xfrm>
            <a:off x="0" y="0"/>
            <a:ext cx="6096000" cy="6858000"/>
          </a:xfrm>
        </p:spPr>
        <p:txBody>
          <a:bodyPr anchor="ctr">
            <a:normAutofit/>
          </a:bodyPr>
          <a:lstStyle>
            <a:lvl1pPr marL="0" indent="0" algn="ctr">
              <a:buFontTx/>
              <a:buNone/>
              <a:defRPr sz="2400">
                <a:solidFill>
                  <a:schemeClr val="bg1"/>
                </a:solidFill>
              </a:defRPr>
            </a:lvl1pPr>
          </a:lstStyle>
          <a:p>
            <a:endParaRPr lang="en-US"/>
          </a:p>
        </p:txBody>
      </p:sp>
      <p:grpSp>
        <p:nvGrpSpPr>
          <p:cNvPr id="4" name="Group 3">
            <a:extLst>
              <a:ext uri="{FF2B5EF4-FFF2-40B4-BE49-F238E27FC236}">
                <a16:creationId xmlns:a16="http://schemas.microsoft.com/office/drawing/2014/main" id="{19E1A916-98E7-5825-685E-CF2E8AA21BA2}"/>
              </a:ext>
            </a:extLst>
          </p:cNvPr>
          <p:cNvGrpSpPr>
            <a:grpSpLocks noChangeAspect="1"/>
          </p:cNvGrpSpPr>
          <p:nvPr userDrawn="1"/>
        </p:nvGrpSpPr>
        <p:grpSpPr>
          <a:xfrm>
            <a:off x="6734597" y="628483"/>
            <a:ext cx="1083987" cy="457200"/>
            <a:chOff x="1314450" y="6391094"/>
            <a:chExt cx="997266" cy="420623"/>
          </a:xfrm>
          <a:solidFill>
            <a:srgbClr val="000000"/>
          </a:solidFill>
        </p:grpSpPr>
        <p:sp>
          <p:nvSpPr>
            <p:cNvPr id="5" name="Freeform: Shape 4">
              <a:extLst>
                <a:ext uri="{FF2B5EF4-FFF2-40B4-BE49-F238E27FC236}">
                  <a16:creationId xmlns:a16="http://schemas.microsoft.com/office/drawing/2014/main" id="{93D77493-5918-CC97-311A-35B18B926372}"/>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C7FD"/>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One Text"/>
                <a:ea typeface="Intel Clear" panose="020B0604020203020204" pitchFamily="34" charset="0"/>
                <a:cs typeface="Times New Roman" panose="02020603050405020304" pitchFamily="18" charset="0"/>
              </a:endParaRPr>
            </a:p>
          </p:txBody>
        </p:sp>
        <p:sp>
          <p:nvSpPr>
            <p:cNvPr id="6" name="Freeform: Shape 5">
              <a:extLst>
                <a:ext uri="{FF2B5EF4-FFF2-40B4-BE49-F238E27FC236}">
                  <a16:creationId xmlns:a16="http://schemas.microsoft.com/office/drawing/2014/main" id="{89AE7B12-AF54-3306-F604-5A65D3009BB8}"/>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One Text"/>
                <a:ea typeface="Intel Clear" panose="020B0604020203020204" pitchFamily="34" charset="0"/>
                <a:cs typeface="Times New Roman" panose="02020603050405020304" pitchFamily="18" charset="0"/>
              </a:endParaRPr>
            </a:p>
          </p:txBody>
        </p:sp>
      </p:grpSp>
      <p:sp>
        <p:nvSpPr>
          <p:cNvPr id="8" name="Rectangle 7" descr="Intel Confidential">
            <a:extLst>
              <a:ext uri="{FF2B5EF4-FFF2-40B4-BE49-F238E27FC236}">
                <a16:creationId xmlns:a16="http://schemas.microsoft.com/office/drawing/2014/main" id="{012EE423-D7A3-9897-88B6-2E3A441D36BA}"/>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Tree>
    <p:extLst>
      <p:ext uri="{BB962C8B-B14F-4D97-AF65-F5344CB8AC3E}">
        <p14:creationId xmlns:p14="http://schemas.microsoft.com/office/powerpoint/2010/main" val="1119143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smos 4x4 grid + headers">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C40058-7878-14CC-EFDA-F5E4D0B8D220}"/>
              </a:ext>
            </a:extLst>
          </p:cNvPr>
          <p:cNvPicPr>
            <a:picLocks noChangeAspect="1"/>
          </p:cNvPicPr>
          <p:nvPr userDrawn="1"/>
        </p:nvPicPr>
        <p:blipFill>
          <a:blip r:embed="rId2"/>
          <a:srcRect/>
          <a:stretch/>
        </p:blipFill>
        <p:spPr>
          <a:xfrm>
            <a:off x="763" y="858"/>
            <a:ext cx="12190474" cy="6857142"/>
          </a:xfrm>
          <a:prstGeom prst="rect">
            <a:avLst/>
          </a:prstGeom>
        </p:spPr>
      </p:pic>
      <p:sp>
        <p:nvSpPr>
          <p:cNvPr id="20" name="Rectangle 19" descr="Intel Confidential">
            <a:extLst>
              <a:ext uri="{FF2B5EF4-FFF2-40B4-BE49-F238E27FC236}">
                <a16:creationId xmlns:a16="http://schemas.microsoft.com/office/drawing/2014/main" id="{493ECBB4-903F-58E9-6702-EF198A2A7ADB}"/>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21" name="TextBox 20" descr="page number">
            <a:extLst>
              <a:ext uri="{FF2B5EF4-FFF2-40B4-BE49-F238E27FC236}">
                <a16:creationId xmlns:a16="http://schemas.microsoft.com/office/drawing/2014/main" id="{E6AFA484-D550-7C1F-C63A-883AA75A5769}"/>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22" name="Picture 21" descr="A black background with a black square&#10;&#10;AI-generated content may be incorrect.">
            <a:extLst>
              <a:ext uri="{FF2B5EF4-FFF2-40B4-BE49-F238E27FC236}">
                <a16:creationId xmlns:a16="http://schemas.microsoft.com/office/drawing/2014/main" id="{B36BA342-7583-DEA7-43C2-2FE85082044C}"/>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23" name="Group 4">
            <a:extLst>
              <a:ext uri="{FF2B5EF4-FFF2-40B4-BE49-F238E27FC236}">
                <a16:creationId xmlns:a16="http://schemas.microsoft.com/office/drawing/2014/main" id="{4D1A39ED-4887-EA7D-AFE5-182CA17AA3AF}"/>
              </a:ext>
            </a:extLst>
          </p:cNvPr>
          <p:cNvGrpSpPr>
            <a:grpSpLocks noChangeAspect="1"/>
          </p:cNvGrpSpPr>
          <p:nvPr userDrawn="1"/>
        </p:nvGrpSpPr>
        <p:grpSpPr bwMode="auto">
          <a:xfrm>
            <a:off x="0" y="6400800"/>
            <a:ext cx="457200" cy="457200"/>
            <a:chOff x="1680" y="0"/>
            <a:chExt cx="4320" cy="4320"/>
          </a:xfrm>
        </p:grpSpPr>
        <p:sp>
          <p:nvSpPr>
            <p:cNvPr id="24" name="AutoShape 3">
              <a:extLst>
                <a:ext uri="{FF2B5EF4-FFF2-40B4-BE49-F238E27FC236}">
                  <a16:creationId xmlns:a16="http://schemas.microsoft.com/office/drawing/2014/main" id="{B590CBD5-BCA2-0424-CDE7-6D35F35DB137}"/>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00ED5247-2F08-7C73-391F-15FF557819F6}"/>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 name="Rectangle 25">
              <a:extLst>
                <a:ext uri="{FF2B5EF4-FFF2-40B4-BE49-F238E27FC236}">
                  <a16:creationId xmlns:a16="http://schemas.microsoft.com/office/drawing/2014/main" id="{2A134E55-86DA-EDD7-CC31-35FFAD4AE5EE}"/>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7" name="Freeform 7">
              <a:extLst>
                <a:ext uri="{FF2B5EF4-FFF2-40B4-BE49-F238E27FC236}">
                  <a16:creationId xmlns:a16="http://schemas.microsoft.com/office/drawing/2014/main" id="{D21343FF-90ED-909E-C760-F58A2C1BECC1}"/>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 name="Title 4">
            <a:extLst>
              <a:ext uri="{FF2B5EF4-FFF2-40B4-BE49-F238E27FC236}">
                <a16:creationId xmlns:a16="http://schemas.microsoft.com/office/drawing/2014/main" id="{0654BD7A-EF24-5BA8-71D8-37820661AD98}"/>
              </a:ext>
            </a:extLst>
          </p:cNvPr>
          <p:cNvSpPr>
            <a:spLocks noGrp="1"/>
          </p:cNvSpPr>
          <p:nvPr>
            <p:ph type="title" hasCustomPrompt="1"/>
          </p:nvPr>
        </p:nvSpPr>
        <p:spPr>
          <a:xfrm>
            <a:off x="639762" y="347472"/>
            <a:ext cx="10911840" cy="640080"/>
          </a:xfrm>
        </p:spPr>
        <p:txBody>
          <a:bodyPr/>
          <a:lstStyle>
            <a:lvl1pPr>
              <a:defRPr>
                <a:solidFill>
                  <a:schemeClr val="bg1"/>
                </a:solidFill>
              </a:defRPr>
            </a:lvl1pPr>
          </a:lstStyle>
          <a:p>
            <a:r>
              <a:rPr lang="en-US"/>
              <a:t>Click to edit title style</a:t>
            </a:r>
          </a:p>
        </p:txBody>
      </p:sp>
      <p:sp>
        <p:nvSpPr>
          <p:cNvPr id="6" name="Text Placeholder 7">
            <a:extLst>
              <a:ext uri="{FF2B5EF4-FFF2-40B4-BE49-F238E27FC236}">
                <a16:creationId xmlns:a16="http://schemas.microsoft.com/office/drawing/2014/main" id="{BA1EBED7-F22A-AEEF-50AF-DCA60FB5AF5D}"/>
              </a:ext>
            </a:extLst>
          </p:cNvPr>
          <p:cNvSpPr>
            <a:spLocks noGrp="1"/>
          </p:cNvSpPr>
          <p:nvPr>
            <p:ph type="body" sz="quarter" idx="10" hasCustomPrompt="1"/>
          </p:nvPr>
        </p:nvSpPr>
        <p:spPr>
          <a:xfrm>
            <a:off x="639762" y="1352550"/>
            <a:ext cx="5367528" cy="457200"/>
          </a:xfrm>
          <a:solidFill>
            <a:schemeClr val="accent2"/>
          </a:solidFill>
          <a:ln>
            <a:noFill/>
          </a:ln>
        </p:spPr>
        <p:txBody>
          <a:bodyPr lIns="137160" tIns="137160" rIns="137160" bIns="137160" anchor="ctr">
            <a:noAutofit/>
          </a:bodyPr>
          <a:lstStyle>
            <a:lvl1pPr marL="0" indent="0" algn="ctr">
              <a:buFontTx/>
              <a:buNone/>
              <a:defRPr sz="1800">
                <a:solidFill>
                  <a:schemeClr val="tx1"/>
                </a:solidFill>
                <a:latin typeface="+mn-lt"/>
              </a:defRPr>
            </a:lvl1pPr>
          </a:lstStyle>
          <a:p>
            <a:pPr lvl="0"/>
            <a:r>
              <a:rPr lang="en-US"/>
              <a:t>Click to edit text styles</a:t>
            </a:r>
          </a:p>
        </p:txBody>
      </p:sp>
      <p:sp>
        <p:nvSpPr>
          <p:cNvPr id="4" name="Content Placeholder 2">
            <a:extLst>
              <a:ext uri="{FF2B5EF4-FFF2-40B4-BE49-F238E27FC236}">
                <a16:creationId xmlns:a16="http://schemas.microsoft.com/office/drawing/2014/main" id="{4DF7A658-66DC-B049-F531-80D4915734F9}"/>
              </a:ext>
            </a:extLst>
          </p:cNvPr>
          <p:cNvSpPr>
            <a:spLocks noGrp="1"/>
          </p:cNvSpPr>
          <p:nvPr>
            <p:ph sz="half" idx="1" hasCustomPrompt="1"/>
          </p:nvPr>
        </p:nvSpPr>
        <p:spPr>
          <a:xfrm>
            <a:off x="639762" y="1809751"/>
            <a:ext cx="5367528" cy="1881822"/>
          </a:xfrm>
          <a:solidFill>
            <a:schemeClr val="tx2"/>
          </a:solidFill>
          <a:ln>
            <a:noFill/>
          </a:ln>
        </p:spPr>
        <p:txBody>
          <a:bodyPr lIns="137160" tIns="137160" rIns="137160" bIns="137160">
            <a:normAutofit/>
          </a:bodyPr>
          <a:lstStyle>
            <a:lvl1pPr marL="169863" indent="-169863">
              <a:spcAft>
                <a:spcPts val="600"/>
              </a:spcAft>
              <a:defRPr sz="1400"/>
            </a:lvl1pPr>
            <a:lvl2pPr marL="341313" indent="-169863">
              <a:spcAft>
                <a:spcPts val="600"/>
              </a:spcAft>
              <a:defRPr sz="1400"/>
            </a:lvl2pPr>
            <a:lvl3pPr marL="511175" indent="-169863">
              <a:spcAft>
                <a:spcPts val="600"/>
              </a:spcAft>
              <a:defRPr sz="1400"/>
            </a:lvl3pPr>
            <a:lvl4pPr marL="688975" indent="-173038">
              <a:spcAft>
                <a:spcPts val="600"/>
              </a:spcAft>
              <a:defRPr sz="1400"/>
            </a:lvl4pPr>
            <a:lvl5pPr marL="860425" indent="-173038">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3C0FC96-C70F-998A-9A23-3EFB1C5B422E}"/>
              </a:ext>
            </a:extLst>
          </p:cNvPr>
          <p:cNvSpPr>
            <a:spLocks noGrp="1"/>
          </p:cNvSpPr>
          <p:nvPr>
            <p:ph type="body" sz="quarter" idx="12" hasCustomPrompt="1"/>
          </p:nvPr>
        </p:nvSpPr>
        <p:spPr>
          <a:xfrm>
            <a:off x="6184074" y="1352550"/>
            <a:ext cx="5367528" cy="457200"/>
          </a:xfrm>
          <a:solidFill>
            <a:schemeClr val="accent2"/>
          </a:solidFill>
          <a:ln>
            <a:noFill/>
          </a:ln>
        </p:spPr>
        <p:txBody>
          <a:bodyPr lIns="137160" tIns="137160" rIns="137160" bIns="137160" anchor="ctr">
            <a:noAutofit/>
          </a:bodyPr>
          <a:lstStyle>
            <a:lvl1pPr marL="0" indent="0" algn="ctr">
              <a:buFontTx/>
              <a:buNone/>
              <a:defRPr sz="1800">
                <a:solidFill>
                  <a:schemeClr val="tx1"/>
                </a:solidFill>
                <a:latin typeface="+mn-lt"/>
              </a:defRPr>
            </a:lvl1pPr>
          </a:lstStyle>
          <a:p>
            <a:pPr lvl="0"/>
            <a:r>
              <a:rPr lang="en-US"/>
              <a:t>Click to edit text styles</a:t>
            </a:r>
          </a:p>
        </p:txBody>
      </p:sp>
      <p:sp>
        <p:nvSpPr>
          <p:cNvPr id="7" name="Content Placeholder 2">
            <a:extLst>
              <a:ext uri="{FF2B5EF4-FFF2-40B4-BE49-F238E27FC236}">
                <a16:creationId xmlns:a16="http://schemas.microsoft.com/office/drawing/2014/main" id="{D2D03784-EE29-2040-37CA-E24316759542}"/>
              </a:ext>
            </a:extLst>
          </p:cNvPr>
          <p:cNvSpPr>
            <a:spLocks noGrp="1"/>
          </p:cNvSpPr>
          <p:nvPr>
            <p:ph sz="half" idx="11" hasCustomPrompt="1"/>
          </p:nvPr>
        </p:nvSpPr>
        <p:spPr>
          <a:xfrm>
            <a:off x="6184074" y="1809751"/>
            <a:ext cx="5367528" cy="1881822"/>
          </a:xfrm>
          <a:solidFill>
            <a:schemeClr val="tx2"/>
          </a:solidFill>
          <a:ln>
            <a:noFill/>
          </a:ln>
        </p:spPr>
        <p:txBody>
          <a:bodyPr lIns="137160" tIns="137160" rIns="137160" bIns="137160">
            <a:normAutofit/>
          </a:bodyPr>
          <a:lstStyle>
            <a:lvl1pPr marL="169863" indent="-169863">
              <a:spcAft>
                <a:spcPts val="600"/>
              </a:spcAft>
              <a:defRPr sz="1400"/>
            </a:lvl1pPr>
            <a:lvl2pPr marL="341313" indent="-169863">
              <a:spcAft>
                <a:spcPts val="600"/>
              </a:spcAft>
              <a:defRPr sz="1400"/>
            </a:lvl2pPr>
            <a:lvl3pPr marL="511175" indent="-169863">
              <a:spcAft>
                <a:spcPts val="600"/>
              </a:spcAft>
              <a:defRPr sz="1400"/>
            </a:lvl3pPr>
            <a:lvl4pPr marL="688975" indent="-173038">
              <a:spcAft>
                <a:spcPts val="600"/>
              </a:spcAft>
              <a:defRPr sz="1400"/>
            </a:lvl4pPr>
            <a:lvl5pPr marL="860425" indent="-173038">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7">
            <a:extLst>
              <a:ext uri="{FF2B5EF4-FFF2-40B4-BE49-F238E27FC236}">
                <a16:creationId xmlns:a16="http://schemas.microsoft.com/office/drawing/2014/main" id="{8FAA5EC1-E581-7F86-69FD-456AAC31E8D5}"/>
              </a:ext>
            </a:extLst>
          </p:cNvPr>
          <p:cNvSpPr>
            <a:spLocks noGrp="1"/>
          </p:cNvSpPr>
          <p:nvPr>
            <p:ph type="body" sz="quarter" idx="14" hasCustomPrompt="1"/>
          </p:nvPr>
        </p:nvSpPr>
        <p:spPr>
          <a:xfrm>
            <a:off x="639762" y="3877627"/>
            <a:ext cx="5367528" cy="457200"/>
          </a:xfrm>
          <a:solidFill>
            <a:schemeClr val="accent2"/>
          </a:solidFill>
          <a:ln>
            <a:noFill/>
          </a:ln>
        </p:spPr>
        <p:txBody>
          <a:bodyPr lIns="137160" tIns="137160" rIns="137160" bIns="137160" anchor="ctr">
            <a:noAutofit/>
          </a:bodyPr>
          <a:lstStyle>
            <a:lvl1pPr marL="0" indent="0" algn="ctr">
              <a:buFontTx/>
              <a:buNone/>
              <a:defRPr sz="1800">
                <a:solidFill>
                  <a:schemeClr val="tx1"/>
                </a:solidFill>
                <a:latin typeface="+mn-lt"/>
              </a:defRPr>
            </a:lvl1pPr>
          </a:lstStyle>
          <a:p>
            <a:pPr lvl="0"/>
            <a:r>
              <a:rPr lang="en-US"/>
              <a:t>Click to edit text styles</a:t>
            </a:r>
          </a:p>
        </p:txBody>
      </p:sp>
      <p:sp>
        <p:nvSpPr>
          <p:cNvPr id="10" name="Content Placeholder 2">
            <a:extLst>
              <a:ext uri="{FF2B5EF4-FFF2-40B4-BE49-F238E27FC236}">
                <a16:creationId xmlns:a16="http://schemas.microsoft.com/office/drawing/2014/main" id="{59BAE097-DB91-0EF3-B142-A7B9DBC1171D}"/>
              </a:ext>
            </a:extLst>
          </p:cNvPr>
          <p:cNvSpPr>
            <a:spLocks noGrp="1"/>
          </p:cNvSpPr>
          <p:nvPr>
            <p:ph sz="half" idx="13" hasCustomPrompt="1"/>
          </p:nvPr>
        </p:nvSpPr>
        <p:spPr>
          <a:xfrm>
            <a:off x="639762" y="4334828"/>
            <a:ext cx="5367528" cy="1881822"/>
          </a:xfrm>
          <a:solidFill>
            <a:schemeClr val="tx2"/>
          </a:solidFill>
          <a:ln>
            <a:noFill/>
          </a:ln>
        </p:spPr>
        <p:txBody>
          <a:bodyPr lIns="137160" tIns="137160" rIns="137160" bIns="137160">
            <a:normAutofit/>
          </a:bodyPr>
          <a:lstStyle>
            <a:lvl1pPr marL="169863" indent="-169863">
              <a:spcAft>
                <a:spcPts val="600"/>
              </a:spcAft>
              <a:defRPr sz="1400"/>
            </a:lvl1pPr>
            <a:lvl2pPr marL="341313" indent="-169863">
              <a:spcAft>
                <a:spcPts val="600"/>
              </a:spcAft>
              <a:defRPr sz="1400"/>
            </a:lvl2pPr>
            <a:lvl3pPr marL="511175" indent="-169863">
              <a:spcAft>
                <a:spcPts val="600"/>
              </a:spcAft>
              <a:defRPr sz="1400"/>
            </a:lvl3pPr>
            <a:lvl4pPr marL="688975" indent="-173038">
              <a:spcAft>
                <a:spcPts val="600"/>
              </a:spcAft>
              <a:defRPr sz="1400"/>
            </a:lvl4pPr>
            <a:lvl5pPr marL="860425" indent="-173038">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7">
            <a:extLst>
              <a:ext uri="{FF2B5EF4-FFF2-40B4-BE49-F238E27FC236}">
                <a16:creationId xmlns:a16="http://schemas.microsoft.com/office/drawing/2014/main" id="{E95ECE6F-897C-C9A8-BE7B-4BA634EE6D74}"/>
              </a:ext>
            </a:extLst>
          </p:cNvPr>
          <p:cNvSpPr>
            <a:spLocks noGrp="1"/>
          </p:cNvSpPr>
          <p:nvPr>
            <p:ph type="body" sz="quarter" idx="16" hasCustomPrompt="1"/>
          </p:nvPr>
        </p:nvSpPr>
        <p:spPr>
          <a:xfrm>
            <a:off x="6184074" y="3877627"/>
            <a:ext cx="5367528" cy="457200"/>
          </a:xfrm>
          <a:solidFill>
            <a:schemeClr val="accent2"/>
          </a:solidFill>
          <a:ln>
            <a:noFill/>
          </a:ln>
        </p:spPr>
        <p:txBody>
          <a:bodyPr lIns="137160" tIns="137160" rIns="137160" bIns="137160" anchor="ctr">
            <a:noAutofit/>
          </a:bodyPr>
          <a:lstStyle>
            <a:lvl1pPr marL="0" indent="0" algn="ctr">
              <a:buFontTx/>
              <a:buNone/>
              <a:defRPr sz="1800">
                <a:solidFill>
                  <a:schemeClr val="tx1"/>
                </a:solidFill>
                <a:latin typeface="+mn-lt"/>
              </a:defRPr>
            </a:lvl1pPr>
          </a:lstStyle>
          <a:p>
            <a:pPr lvl="0"/>
            <a:r>
              <a:rPr lang="en-US"/>
              <a:t>Click to edit text styles</a:t>
            </a:r>
          </a:p>
        </p:txBody>
      </p:sp>
      <p:sp>
        <p:nvSpPr>
          <p:cNvPr id="17" name="Content Placeholder 2">
            <a:extLst>
              <a:ext uri="{FF2B5EF4-FFF2-40B4-BE49-F238E27FC236}">
                <a16:creationId xmlns:a16="http://schemas.microsoft.com/office/drawing/2014/main" id="{F3DD6434-B377-6CD5-E09D-4A7DE6664705}"/>
              </a:ext>
            </a:extLst>
          </p:cNvPr>
          <p:cNvSpPr>
            <a:spLocks noGrp="1"/>
          </p:cNvSpPr>
          <p:nvPr>
            <p:ph sz="half" idx="15" hasCustomPrompt="1"/>
          </p:nvPr>
        </p:nvSpPr>
        <p:spPr>
          <a:xfrm>
            <a:off x="6184074" y="4334828"/>
            <a:ext cx="5367528" cy="1881822"/>
          </a:xfrm>
          <a:solidFill>
            <a:schemeClr val="tx2"/>
          </a:solidFill>
          <a:ln>
            <a:noFill/>
          </a:ln>
        </p:spPr>
        <p:txBody>
          <a:bodyPr lIns="137160" tIns="137160" rIns="137160" bIns="137160">
            <a:normAutofit/>
          </a:bodyPr>
          <a:lstStyle>
            <a:lvl1pPr marL="169863" indent="-169863">
              <a:spcAft>
                <a:spcPts val="600"/>
              </a:spcAft>
              <a:defRPr sz="1400"/>
            </a:lvl1pPr>
            <a:lvl2pPr marL="341313" indent="-169863">
              <a:spcAft>
                <a:spcPts val="600"/>
              </a:spcAft>
              <a:defRPr sz="1400"/>
            </a:lvl2pPr>
            <a:lvl3pPr marL="511175" indent="-169863">
              <a:spcAft>
                <a:spcPts val="600"/>
              </a:spcAft>
              <a:defRPr sz="1400"/>
            </a:lvl3pPr>
            <a:lvl4pPr marL="688975" indent="-173038">
              <a:spcAft>
                <a:spcPts val="600"/>
              </a:spcAft>
              <a:defRPr sz="1400"/>
            </a:lvl4pPr>
            <a:lvl5pPr marL="860425" indent="-173038">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78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lassic 2 takeaways">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F826F6E-57C2-C207-247B-BB65AB8DF856}"/>
              </a:ext>
            </a:extLst>
          </p:cNvPr>
          <p:cNvPicPr>
            <a:picLocks noChangeAspect="1"/>
          </p:cNvPicPr>
          <p:nvPr userDrawn="1"/>
        </p:nvPicPr>
        <p:blipFill>
          <a:blip r:embed="rId2"/>
          <a:srcRect/>
          <a:stretch/>
        </p:blipFill>
        <p:spPr>
          <a:xfrm>
            <a:off x="763" y="858"/>
            <a:ext cx="12190474" cy="6857142"/>
          </a:xfrm>
          <a:prstGeom prst="rect">
            <a:avLst/>
          </a:prstGeom>
        </p:spPr>
      </p:pic>
      <p:pic>
        <p:nvPicPr>
          <p:cNvPr id="4" name="Picture 3" descr="A black background with a black square&#10;&#10;AI-generated content may be incorrect.">
            <a:extLst>
              <a:ext uri="{FF2B5EF4-FFF2-40B4-BE49-F238E27FC236}">
                <a16:creationId xmlns:a16="http://schemas.microsoft.com/office/drawing/2014/main" id="{1385EBAD-6ED7-16CE-059C-76CD090EC87F}"/>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6" name="Group 4">
            <a:extLst>
              <a:ext uri="{FF2B5EF4-FFF2-40B4-BE49-F238E27FC236}">
                <a16:creationId xmlns:a16="http://schemas.microsoft.com/office/drawing/2014/main" id="{EEA9C7E2-BCCF-D1A0-799F-149300B80BC3}"/>
              </a:ext>
            </a:extLst>
          </p:cNvPr>
          <p:cNvGrpSpPr>
            <a:grpSpLocks noChangeAspect="1"/>
          </p:cNvGrpSpPr>
          <p:nvPr userDrawn="1"/>
        </p:nvGrpSpPr>
        <p:grpSpPr bwMode="auto">
          <a:xfrm>
            <a:off x="0" y="6400800"/>
            <a:ext cx="457200" cy="457200"/>
            <a:chOff x="1680" y="0"/>
            <a:chExt cx="4320" cy="4320"/>
          </a:xfrm>
        </p:grpSpPr>
        <p:sp>
          <p:nvSpPr>
            <p:cNvPr id="7" name="AutoShape 3">
              <a:extLst>
                <a:ext uri="{FF2B5EF4-FFF2-40B4-BE49-F238E27FC236}">
                  <a16:creationId xmlns:a16="http://schemas.microsoft.com/office/drawing/2014/main" id="{986786BD-3E9E-5CC8-1798-AA4E61889567}"/>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CFB8A26-ED36-50AB-446B-7642036DE889}"/>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 name="Rectangle 9">
              <a:extLst>
                <a:ext uri="{FF2B5EF4-FFF2-40B4-BE49-F238E27FC236}">
                  <a16:creationId xmlns:a16="http://schemas.microsoft.com/office/drawing/2014/main" id="{14DE5AD9-43EC-89B9-CE77-1F952ECB31E2}"/>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Freeform 7">
              <a:extLst>
                <a:ext uri="{FF2B5EF4-FFF2-40B4-BE49-F238E27FC236}">
                  <a16:creationId xmlns:a16="http://schemas.microsoft.com/office/drawing/2014/main" id="{32E052F5-7029-7E93-5AAD-BF0C90C8F692}"/>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2" name="TextBox 21" descr="page number">
            <a:extLst>
              <a:ext uri="{FF2B5EF4-FFF2-40B4-BE49-F238E27FC236}">
                <a16:creationId xmlns:a16="http://schemas.microsoft.com/office/drawing/2014/main" id="{D1FC0CFB-3182-F8FE-B8CB-6E8B6334D653}"/>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2" name="Title 1">
            <a:extLst>
              <a:ext uri="{FF2B5EF4-FFF2-40B4-BE49-F238E27FC236}">
                <a16:creationId xmlns:a16="http://schemas.microsoft.com/office/drawing/2014/main" id="{7643C991-9E2F-104F-8898-D7E73809249E}"/>
              </a:ext>
            </a:extLst>
          </p:cNvPr>
          <p:cNvSpPr>
            <a:spLocks noGrp="1"/>
          </p:cNvSpPr>
          <p:nvPr>
            <p:ph type="title" hasCustomPrompt="1"/>
          </p:nvPr>
        </p:nvSpPr>
        <p:spPr>
          <a:xfrm>
            <a:off x="638175" y="1648828"/>
            <a:ext cx="3341054" cy="3557824"/>
          </a:xfr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lvl1pPr algn="ctr">
              <a:defRPr lang="en-US" sz="2800" dirty="0">
                <a:solidFill>
                  <a:schemeClr val="bg1"/>
                </a:solidFill>
                <a:latin typeface="+mj-lt"/>
                <a:ea typeface="+mn-ea"/>
                <a:cs typeface="+mn-cs"/>
              </a:defRPr>
            </a:lvl1pPr>
          </a:lstStyle>
          <a:p>
            <a:pPr marL="0" lvl="0" algn="ctr"/>
            <a:r>
              <a:rPr lang="en-US"/>
              <a:t>Click to edit title style</a:t>
            </a:r>
          </a:p>
        </p:txBody>
      </p:sp>
      <p:sp>
        <p:nvSpPr>
          <p:cNvPr id="31" name="Text Placeholder 17">
            <a:extLst>
              <a:ext uri="{FF2B5EF4-FFF2-40B4-BE49-F238E27FC236}">
                <a16:creationId xmlns:a16="http://schemas.microsoft.com/office/drawing/2014/main" id="{401DDE6C-6DCB-CBEA-3A26-1559A235D622}"/>
              </a:ext>
            </a:extLst>
          </p:cNvPr>
          <p:cNvSpPr>
            <a:spLocks noGrp="1"/>
          </p:cNvSpPr>
          <p:nvPr>
            <p:ph type="body" sz="quarter" idx="12" hasCustomPrompt="1"/>
          </p:nvPr>
        </p:nvSpPr>
        <p:spPr>
          <a:xfrm>
            <a:off x="4343398" y="1648828"/>
            <a:ext cx="1594925" cy="1591056"/>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32" name="Content Placeholder 2">
            <a:extLst>
              <a:ext uri="{FF2B5EF4-FFF2-40B4-BE49-F238E27FC236}">
                <a16:creationId xmlns:a16="http://schemas.microsoft.com/office/drawing/2014/main" id="{70A7ED0F-B4AC-59A9-FD1B-7AD969C28EED}"/>
              </a:ext>
            </a:extLst>
          </p:cNvPr>
          <p:cNvSpPr>
            <a:spLocks noGrp="1"/>
          </p:cNvSpPr>
          <p:nvPr>
            <p:ph idx="1" hasCustomPrompt="1"/>
          </p:nvPr>
        </p:nvSpPr>
        <p:spPr>
          <a:xfrm>
            <a:off x="5938322" y="1648828"/>
            <a:ext cx="5613915" cy="1591056"/>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Font typeface="Calibri" panose="020F0502020204030204" pitchFamily="34" charset="0"/>
              <a:buChar char="–"/>
              <a:defRPr b="0" i="0">
                <a:latin typeface="+mn-lt"/>
              </a:defRPr>
            </a:lvl3pPr>
            <a:lvl4pPr marL="914400" indent="-228600">
              <a:lnSpc>
                <a:spcPct val="100000"/>
              </a:lnSpc>
              <a:spcBef>
                <a:spcPts val="0"/>
              </a:spcBef>
              <a:spcAft>
                <a:spcPts val="600"/>
              </a:spcAft>
              <a:buFont typeface="Wingdings" panose="05000000000000000000" pitchFamily="2" charset="2"/>
              <a:buChar char="§"/>
              <a:defRPr b="0" i="0">
                <a:latin typeface="+mn-lt"/>
              </a:defRPr>
            </a:lvl4pPr>
            <a:lvl5pPr marL="1143000" indent="-228600">
              <a:lnSpc>
                <a:spcPct val="100000"/>
              </a:lnSpc>
              <a:spcBef>
                <a:spcPts val="0"/>
              </a:spcBef>
              <a:spcAft>
                <a:spcPts val="600"/>
              </a:spcAft>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7">
            <a:extLst>
              <a:ext uri="{FF2B5EF4-FFF2-40B4-BE49-F238E27FC236}">
                <a16:creationId xmlns:a16="http://schemas.microsoft.com/office/drawing/2014/main" id="{5A8F2CDB-E1B1-B57E-B5BF-DF4AD07E7F21}"/>
              </a:ext>
            </a:extLst>
          </p:cNvPr>
          <p:cNvSpPr>
            <a:spLocks noGrp="1"/>
          </p:cNvSpPr>
          <p:nvPr>
            <p:ph type="body" sz="quarter" idx="13" hasCustomPrompt="1"/>
          </p:nvPr>
        </p:nvSpPr>
        <p:spPr>
          <a:xfrm>
            <a:off x="4343398" y="3615596"/>
            <a:ext cx="1594925" cy="1591056"/>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8" name="Content Placeholder 2">
            <a:extLst>
              <a:ext uri="{FF2B5EF4-FFF2-40B4-BE49-F238E27FC236}">
                <a16:creationId xmlns:a16="http://schemas.microsoft.com/office/drawing/2014/main" id="{2054D76D-FB29-6987-DD5B-1A13AB4FCE13}"/>
              </a:ext>
            </a:extLst>
          </p:cNvPr>
          <p:cNvSpPr>
            <a:spLocks noGrp="1"/>
          </p:cNvSpPr>
          <p:nvPr>
            <p:ph idx="14" hasCustomPrompt="1"/>
          </p:nvPr>
        </p:nvSpPr>
        <p:spPr>
          <a:xfrm>
            <a:off x="5938322" y="3615596"/>
            <a:ext cx="5613915" cy="1591056"/>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Font typeface="Calibri" panose="020F0502020204030204" pitchFamily="34" charset="0"/>
              <a:buChar char="–"/>
              <a:defRPr b="0" i="0">
                <a:latin typeface="+mn-lt"/>
              </a:defRPr>
            </a:lvl3pPr>
            <a:lvl4pPr marL="914400" indent="-228600">
              <a:lnSpc>
                <a:spcPct val="100000"/>
              </a:lnSpc>
              <a:spcBef>
                <a:spcPts val="0"/>
              </a:spcBef>
              <a:spcAft>
                <a:spcPts val="600"/>
              </a:spcAft>
              <a:buFont typeface="Wingdings" panose="05000000000000000000" pitchFamily="2" charset="2"/>
              <a:buChar char="§"/>
              <a:defRPr b="0" i="0">
                <a:latin typeface="+mn-lt"/>
              </a:defRPr>
            </a:lvl4pPr>
            <a:lvl5pPr marL="1143000" indent="-228600">
              <a:lnSpc>
                <a:spcPct val="100000"/>
              </a:lnSpc>
              <a:spcBef>
                <a:spcPts val="0"/>
              </a:spcBef>
              <a:spcAft>
                <a:spcPts val="600"/>
              </a:spcAft>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218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smos 2 takeaways">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F826F6E-57C2-C207-247B-BB65AB8DF856}"/>
              </a:ext>
            </a:extLst>
          </p:cNvPr>
          <p:cNvPicPr>
            <a:picLocks noChangeAspect="1"/>
          </p:cNvPicPr>
          <p:nvPr userDrawn="1"/>
        </p:nvPicPr>
        <p:blipFill>
          <a:blip r:embed="rId2"/>
          <a:srcRect/>
          <a:stretch/>
        </p:blipFill>
        <p:spPr>
          <a:xfrm>
            <a:off x="763" y="859"/>
            <a:ext cx="12190474" cy="6857141"/>
          </a:xfrm>
          <a:prstGeom prst="rect">
            <a:avLst/>
          </a:prstGeom>
        </p:spPr>
      </p:pic>
      <p:sp>
        <p:nvSpPr>
          <p:cNvPr id="4" name="Rectangle 3" descr="Intel Confidential">
            <a:extLst>
              <a:ext uri="{FF2B5EF4-FFF2-40B4-BE49-F238E27FC236}">
                <a16:creationId xmlns:a16="http://schemas.microsoft.com/office/drawing/2014/main" id="{EB6BAEF3-46DC-D0E6-D305-4FEE8EE51B28}"/>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6" name="TextBox 5" descr="page number">
            <a:extLst>
              <a:ext uri="{FF2B5EF4-FFF2-40B4-BE49-F238E27FC236}">
                <a16:creationId xmlns:a16="http://schemas.microsoft.com/office/drawing/2014/main" id="{E7F90D9C-54CB-8356-33F6-48D5EB705C12}"/>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7" name="Picture 6" descr="A black background with a black square&#10;&#10;AI-generated content may be incorrect.">
            <a:extLst>
              <a:ext uri="{FF2B5EF4-FFF2-40B4-BE49-F238E27FC236}">
                <a16:creationId xmlns:a16="http://schemas.microsoft.com/office/drawing/2014/main" id="{3DEB8AAB-BA3B-5B42-DA13-D2724880FF8F}"/>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9" name="Group 4">
            <a:extLst>
              <a:ext uri="{FF2B5EF4-FFF2-40B4-BE49-F238E27FC236}">
                <a16:creationId xmlns:a16="http://schemas.microsoft.com/office/drawing/2014/main" id="{986181E3-E2DE-279A-67F9-20F5C3B72014}"/>
              </a:ext>
            </a:extLst>
          </p:cNvPr>
          <p:cNvGrpSpPr>
            <a:grpSpLocks noChangeAspect="1"/>
          </p:cNvGrpSpPr>
          <p:nvPr userDrawn="1"/>
        </p:nvGrpSpPr>
        <p:grpSpPr bwMode="auto">
          <a:xfrm>
            <a:off x="0" y="6400800"/>
            <a:ext cx="457200" cy="457200"/>
            <a:chOff x="1680" y="0"/>
            <a:chExt cx="4320" cy="4320"/>
          </a:xfrm>
        </p:grpSpPr>
        <p:sp>
          <p:nvSpPr>
            <p:cNvPr id="10" name="AutoShape 3">
              <a:extLst>
                <a:ext uri="{FF2B5EF4-FFF2-40B4-BE49-F238E27FC236}">
                  <a16:creationId xmlns:a16="http://schemas.microsoft.com/office/drawing/2014/main" id="{57E53385-0EA6-2252-14B1-47B6B895DEAC}"/>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49A06FD3-9C47-5C10-AEDA-666EE241D0A4}"/>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 name="Rectangle 20">
              <a:extLst>
                <a:ext uri="{FF2B5EF4-FFF2-40B4-BE49-F238E27FC236}">
                  <a16:creationId xmlns:a16="http://schemas.microsoft.com/office/drawing/2014/main" id="{3342BCD4-8E0D-5AC1-42B3-F3AFB876377A}"/>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 name="Freeform 7">
              <a:extLst>
                <a:ext uri="{FF2B5EF4-FFF2-40B4-BE49-F238E27FC236}">
                  <a16:creationId xmlns:a16="http://schemas.microsoft.com/office/drawing/2014/main" id="{67E40128-DE4B-ECBF-D7BD-DACE59960382}"/>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7643C991-9E2F-104F-8898-D7E73809249E}"/>
              </a:ext>
            </a:extLst>
          </p:cNvPr>
          <p:cNvSpPr>
            <a:spLocks noGrp="1"/>
          </p:cNvSpPr>
          <p:nvPr>
            <p:ph type="title" hasCustomPrompt="1"/>
          </p:nvPr>
        </p:nvSpPr>
        <p:spPr>
          <a:xfrm>
            <a:off x="638175" y="1648828"/>
            <a:ext cx="3341054" cy="3557824"/>
          </a:xfr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lvl1pPr algn="ctr">
              <a:defRPr lang="en-US" sz="2800" dirty="0">
                <a:solidFill>
                  <a:schemeClr val="bg1"/>
                </a:solidFill>
                <a:latin typeface="+mj-lt"/>
                <a:ea typeface="+mn-ea"/>
                <a:cs typeface="+mn-cs"/>
              </a:defRPr>
            </a:lvl1pPr>
          </a:lstStyle>
          <a:p>
            <a:pPr marL="0" lvl="0" algn="ctr"/>
            <a:r>
              <a:rPr lang="en-US"/>
              <a:t>Click to edit title style</a:t>
            </a:r>
          </a:p>
        </p:txBody>
      </p:sp>
      <p:sp>
        <p:nvSpPr>
          <p:cNvPr id="31" name="Text Placeholder 17">
            <a:extLst>
              <a:ext uri="{FF2B5EF4-FFF2-40B4-BE49-F238E27FC236}">
                <a16:creationId xmlns:a16="http://schemas.microsoft.com/office/drawing/2014/main" id="{401DDE6C-6DCB-CBEA-3A26-1559A235D622}"/>
              </a:ext>
            </a:extLst>
          </p:cNvPr>
          <p:cNvSpPr>
            <a:spLocks noGrp="1"/>
          </p:cNvSpPr>
          <p:nvPr>
            <p:ph type="body" sz="quarter" idx="12" hasCustomPrompt="1"/>
          </p:nvPr>
        </p:nvSpPr>
        <p:spPr>
          <a:xfrm>
            <a:off x="4343398" y="1648828"/>
            <a:ext cx="1594925" cy="1591056"/>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32" name="Content Placeholder 2">
            <a:extLst>
              <a:ext uri="{FF2B5EF4-FFF2-40B4-BE49-F238E27FC236}">
                <a16:creationId xmlns:a16="http://schemas.microsoft.com/office/drawing/2014/main" id="{70A7ED0F-B4AC-59A9-FD1B-7AD969C28EED}"/>
              </a:ext>
            </a:extLst>
          </p:cNvPr>
          <p:cNvSpPr>
            <a:spLocks noGrp="1"/>
          </p:cNvSpPr>
          <p:nvPr>
            <p:ph idx="1" hasCustomPrompt="1"/>
          </p:nvPr>
        </p:nvSpPr>
        <p:spPr>
          <a:xfrm>
            <a:off x="5938322" y="1648828"/>
            <a:ext cx="5613915" cy="1591056"/>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7">
            <a:extLst>
              <a:ext uri="{FF2B5EF4-FFF2-40B4-BE49-F238E27FC236}">
                <a16:creationId xmlns:a16="http://schemas.microsoft.com/office/drawing/2014/main" id="{5A8F2CDB-E1B1-B57E-B5BF-DF4AD07E7F21}"/>
              </a:ext>
            </a:extLst>
          </p:cNvPr>
          <p:cNvSpPr>
            <a:spLocks noGrp="1"/>
          </p:cNvSpPr>
          <p:nvPr>
            <p:ph type="body" sz="quarter" idx="13" hasCustomPrompt="1"/>
          </p:nvPr>
        </p:nvSpPr>
        <p:spPr>
          <a:xfrm>
            <a:off x="4343398" y="3615596"/>
            <a:ext cx="1594925" cy="1591056"/>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8" name="Content Placeholder 2">
            <a:extLst>
              <a:ext uri="{FF2B5EF4-FFF2-40B4-BE49-F238E27FC236}">
                <a16:creationId xmlns:a16="http://schemas.microsoft.com/office/drawing/2014/main" id="{2054D76D-FB29-6987-DD5B-1A13AB4FCE13}"/>
              </a:ext>
            </a:extLst>
          </p:cNvPr>
          <p:cNvSpPr>
            <a:spLocks noGrp="1"/>
          </p:cNvSpPr>
          <p:nvPr>
            <p:ph idx="14" hasCustomPrompt="1"/>
          </p:nvPr>
        </p:nvSpPr>
        <p:spPr>
          <a:xfrm>
            <a:off x="5938322" y="3615596"/>
            <a:ext cx="5613915" cy="1591056"/>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89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assic 3 takeaways">
    <p:bg>
      <p:bgPr>
        <a:solidFill>
          <a:schemeClr val="tx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41CBC7B-0E88-A607-82BA-63F48C80B791}"/>
              </a:ext>
            </a:extLst>
          </p:cNvPr>
          <p:cNvPicPr>
            <a:picLocks noChangeAspect="1"/>
          </p:cNvPicPr>
          <p:nvPr userDrawn="1"/>
        </p:nvPicPr>
        <p:blipFill>
          <a:blip r:embed="rId2"/>
          <a:srcRect/>
          <a:stretch/>
        </p:blipFill>
        <p:spPr>
          <a:xfrm>
            <a:off x="763" y="858"/>
            <a:ext cx="12190474" cy="6857142"/>
          </a:xfrm>
          <a:prstGeom prst="rect">
            <a:avLst/>
          </a:prstGeom>
        </p:spPr>
      </p:pic>
      <p:pic>
        <p:nvPicPr>
          <p:cNvPr id="3" name="Picture 2" descr="A black background with a black square&#10;&#10;AI-generated content may be incorrect.">
            <a:extLst>
              <a:ext uri="{FF2B5EF4-FFF2-40B4-BE49-F238E27FC236}">
                <a16:creationId xmlns:a16="http://schemas.microsoft.com/office/drawing/2014/main" id="{25EE1976-67D4-5A1B-8B76-5FFACCB87D6D}"/>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4" name="Group 4">
            <a:extLst>
              <a:ext uri="{FF2B5EF4-FFF2-40B4-BE49-F238E27FC236}">
                <a16:creationId xmlns:a16="http://schemas.microsoft.com/office/drawing/2014/main" id="{E0A1C28F-C3BA-1067-37F0-26286677E1C1}"/>
              </a:ext>
            </a:extLst>
          </p:cNvPr>
          <p:cNvGrpSpPr>
            <a:grpSpLocks noChangeAspect="1"/>
          </p:cNvGrpSpPr>
          <p:nvPr userDrawn="1"/>
        </p:nvGrpSpPr>
        <p:grpSpPr bwMode="auto">
          <a:xfrm>
            <a:off x="0" y="6400800"/>
            <a:ext cx="457200" cy="457200"/>
            <a:chOff x="1680" y="0"/>
            <a:chExt cx="4320" cy="4320"/>
          </a:xfrm>
        </p:grpSpPr>
        <p:sp>
          <p:nvSpPr>
            <p:cNvPr id="5" name="AutoShape 3">
              <a:extLst>
                <a:ext uri="{FF2B5EF4-FFF2-40B4-BE49-F238E27FC236}">
                  <a16:creationId xmlns:a16="http://schemas.microsoft.com/office/drawing/2014/main" id="{86823A55-0204-1568-6486-D37417589B46}"/>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39797923-97C3-C080-9EBC-13B2C844BF9F}"/>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 name="Rectangle 6">
              <a:extLst>
                <a:ext uri="{FF2B5EF4-FFF2-40B4-BE49-F238E27FC236}">
                  <a16:creationId xmlns:a16="http://schemas.microsoft.com/office/drawing/2014/main" id="{C8AC3406-7054-4C8C-D709-03C2F1FB4760}"/>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 name="Freeform 7">
              <a:extLst>
                <a:ext uri="{FF2B5EF4-FFF2-40B4-BE49-F238E27FC236}">
                  <a16:creationId xmlns:a16="http://schemas.microsoft.com/office/drawing/2014/main" id="{5B957DE9-AB3B-18F4-F7F8-67277CB05854}"/>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0" name="TextBox 9" descr="page number">
            <a:extLst>
              <a:ext uri="{FF2B5EF4-FFF2-40B4-BE49-F238E27FC236}">
                <a16:creationId xmlns:a16="http://schemas.microsoft.com/office/drawing/2014/main" id="{B483D59B-209B-2267-0AEB-33DF46D1E3A5}"/>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3" name="Title 1">
            <a:extLst>
              <a:ext uri="{FF2B5EF4-FFF2-40B4-BE49-F238E27FC236}">
                <a16:creationId xmlns:a16="http://schemas.microsoft.com/office/drawing/2014/main" id="{61F33502-FF3E-5973-3DA5-5995A853054B}"/>
              </a:ext>
            </a:extLst>
          </p:cNvPr>
          <p:cNvSpPr>
            <a:spLocks noGrp="1"/>
          </p:cNvSpPr>
          <p:nvPr>
            <p:ph type="title" hasCustomPrompt="1"/>
          </p:nvPr>
        </p:nvSpPr>
        <p:spPr>
          <a:xfrm>
            <a:off x="638175" y="1649778"/>
            <a:ext cx="3337560" cy="3557016"/>
          </a:xfrm>
          <a:noFill/>
          <a:effectLst/>
        </p:spPr>
        <p:txBody>
          <a:bodyPr lIns="137160" tIns="137160" rIns="137160" bIns="137160" anchor="ctr" anchorCtr="0"/>
          <a:lstStyle>
            <a:lvl1pPr algn="ctr">
              <a:defRPr sz="2800">
                <a:solidFill>
                  <a:schemeClr val="bg1"/>
                </a:solidFill>
              </a:defRPr>
            </a:lvl1pPr>
          </a:lstStyle>
          <a:p>
            <a:r>
              <a:rPr lang="en-US"/>
              <a:t>Click to edit title style</a:t>
            </a:r>
          </a:p>
        </p:txBody>
      </p:sp>
      <p:sp>
        <p:nvSpPr>
          <p:cNvPr id="31" name="Text Placeholder 17">
            <a:extLst>
              <a:ext uri="{FF2B5EF4-FFF2-40B4-BE49-F238E27FC236}">
                <a16:creationId xmlns:a16="http://schemas.microsoft.com/office/drawing/2014/main" id="{401DDE6C-6DCB-CBEA-3A26-1559A235D622}"/>
              </a:ext>
            </a:extLst>
          </p:cNvPr>
          <p:cNvSpPr>
            <a:spLocks noGrp="1"/>
          </p:cNvSpPr>
          <p:nvPr>
            <p:ph type="body" sz="quarter" idx="12" hasCustomPrompt="1"/>
          </p:nvPr>
        </p:nvSpPr>
        <p:spPr>
          <a:xfrm>
            <a:off x="4343398" y="641031"/>
            <a:ext cx="1619348" cy="1614066"/>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32" name="Content Placeholder 2">
            <a:extLst>
              <a:ext uri="{FF2B5EF4-FFF2-40B4-BE49-F238E27FC236}">
                <a16:creationId xmlns:a16="http://schemas.microsoft.com/office/drawing/2014/main" id="{70A7ED0F-B4AC-59A9-FD1B-7AD969C28EED}"/>
              </a:ext>
            </a:extLst>
          </p:cNvPr>
          <p:cNvSpPr>
            <a:spLocks noGrp="1"/>
          </p:cNvSpPr>
          <p:nvPr>
            <p:ph idx="1" hasCustomPrompt="1"/>
          </p:nvPr>
        </p:nvSpPr>
        <p:spPr>
          <a:xfrm>
            <a:off x="5962746" y="641031"/>
            <a:ext cx="5586876" cy="1614066"/>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7">
            <a:extLst>
              <a:ext uri="{FF2B5EF4-FFF2-40B4-BE49-F238E27FC236}">
                <a16:creationId xmlns:a16="http://schemas.microsoft.com/office/drawing/2014/main" id="{A30BF0C4-DF3D-5C44-48D9-DF7D30C754AD}"/>
              </a:ext>
            </a:extLst>
          </p:cNvPr>
          <p:cNvSpPr>
            <a:spLocks noGrp="1"/>
          </p:cNvSpPr>
          <p:nvPr>
            <p:ph type="body" sz="quarter" idx="13" hasCustomPrompt="1"/>
          </p:nvPr>
        </p:nvSpPr>
        <p:spPr>
          <a:xfrm>
            <a:off x="4343398" y="2621967"/>
            <a:ext cx="1619348" cy="1614066"/>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20" name="Content Placeholder 2">
            <a:extLst>
              <a:ext uri="{FF2B5EF4-FFF2-40B4-BE49-F238E27FC236}">
                <a16:creationId xmlns:a16="http://schemas.microsoft.com/office/drawing/2014/main" id="{0154E0CC-D588-2E96-E46C-6D3E52BAF92F}"/>
              </a:ext>
            </a:extLst>
          </p:cNvPr>
          <p:cNvSpPr>
            <a:spLocks noGrp="1"/>
          </p:cNvSpPr>
          <p:nvPr>
            <p:ph idx="14" hasCustomPrompt="1"/>
          </p:nvPr>
        </p:nvSpPr>
        <p:spPr>
          <a:xfrm>
            <a:off x="5962746" y="2621967"/>
            <a:ext cx="5586876" cy="1614066"/>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7">
            <a:extLst>
              <a:ext uri="{FF2B5EF4-FFF2-40B4-BE49-F238E27FC236}">
                <a16:creationId xmlns:a16="http://schemas.microsoft.com/office/drawing/2014/main" id="{CD7BB096-5901-7E51-B875-EACF33508152}"/>
              </a:ext>
            </a:extLst>
          </p:cNvPr>
          <p:cNvSpPr>
            <a:spLocks noGrp="1"/>
          </p:cNvSpPr>
          <p:nvPr>
            <p:ph type="body" sz="quarter" idx="15" hasCustomPrompt="1"/>
          </p:nvPr>
        </p:nvSpPr>
        <p:spPr>
          <a:xfrm>
            <a:off x="4343398" y="4601475"/>
            <a:ext cx="1619348" cy="1614066"/>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22" name="Content Placeholder 2">
            <a:extLst>
              <a:ext uri="{FF2B5EF4-FFF2-40B4-BE49-F238E27FC236}">
                <a16:creationId xmlns:a16="http://schemas.microsoft.com/office/drawing/2014/main" id="{CCD5DBF6-B7D4-ABF3-6073-A8AD1A08FB7A}"/>
              </a:ext>
            </a:extLst>
          </p:cNvPr>
          <p:cNvSpPr>
            <a:spLocks noGrp="1"/>
          </p:cNvSpPr>
          <p:nvPr>
            <p:ph idx="16" hasCustomPrompt="1"/>
          </p:nvPr>
        </p:nvSpPr>
        <p:spPr>
          <a:xfrm>
            <a:off x="5962746" y="4601475"/>
            <a:ext cx="5586876" cy="1614066"/>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321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smos 3 takeaways">
    <p:bg>
      <p:bgPr>
        <a:solidFill>
          <a:schemeClr val="tx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A34A5B0-A74A-A7A6-10CC-3F2CA41C67D9}"/>
              </a:ext>
            </a:extLst>
          </p:cNvPr>
          <p:cNvPicPr>
            <a:picLocks noChangeAspect="1"/>
          </p:cNvPicPr>
          <p:nvPr userDrawn="1"/>
        </p:nvPicPr>
        <p:blipFill>
          <a:blip r:embed="rId2"/>
          <a:srcRect/>
          <a:stretch/>
        </p:blipFill>
        <p:spPr>
          <a:xfrm>
            <a:off x="763" y="859"/>
            <a:ext cx="12190474" cy="6857141"/>
          </a:xfrm>
          <a:prstGeom prst="rect">
            <a:avLst/>
          </a:prstGeom>
        </p:spPr>
      </p:pic>
      <p:sp>
        <p:nvSpPr>
          <p:cNvPr id="3" name="Rectangle 2" descr="Intel Confidential">
            <a:extLst>
              <a:ext uri="{FF2B5EF4-FFF2-40B4-BE49-F238E27FC236}">
                <a16:creationId xmlns:a16="http://schemas.microsoft.com/office/drawing/2014/main" id="{C62CF903-D429-1024-10DF-59B8403F0B59}"/>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4" name="TextBox 3" descr="page number">
            <a:extLst>
              <a:ext uri="{FF2B5EF4-FFF2-40B4-BE49-F238E27FC236}">
                <a16:creationId xmlns:a16="http://schemas.microsoft.com/office/drawing/2014/main" id="{6CD4268C-A747-3DFB-177B-7552A6FDA1AE}"/>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5" name="Picture 4" descr="A black background with a black square&#10;&#10;AI-generated content may be incorrect.">
            <a:extLst>
              <a:ext uri="{FF2B5EF4-FFF2-40B4-BE49-F238E27FC236}">
                <a16:creationId xmlns:a16="http://schemas.microsoft.com/office/drawing/2014/main" id="{29C5145C-DD3A-D20A-B5E4-EC31DD3D5E09}"/>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6" name="Group 4">
            <a:extLst>
              <a:ext uri="{FF2B5EF4-FFF2-40B4-BE49-F238E27FC236}">
                <a16:creationId xmlns:a16="http://schemas.microsoft.com/office/drawing/2014/main" id="{CE9A8DA0-3177-9CF9-2BF1-2178F58A94AB}"/>
              </a:ext>
            </a:extLst>
          </p:cNvPr>
          <p:cNvGrpSpPr>
            <a:grpSpLocks noChangeAspect="1"/>
          </p:cNvGrpSpPr>
          <p:nvPr userDrawn="1"/>
        </p:nvGrpSpPr>
        <p:grpSpPr bwMode="auto">
          <a:xfrm>
            <a:off x="0" y="6400800"/>
            <a:ext cx="457200" cy="457200"/>
            <a:chOff x="1680" y="0"/>
            <a:chExt cx="4320" cy="4320"/>
          </a:xfrm>
        </p:grpSpPr>
        <p:sp>
          <p:nvSpPr>
            <p:cNvPr id="7" name="AutoShape 3">
              <a:extLst>
                <a:ext uri="{FF2B5EF4-FFF2-40B4-BE49-F238E27FC236}">
                  <a16:creationId xmlns:a16="http://schemas.microsoft.com/office/drawing/2014/main" id="{8D0CD556-E697-1689-3875-2FE6B643D739}"/>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7">
              <a:extLst>
                <a:ext uri="{FF2B5EF4-FFF2-40B4-BE49-F238E27FC236}">
                  <a16:creationId xmlns:a16="http://schemas.microsoft.com/office/drawing/2014/main" id="{A83C1AB3-0DC1-87F7-FF81-1C47387D35BB}"/>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 name="Rectangle 8">
              <a:extLst>
                <a:ext uri="{FF2B5EF4-FFF2-40B4-BE49-F238E27FC236}">
                  <a16:creationId xmlns:a16="http://schemas.microsoft.com/office/drawing/2014/main" id="{2378D494-AD9B-50B3-F20B-C3548BA4D7CF}"/>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 name="Freeform 7">
              <a:extLst>
                <a:ext uri="{FF2B5EF4-FFF2-40B4-BE49-F238E27FC236}">
                  <a16:creationId xmlns:a16="http://schemas.microsoft.com/office/drawing/2014/main" id="{E9D36938-619C-64D5-990C-930C5EF71B3C}"/>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3" name="Title 1">
            <a:extLst>
              <a:ext uri="{FF2B5EF4-FFF2-40B4-BE49-F238E27FC236}">
                <a16:creationId xmlns:a16="http://schemas.microsoft.com/office/drawing/2014/main" id="{61F33502-FF3E-5973-3DA5-5995A853054B}"/>
              </a:ext>
            </a:extLst>
          </p:cNvPr>
          <p:cNvSpPr>
            <a:spLocks noGrp="1"/>
          </p:cNvSpPr>
          <p:nvPr>
            <p:ph type="title" hasCustomPrompt="1"/>
          </p:nvPr>
        </p:nvSpPr>
        <p:spPr>
          <a:xfrm>
            <a:off x="638175" y="1649778"/>
            <a:ext cx="3337560" cy="3557016"/>
          </a:xfrm>
          <a:noFill/>
          <a:effectLst/>
        </p:spPr>
        <p:txBody>
          <a:bodyPr lIns="137160" tIns="137160" rIns="137160" bIns="137160" anchor="ctr" anchorCtr="0"/>
          <a:lstStyle>
            <a:lvl1pPr algn="ctr">
              <a:defRPr sz="2800">
                <a:solidFill>
                  <a:schemeClr val="bg1"/>
                </a:solidFill>
              </a:defRPr>
            </a:lvl1pPr>
          </a:lstStyle>
          <a:p>
            <a:r>
              <a:rPr lang="en-US"/>
              <a:t>Click to edit title style</a:t>
            </a:r>
          </a:p>
        </p:txBody>
      </p:sp>
      <p:sp>
        <p:nvSpPr>
          <p:cNvPr id="31" name="Text Placeholder 17">
            <a:extLst>
              <a:ext uri="{FF2B5EF4-FFF2-40B4-BE49-F238E27FC236}">
                <a16:creationId xmlns:a16="http://schemas.microsoft.com/office/drawing/2014/main" id="{401DDE6C-6DCB-CBEA-3A26-1559A235D622}"/>
              </a:ext>
            </a:extLst>
          </p:cNvPr>
          <p:cNvSpPr>
            <a:spLocks noGrp="1"/>
          </p:cNvSpPr>
          <p:nvPr>
            <p:ph type="body" sz="quarter" idx="12" hasCustomPrompt="1"/>
          </p:nvPr>
        </p:nvSpPr>
        <p:spPr>
          <a:xfrm>
            <a:off x="4343398" y="641031"/>
            <a:ext cx="1619348" cy="1614066"/>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32" name="Content Placeholder 2">
            <a:extLst>
              <a:ext uri="{FF2B5EF4-FFF2-40B4-BE49-F238E27FC236}">
                <a16:creationId xmlns:a16="http://schemas.microsoft.com/office/drawing/2014/main" id="{70A7ED0F-B4AC-59A9-FD1B-7AD969C28EED}"/>
              </a:ext>
            </a:extLst>
          </p:cNvPr>
          <p:cNvSpPr>
            <a:spLocks noGrp="1"/>
          </p:cNvSpPr>
          <p:nvPr>
            <p:ph idx="1" hasCustomPrompt="1"/>
          </p:nvPr>
        </p:nvSpPr>
        <p:spPr>
          <a:xfrm>
            <a:off x="5962746" y="641031"/>
            <a:ext cx="5586876" cy="1614066"/>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7">
            <a:extLst>
              <a:ext uri="{FF2B5EF4-FFF2-40B4-BE49-F238E27FC236}">
                <a16:creationId xmlns:a16="http://schemas.microsoft.com/office/drawing/2014/main" id="{A30BF0C4-DF3D-5C44-48D9-DF7D30C754AD}"/>
              </a:ext>
            </a:extLst>
          </p:cNvPr>
          <p:cNvSpPr>
            <a:spLocks noGrp="1"/>
          </p:cNvSpPr>
          <p:nvPr>
            <p:ph type="body" sz="quarter" idx="13" hasCustomPrompt="1"/>
          </p:nvPr>
        </p:nvSpPr>
        <p:spPr>
          <a:xfrm>
            <a:off x="4343398" y="2621967"/>
            <a:ext cx="1619348" cy="1614066"/>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20" name="Content Placeholder 2">
            <a:extLst>
              <a:ext uri="{FF2B5EF4-FFF2-40B4-BE49-F238E27FC236}">
                <a16:creationId xmlns:a16="http://schemas.microsoft.com/office/drawing/2014/main" id="{0154E0CC-D588-2E96-E46C-6D3E52BAF92F}"/>
              </a:ext>
            </a:extLst>
          </p:cNvPr>
          <p:cNvSpPr>
            <a:spLocks noGrp="1"/>
          </p:cNvSpPr>
          <p:nvPr>
            <p:ph idx="14" hasCustomPrompt="1"/>
          </p:nvPr>
        </p:nvSpPr>
        <p:spPr>
          <a:xfrm>
            <a:off x="5962746" y="2621967"/>
            <a:ext cx="5586876" cy="1614066"/>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7">
            <a:extLst>
              <a:ext uri="{FF2B5EF4-FFF2-40B4-BE49-F238E27FC236}">
                <a16:creationId xmlns:a16="http://schemas.microsoft.com/office/drawing/2014/main" id="{CD7BB096-5901-7E51-B875-EACF33508152}"/>
              </a:ext>
            </a:extLst>
          </p:cNvPr>
          <p:cNvSpPr>
            <a:spLocks noGrp="1"/>
          </p:cNvSpPr>
          <p:nvPr>
            <p:ph type="body" sz="quarter" idx="15" hasCustomPrompt="1"/>
          </p:nvPr>
        </p:nvSpPr>
        <p:spPr>
          <a:xfrm>
            <a:off x="4343398" y="4601475"/>
            <a:ext cx="1619348" cy="1614066"/>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22" name="Content Placeholder 2">
            <a:extLst>
              <a:ext uri="{FF2B5EF4-FFF2-40B4-BE49-F238E27FC236}">
                <a16:creationId xmlns:a16="http://schemas.microsoft.com/office/drawing/2014/main" id="{CCD5DBF6-B7D4-ABF3-6073-A8AD1A08FB7A}"/>
              </a:ext>
            </a:extLst>
          </p:cNvPr>
          <p:cNvSpPr>
            <a:spLocks noGrp="1"/>
          </p:cNvSpPr>
          <p:nvPr>
            <p:ph idx="16" hasCustomPrompt="1"/>
          </p:nvPr>
        </p:nvSpPr>
        <p:spPr>
          <a:xfrm>
            <a:off x="5962746" y="4601475"/>
            <a:ext cx="5586876" cy="1614066"/>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99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lassic 4 takeaways">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C7F1AF-CCB9-9899-0B52-E48CA1C04E00}"/>
              </a:ext>
            </a:extLst>
          </p:cNvPr>
          <p:cNvPicPr>
            <a:picLocks noChangeAspect="1"/>
          </p:cNvPicPr>
          <p:nvPr userDrawn="1"/>
        </p:nvPicPr>
        <p:blipFill>
          <a:blip r:embed="rId2"/>
          <a:srcRect/>
          <a:stretch/>
        </p:blipFill>
        <p:spPr>
          <a:xfrm>
            <a:off x="763" y="858"/>
            <a:ext cx="12190474" cy="6857142"/>
          </a:xfrm>
          <a:prstGeom prst="rect">
            <a:avLst/>
          </a:prstGeom>
        </p:spPr>
      </p:pic>
      <p:pic>
        <p:nvPicPr>
          <p:cNvPr id="18" name="Picture 17" descr="A black background with a black square&#10;&#10;AI-generated content may be incorrect.">
            <a:extLst>
              <a:ext uri="{FF2B5EF4-FFF2-40B4-BE49-F238E27FC236}">
                <a16:creationId xmlns:a16="http://schemas.microsoft.com/office/drawing/2014/main" id="{A0C371A8-83A9-64A5-CE91-8B17ED45E0D2}"/>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20" name="Group 4">
            <a:extLst>
              <a:ext uri="{FF2B5EF4-FFF2-40B4-BE49-F238E27FC236}">
                <a16:creationId xmlns:a16="http://schemas.microsoft.com/office/drawing/2014/main" id="{53072137-B2B8-F9A3-9A46-00FFBA4F555C}"/>
              </a:ext>
            </a:extLst>
          </p:cNvPr>
          <p:cNvGrpSpPr>
            <a:grpSpLocks noChangeAspect="1"/>
          </p:cNvGrpSpPr>
          <p:nvPr userDrawn="1"/>
        </p:nvGrpSpPr>
        <p:grpSpPr bwMode="auto">
          <a:xfrm>
            <a:off x="0" y="6400800"/>
            <a:ext cx="457200" cy="457200"/>
            <a:chOff x="1680" y="0"/>
            <a:chExt cx="4320" cy="4320"/>
          </a:xfrm>
        </p:grpSpPr>
        <p:sp>
          <p:nvSpPr>
            <p:cNvPr id="21" name="AutoShape 3">
              <a:extLst>
                <a:ext uri="{FF2B5EF4-FFF2-40B4-BE49-F238E27FC236}">
                  <a16:creationId xmlns:a16="http://schemas.microsoft.com/office/drawing/2014/main" id="{12EB3D20-D63F-9AA7-7FB2-BD89008CB748}"/>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26EEA1A5-639D-B1F7-66D5-B984525DEFB4}"/>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 name="Rectangle 22">
              <a:extLst>
                <a:ext uri="{FF2B5EF4-FFF2-40B4-BE49-F238E27FC236}">
                  <a16:creationId xmlns:a16="http://schemas.microsoft.com/office/drawing/2014/main" id="{2AFE1307-A97E-2EAF-CEF9-ED271A297DD1}"/>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 name="Freeform 7">
              <a:extLst>
                <a:ext uri="{FF2B5EF4-FFF2-40B4-BE49-F238E27FC236}">
                  <a16:creationId xmlns:a16="http://schemas.microsoft.com/office/drawing/2014/main" id="{195117B1-1CFB-943C-99E0-7CBF33F27500}"/>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6" name="TextBox 25" descr="page number">
            <a:extLst>
              <a:ext uri="{FF2B5EF4-FFF2-40B4-BE49-F238E27FC236}">
                <a16:creationId xmlns:a16="http://schemas.microsoft.com/office/drawing/2014/main" id="{BDAD87BC-2A28-396E-1342-48D8990652F6}"/>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9" name="Title 1">
            <a:extLst>
              <a:ext uri="{FF2B5EF4-FFF2-40B4-BE49-F238E27FC236}">
                <a16:creationId xmlns:a16="http://schemas.microsoft.com/office/drawing/2014/main" id="{7A8BDD78-5FAC-8A55-991C-65E237B2FF24}"/>
              </a:ext>
            </a:extLst>
          </p:cNvPr>
          <p:cNvSpPr>
            <a:spLocks noGrp="1"/>
          </p:cNvSpPr>
          <p:nvPr>
            <p:ph type="title" hasCustomPrompt="1"/>
          </p:nvPr>
        </p:nvSpPr>
        <p:spPr>
          <a:xfrm>
            <a:off x="638175" y="1648828"/>
            <a:ext cx="3341052" cy="3560346"/>
          </a:xfrm>
          <a:noFill/>
          <a:effectLst/>
        </p:spPr>
        <p:txBody>
          <a:bodyPr lIns="137160" tIns="137160" rIns="137160" bIns="137160" anchor="ctr" anchorCtr="0"/>
          <a:lstStyle>
            <a:lvl1pPr algn="ctr">
              <a:defRPr sz="2800">
                <a:solidFill>
                  <a:schemeClr val="bg1"/>
                </a:solidFill>
              </a:defRPr>
            </a:lvl1pPr>
          </a:lstStyle>
          <a:p>
            <a:r>
              <a:rPr lang="en-US"/>
              <a:t>Click to edit title style</a:t>
            </a:r>
          </a:p>
        </p:txBody>
      </p:sp>
      <p:sp>
        <p:nvSpPr>
          <p:cNvPr id="31" name="Text Placeholder 17">
            <a:extLst>
              <a:ext uri="{FF2B5EF4-FFF2-40B4-BE49-F238E27FC236}">
                <a16:creationId xmlns:a16="http://schemas.microsoft.com/office/drawing/2014/main" id="{401DDE6C-6DCB-CBEA-3A26-1559A235D622}"/>
              </a:ext>
            </a:extLst>
          </p:cNvPr>
          <p:cNvSpPr>
            <a:spLocks noGrp="1"/>
          </p:cNvSpPr>
          <p:nvPr>
            <p:ph type="body" sz="quarter" idx="12" hasCustomPrompt="1"/>
          </p:nvPr>
        </p:nvSpPr>
        <p:spPr>
          <a:xfrm>
            <a:off x="4343399" y="639763"/>
            <a:ext cx="1263462" cy="1259341"/>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32" name="Content Placeholder 2">
            <a:extLst>
              <a:ext uri="{FF2B5EF4-FFF2-40B4-BE49-F238E27FC236}">
                <a16:creationId xmlns:a16="http://schemas.microsoft.com/office/drawing/2014/main" id="{70A7ED0F-B4AC-59A9-FD1B-7AD969C28EED}"/>
              </a:ext>
            </a:extLst>
          </p:cNvPr>
          <p:cNvSpPr>
            <a:spLocks noGrp="1"/>
          </p:cNvSpPr>
          <p:nvPr>
            <p:ph idx="1" hasCustomPrompt="1"/>
          </p:nvPr>
        </p:nvSpPr>
        <p:spPr>
          <a:xfrm>
            <a:off x="5606861" y="639762"/>
            <a:ext cx="5945376" cy="125934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17">
            <a:extLst>
              <a:ext uri="{FF2B5EF4-FFF2-40B4-BE49-F238E27FC236}">
                <a16:creationId xmlns:a16="http://schemas.microsoft.com/office/drawing/2014/main" id="{D7CA595A-6D62-43D1-587B-082C9783898C}"/>
              </a:ext>
            </a:extLst>
          </p:cNvPr>
          <p:cNvSpPr>
            <a:spLocks noGrp="1"/>
          </p:cNvSpPr>
          <p:nvPr>
            <p:ph type="body" sz="quarter" idx="13" hasCustomPrompt="1"/>
          </p:nvPr>
        </p:nvSpPr>
        <p:spPr>
          <a:xfrm>
            <a:off x="4343399" y="2078943"/>
            <a:ext cx="1263462" cy="1259341"/>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9" name="Content Placeholder 2">
            <a:extLst>
              <a:ext uri="{FF2B5EF4-FFF2-40B4-BE49-F238E27FC236}">
                <a16:creationId xmlns:a16="http://schemas.microsoft.com/office/drawing/2014/main" id="{C5029D4D-033C-35FC-E0DA-F46E0B606135}"/>
              </a:ext>
            </a:extLst>
          </p:cNvPr>
          <p:cNvSpPr>
            <a:spLocks noGrp="1"/>
          </p:cNvSpPr>
          <p:nvPr>
            <p:ph idx="14" hasCustomPrompt="1"/>
          </p:nvPr>
        </p:nvSpPr>
        <p:spPr>
          <a:xfrm>
            <a:off x="5606861" y="2078942"/>
            <a:ext cx="5945376" cy="125934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7">
            <a:extLst>
              <a:ext uri="{FF2B5EF4-FFF2-40B4-BE49-F238E27FC236}">
                <a16:creationId xmlns:a16="http://schemas.microsoft.com/office/drawing/2014/main" id="{D29D1A13-E761-EC6E-D12B-71C8846FD006}"/>
              </a:ext>
            </a:extLst>
          </p:cNvPr>
          <p:cNvSpPr>
            <a:spLocks noGrp="1"/>
          </p:cNvSpPr>
          <p:nvPr>
            <p:ph type="body" sz="quarter" idx="15" hasCustomPrompt="1"/>
          </p:nvPr>
        </p:nvSpPr>
        <p:spPr>
          <a:xfrm>
            <a:off x="4343399" y="3518122"/>
            <a:ext cx="1263462" cy="1259341"/>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11" name="Content Placeholder 2">
            <a:extLst>
              <a:ext uri="{FF2B5EF4-FFF2-40B4-BE49-F238E27FC236}">
                <a16:creationId xmlns:a16="http://schemas.microsoft.com/office/drawing/2014/main" id="{FC134D6D-3210-16EF-80F3-C65CD6167A51}"/>
              </a:ext>
            </a:extLst>
          </p:cNvPr>
          <p:cNvSpPr>
            <a:spLocks noGrp="1"/>
          </p:cNvSpPr>
          <p:nvPr>
            <p:ph idx="16" hasCustomPrompt="1"/>
          </p:nvPr>
        </p:nvSpPr>
        <p:spPr>
          <a:xfrm>
            <a:off x="5606861" y="3518121"/>
            <a:ext cx="5945376" cy="125934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7">
            <a:extLst>
              <a:ext uri="{FF2B5EF4-FFF2-40B4-BE49-F238E27FC236}">
                <a16:creationId xmlns:a16="http://schemas.microsoft.com/office/drawing/2014/main" id="{99CE4D8C-A6A7-258C-A083-8DCB8CA9FED5}"/>
              </a:ext>
            </a:extLst>
          </p:cNvPr>
          <p:cNvSpPr>
            <a:spLocks noGrp="1"/>
          </p:cNvSpPr>
          <p:nvPr>
            <p:ph type="body" sz="quarter" idx="17" hasCustomPrompt="1"/>
          </p:nvPr>
        </p:nvSpPr>
        <p:spPr>
          <a:xfrm>
            <a:off x="4343399" y="4957302"/>
            <a:ext cx="1263462" cy="1259341"/>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13" name="Content Placeholder 2">
            <a:extLst>
              <a:ext uri="{FF2B5EF4-FFF2-40B4-BE49-F238E27FC236}">
                <a16:creationId xmlns:a16="http://schemas.microsoft.com/office/drawing/2014/main" id="{D32D25DE-BD5A-1E2A-B371-ECE4BD167240}"/>
              </a:ext>
            </a:extLst>
          </p:cNvPr>
          <p:cNvSpPr>
            <a:spLocks noGrp="1"/>
          </p:cNvSpPr>
          <p:nvPr>
            <p:ph idx="18" hasCustomPrompt="1"/>
          </p:nvPr>
        </p:nvSpPr>
        <p:spPr>
          <a:xfrm>
            <a:off x="5606861" y="4957301"/>
            <a:ext cx="5945376" cy="125934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597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smos 4 takeaways">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F7C985-6919-AFD3-14F1-8F8B81903791}"/>
              </a:ext>
            </a:extLst>
          </p:cNvPr>
          <p:cNvPicPr>
            <a:picLocks noChangeAspect="1"/>
          </p:cNvPicPr>
          <p:nvPr userDrawn="1"/>
        </p:nvPicPr>
        <p:blipFill>
          <a:blip r:embed="rId2"/>
          <a:srcRect/>
          <a:stretch/>
        </p:blipFill>
        <p:spPr>
          <a:xfrm>
            <a:off x="763" y="859"/>
            <a:ext cx="12190474" cy="6857141"/>
          </a:xfrm>
          <a:prstGeom prst="rect">
            <a:avLst/>
          </a:prstGeom>
        </p:spPr>
      </p:pic>
      <p:sp>
        <p:nvSpPr>
          <p:cNvPr id="18" name="Rectangle 17" descr="Intel Confidential">
            <a:extLst>
              <a:ext uri="{FF2B5EF4-FFF2-40B4-BE49-F238E27FC236}">
                <a16:creationId xmlns:a16="http://schemas.microsoft.com/office/drawing/2014/main" id="{60162448-8214-3773-37CC-558B42021258}"/>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20" name="TextBox 19" descr="page number">
            <a:extLst>
              <a:ext uri="{FF2B5EF4-FFF2-40B4-BE49-F238E27FC236}">
                <a16:creationId xmlns:a16="http://schemas.microsoft.com/office/drawing/2014/main" id="{5A3700BD-5568-6560-7CF5-6475FC7AFE83}"/>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21" name="Picture 20" descr="A black background with a black square&#10;&#10;AI-generated content may be incorrect.">
            <a:extLst>
              <a:ext uri="{FF2B5EF4-FFF2-40B4-BE49-F238E27FC236}">
                <a16:creationId xmlns:a16="http://schemas.microsoft.com/office/drawing/2014/main" id="{4B9E641E-2A9E-D709-9DE2-00D952E996A9}"/>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22" name="Group 4">
            <a:extLst>
              <a:ext uri="{FF2B5EF4-FFF2-40B4-BE49-F238E27FC236}">
                <a16:creationId xmlns:a16="http://schemas.microsoft.com/office/drawing/2014/main" id="{D97E00D2-8350-ABCA-CB8E-612C8A3C2649}"/>
              </a:ext>
            </a:extLst>
          </p:cNvPr>
          <p:cNvGrpSpPr>
            <a:grpSpLocks noChangeAspect="1"/>
          </p:cNvGrpSpPr>
          <p:nvPr userDrawn="1"/>
        </p:nvGrpSpPr>
        <p:grpSpPr bwMode="auto">
          <a:xfrm>
            <a:off x="0" y="6400800"/>
            <a:ext cx="457200" cy="457200"/>
            <a:chOff x="1680" y="0"/>
            <a:chExt cx="4320" cy="4320"/>
          </a:xfrm>
        </p:grpSpPr>
        <p:sp>
          <p:nvSpPr>
            <p:cNvPr id="23" name="AutoShape 3">
              <a:extLst>
                <a:ext uri="{FF2B5EF4-FFF2-40B4-BE49-F238E27FC236}">
                  <a16:creationId xmlns:a16="http://schemas.microsoft.com/office/drawing/2014/main" id="{9ED8208D-5B68-2C91-478D-2536FC275857}"/>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56BAABFB-4059-5139-3986-242080F7EBE7}"/>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 name="Rectangle 24">
              <a:extLst>
                <a:ext uri="{FF2B5EF4-FFF2-40B4-BE49-F238E27FC236}">
                  <a16:creationId xmlns:a16="http://schemas.microsoft.com/office/drawing/2014/main" id="{8041EC64-D113-5A23-25EF-3B8D85B5EEEA}"/>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 name="Freeform 7">
              <a:extLst>
                <a:ext uri="{FF2B5EF4-FFF2-40B4-BE49-F238E27FC236}">
                  <a16:creationId xmlns:a16="http://schemas.microsoft.com/office/drawing/2014/main" id="{1D138FDC-6DB7-46E2-7252-C708A0A328D0}"/>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9" name="Title 1">
            <a:extLst>
              <a:ext uri="{FF2B5EF4-FFF2-40B4-BE49-F238E27FC236}">
                <a16:creationId xmlns:a16="http://schemas.microsoft.com/office/drawing/2014/main" id="{7A8BDD78-5FAC-8A55-991C-65E237B2FF24}"/>
              </a:ext>
            </a:extLst>
          </p:cNvPr>
          <p:cNvSpPr>
            <a:spLocks noGrp="1"/>
          </p:cNvSpPr>
          <p:nvPr>
            <p:ph type="title" hasCustomPrompt="1"/>
          </p:nvPr>
        </p:nvSpPr>
        <p:spPr>
          <a:xfrm>
            <a:off x="638175" y="1648828"/>
            <a:ext cx="3341052" cy="3560346"/>
          </a:xfrm>
          <a:noFill/>
          <a:effectLst/>
        </p:spPr>
        <p:txBody>
          <a:bodyPr lIns="137160" tIns="137160" rIns="137160" bIns="137160" anchor="ctr" anchorCtr="0"/>
          <a:lstStyle>
            <a:lvl1pPr algn="ctr">
              <a:defRPr sz="2800">
                <a:solidFill>
                  <a:schemeClr val="bg1"/>
                </a:solidFill>
              </a:defRPr>
            </a:lvl1pPr>
          </a:lstStyle>
          <a:p>
            <a:r>
              <a:rPr lang="en-US"/>
              <a:t>Click to edit title style</a:t>
            </a:r>
          </a:p>
        </p:txBody>
      </p:sp>
      <p:sp>
        <p:nvSpPr>
          <p:cNvPr id="31" name="Text Placeholder 17">
            <a:extLst>
              <a:ext uri="{FF2B5EF4-FFF2-40B4-BE49-F238E27FC236}">
                <a16:creationId xmlns:a16="http://schemas.microsoft.com/office/drawing/2014/main" id="{401DDE6C-6DCB-CBEA-3A26-1559A235D622}"/>
              </a:ext>
            </a:extLst>
          </p:cNvPr>
          <p:cNvSpPr>
            <a:spLocks noGrp="1"/>
          </p:cNvSpPr>
          <p:nvPr>
            <p:ph type="body" sz="quarter" idx="12" hasCustomPrompt="1"/>
          </p:nvPr>
        </p:nvSpPr>
        <p:spPr>
          <a:xfrm>
            <a:off x="4343399" y="639763"/>
            <a:ext cx="1263462" cy="1259341"/>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32" name="Content Placeholder 2">
            <a:extLst>
              <a:ext uri="{FF2B5EF4-FFF2-40B4-BE49-F238E27FC236}">
                <a16:creationId xmlns:a16="http://schemas.microsoft.com/office/drawing/2014/main" id="{70A7ED0F-B4AC-59A9-FD1B-7AD969C28EED}"/>
              </a:ext>
            </a:extLst>
          </p:cNvPr>
          <p:cNvSpPr>
            <a:spLocks noGrp="1"/>
          </p:cNvSpPr>
          <p:nvPr>
            <p:ph idx="1" hasCustomPrompt="1"/>
          </p:nvPr>
        </p:nvSpPr>
        <p:spPr>
          <a:xfrm>
            <a:off x="5606861" y="639762"/>
            <a:ext cx="5945376" cy="125934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17">
            <a:extLst>
              <a:ext uri="{FF2B5EF4-FFF2-40B4-BE49-F238E27FC236}">
                <a16:creationId xmlns:a16="http://schemas.microsoft.com/office/drawing/2014/main" id="{D7CA595A-6D62-43D1-587B-082C9783898C}"/>
              </a:ext>
            </a:extLst>
          </p:cNvPr>
          <p:cNvSpPr>
            <a:spLocks noGrp="1"/>
          </p:cNvSpPr>
          <p:nvPr>
            <p:ph type="body" sz="quarter" idx="13" hasCustomPrompt="1"/>
          </p:nvPr>
        </p:nvSpPr>
        <p:spPr>
          <a:xfrm>
            <a:off x="4343399" y="2078943"/>
            <a:ext cx="1263462" cy="1259341"/>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9" name="Content Placeholder 2">
            <a:extLst>
              <a:ext uri="{FF2B5EF4-FFF2-40B4-BE49-F238E27FC236}">
                <a16:creationId xmlns:a16="http://schemas.microsoft.com/office/drawing/2014/main" id="{C5029D4D-033C-35FC-E0DA-F46E0B606135}"/>
              </a:ext>
            </a:extLst>
          </p:cNvPr>
          <p:cNvSpPr>
            <a:spLocks noGrp="1"/>
          </p:cNvSpPr>
          <p:nvPr>
            <p:ph idx="14" hasCustomPrompt="1"/>
          </p:nvPr>
        </p:nvSpPr>
        <p:spPr>
          <a:xfrm>
            <a:off x="5606861" y="2078942"/>
            <a:ext cx="5945376" cy="125934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7">
            <a:extLst>
              <a:ext uri="{FF2B5EF4-FFF2-40B4-BE49-F238E27FC236}">
                <a16:creationId xmlns:a16="http://schemas.microsoft.com/office/drawing/2014/main" id="{D29D1A13-E761-EC6E-D12B-71C8846FD006}"/>
              </a:ext>
            </a:extLst>
          </p:cNvPr>
          <p:cNvSpPr>
            <a:spLocks noGrp="1"/>
          </p:cNvSpPr>
          <p:nvPr>
            <p:ph type="body" sz="quarter" idx="15" hasCustomPrompt="1"/>
          </p:nvPr>
        </p:nvSpPr>
        <p:spPr>
          <a:xfrm>
            <a:off x="4343399" y="3518122"/>
            <a:ext cx="1263462" cy="1259341"/>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11" name="Content Placeholder 2">
            <a:extLst>
              <a:ext uri="{FF2B5EF4-FFF2-40B4-BE49-F238E27FC236}">
                <a16:creationId xmlns:a16="http://schemas.microsoft.com/office/drawing/2014/main" id="{FC134D6D-3210-16EF-80F3-C65CD6167A51}"/>
              </a:ext>
            </a:extLst>
          </p:cNvPr>
          <p:cNvSpPr>
            <a:spLocks noGrp="1"/>
          </p:cNvSpPr>
          <p:nvPr>
            <p:ph idx="16" hasCustomPrompt="1"/>
          </p:nvPr>
        </p:nvSpPr>
        <p:spPr>
          <a:xfrm>
            <a:off x="5606861" y="3518121"/>
            <a:ext cx="5945376" cy="125934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7">
            <a:extLst>
              <a:ext uri="{FF2B5EF4-FFF2-40B4-BE49-F238E27FC236}">
                <a16:creationId xmlns:a16="http://schemas.microsoft.com/office/drawing/2014/main" id="{99CE4D8C-A6A7-258C-A083-8DCB8CA9FED5}"/>
              </a:ext>
            </a:extLst>
          </p:cNvPr>
          <p:cNvSpPr>
            <a:spLocks noGrp="1"/>
          </p:cNvSpPr>
          <p:nvPr>
            <p:ph type="body" sz="quarter" idx="17" hasCustomPrompt="1"/>
          </p:nvPr>
        </p:nvSpPr>
        <p:spPr>
          <a:xfrm>
            <a:off x="4343399" y="4957302"/>
            <a:ext cx="1263462" cy="1259341"/>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13" name="Content Placeholder 2">
            <a:extLst>
              <a:ext uri="{FF2B5EF4-FFF2-40B4-BE49-F238E27FC236}">
                <a16:creationId xmlns:a16="http://schemas.microsoft.com/office/drawing/2014/main" id="{D32D25DE-BD5A-1E2A-B371-ECE4BD167240}"/>
              </a:ext>
            </a:extLst>
          </p:cNvPr>
          <p:cNvSpPr>
            <a:spLocks noGrp="1"/>
          </p:cNvSpPr>
          <p:nvPr>
            <p:ph idx="18" hasCustomPrompt="1"/>
          </p:nvPr>
        </p:nvSpPr>
        <p:spPr>
          <a:xfrm>
            <a:off x="5606861" y="4957301"/>
            <a:ext cx="5945376" cy="125934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381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lassic 5 takeaways">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6FAA1E-77C7-DFDA-055A-0EFF64032BC1}"/>
              </a:ext>
            </a:extLst>
          </p:cNvPr>
          <p:cNvPicPr>
            <a:picLocks noChangeAspect="1"/>
          </p:cNvPicPr>
          <p:nvPr userDrawn="1"/>
        </p:nvPicPr>
        <p:blipFill>
          <a:blip r:embed="rId2"/>
          <a:srcRect/>
          <a:stretch/>
        </p:blipFill>
        <p:spPr>
          <a:xfrm>
            <a:off x="763" y="858"/>
            <a:ext cx="12190474" cy="6857142"/>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E782D3FA-E261-CB39-9EDE-4495AB12D71F}"/>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15" name="Group 4">
            <a:extLst>
              <a:ext uri="{FF2B5EF4-FFF2-40B4-BE49-F238E27FC236}">
                <a16:creationId xmlns:a16="http://schemas.microsoft.com/office/drawing/2014/main" id="{D85A9FE1-4DB5-95E8-420A-AC4BBDCB28AE}"/>
              </a:ext>
            </a:extLst>
          </p:cNvPr>
          <p:cNvGrpSpPr>
            <a:grpSpLocks noChangeAspect="1"/>
          </p:cNvGrpSpPr>
          <p:nvPr userDrawn="1"/>
        </p:nvGrpSpPr>
        <p:grpSpPr bwMode="auto">
          <a:xfrm>
            <a:off x="0" y="6400800"/>
            <a:ext cx="457200" cy="457200"/>
            <a:chOff x="1680" y="0"/>
            <a:chExt cx="4320" cy="4320"/>
          </a:xfrm>
        </p:grpSpPr>
        <p:sp>
          <p:nvSpPr>
            <p:cNvPr id="16" name="AutoShape 3">
              <a:extLst>
                <a:ext uri="{FF2B5EF4-FFF2-40B4-BE49-F238E27FC236}">
                  <a16:creationId xmlns:a16="http://schemas.microsoft.com/office/drawing/2014/main" id="{B6F3CF46-F1F0-FEDE-5EAC-9DB4B384F2F9}"/>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E0481CEF-ED12-04BF-76C2-36456838E4BC}"/>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 name="Rectangle 17">
              <a:extLst>
                <a:ext uri="{FF2B5EF4-FFF2-40B4-BE49-F238E27FC236}">
                  <a16:creationId xmlns:a16="http://schemas.microsoft.com/office/drawing/2014/main" id="{E0C7EA93-78E4-27BC-FE46-F2C92E738C0E}"/>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Freeform 7">
              <a:extLst>
                <a:ext uri="{FF2B5EF4-FFF2-40B4-BE49-F238E27FC236}">
                  <a16:creationId xmlns:a16="http://schemas.microsoft.com/office/drawing/2014/main" id="{12AADAE3-DF02-7B8A-6E67-A84DF650877A}"/>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2" name="TextBox 21" descr="page number">
            <a:extLst>
              <a:ext uri="{FF2B5EF4-FFF2-40B4-BE49-F238E27FC236}">
                <a16:creationId xmlns:a16="http://schemas.microsoft.com/office/drawing/2014/main" id="{A2FEA93E-426F-9A0E-E86C-E365B99C72EB}"/>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7" name="Title 1">
            <a:extLst>
              <a:ext uri="{FF2B5EF4-FFF2-40B4-BE49-F238E27FC236}">
                <a16:creationId xmlns:a16="http://schemas.microsoft.com/office/drawing/2014/main" id="{199FD9AD-6A55-B9FB-C392-3B35F51524E6}"/>
              </a:ext>
            </a:extLst>
          </p:cNvPr>
          <p:cNvSpPr>
            <a:spLocks noGrp="1"/>
          </p:cNvSpPr>
          <p:nvPr>
            <p:ph type="title" hasCustomPrompt="1"/>
          </p:nvPr>
        </p:nvSpPr>
        <p:spPr>
          <a:xfrm>
            <a:off x="638175" y="1648828"/>
            <a:ext cx="3341052" cy="3560346"/>
          </a:xfrm>
          <a:noFill/>
          <a:effectLst/>
        </p:spPr>
        <p:txBody>
          <a:bodyPr lIns="137160" tIns="137160" rIns="137160" bIns="137160" anchor="ctr" anchorCtr="0"/>
          <a:lstStyle>
            <a:lvl1pPr algn="ctr">
              <a:defRPr sz="2800">
                <a:solidFill>
                  <a:schemeClr val="bg1"/>
                </a:solidFill>
              </a:defRPr>
            </a:lvl1pPr>
          </a:lstStyle>
          <a:p>
            <a:r>
              <a:rPr lang="en-US"/>
              <a:t>Click to edit title style</a:t>
            </a:r>
          </a:p>
        </p:txBody>
      </p:sp>
      <p:sp>
        <p:nvSpPr>
          <p:cNvPr id="19" name="Text Placeholder 17">
            <a:extLst>
              <a:ext uri="{FF2B5EF4-FFF2-40B4-BE49-F238E27FC236}">
                <a16:creationId xmlns:a16="http://schemas.microsoft.com/office/drawing/2014/main" id="{CE041CEC-2951-5B9F-2554-B900056DF041}"/>
              </a:ext>
            </a:extLst>
          </p:cNvPr>
          <p:cNvSpPr>
            <a:spLocks noGrp="1"/>
          </p:cNvSpPr>
          <p:nvPr>
            <p:ph type="body" sz="quarter" idx="12" hasCustomPrompt="1"/>
          </p:nvPr>
        </p:nvSpPr>
        <p:spPr>
          <a:xfrm>
            <a:off x="4343399" y="644808"/>
            <a:ext cx="969620" cy="966457"/>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5" name="Content Placeholder 2">
            <a:extLst>
              <a:ext uri="{FF2B5EF4-FFF2-40B4-BE49-F238E27FC236}">
                <a16:creationId xmlns:a16="http://schemas.microsoft.com/office/drawing/2014/main" id="{7E891F22-D93C-CE66-8686-EC86198FEED1}"/>
              </a:ext>
            </a:extLst>
          </p:cNvPr>
          <p:cNvSpPr>
            <a:spLocks noGrp="1"/>
          </p:cNvSpPr>
          <p:nvPr>
            <p:ph idx="1" hasCustomPrompt="1"/>
          </p:nvPr>
        </p:nvSpPr>
        <p:spPr>
          <a:xfrm>
            <a:off x="5313019" y="644807"/>
            <a:ext cx="6239218" cy="96646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7">
            <a:extLst>
              <a:ext uri="{FF2B5EF4-FFF2-40B4-BE49-F238E27FC236}">
                <a16:creationId xmlns:a16="http://schemas.microsoft.com/office/drawing/2014/main" id="{3F5E3D8D-EE8B-2504-0E7B-8BD0E429E0B9}"/>
              </a:ext>
            </a:extLst>
          </p:cNvPr>
          <p:cNvSpPr>
            <a:spLocks noGrp="1"/>
          </p:cNvSpPr>
          <p:nvPr>
            <p:ph type="body" sz="quarter" idx="13" hasCustomPrompt="1"/>
          </p:nvPr>
        </p:nvSpPr>
        <p:spPr>
          <a:xfrm>
            <a:off x="4343399" y="1791427"/>
            <a:ext cx="969620" cy="966457"/>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26" name="Content Placeholder 2">
            <a:extLst>
              <a:ext uri="{FF2B5EF4-FFF2-40B4-BE49-F238E27FC236}">
                <a16:creationId xmlns:a16="http://schemas.microsoft.com/office/drawing/2014/main" id="{E10C486B-DFD6-C301-F3CB-D01B2ACD541E}"/>
              </a:ext>
            </a:extLst>
          </p:cNvPr>
          <p:cNvSpPr>
            <a:spLocks noGrp="1"/>
          </p:cNvSpPr>
          <p:nvPr>
            <p:ph idx="14" hasCustomPrompt="1"/>
          </p:nvPr>
        </p:nvSpPr>
        <p:spPr>
          <a:xfrm>
            <a:off x="5313019" y="1791426"/>
            <a:ext cx="6239218" cy="96646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7">
            <a:extLst>
              <a:ext uri="{FF2B5EF4-FFF2-40B4-BE49-F238E27FC236}">
                <a16:creationId xmlns:a16="http://schemas.microsoft.com/office/drawing/2014/main" id="{B5970A10-5E1C-A255-8FB8-D459ADDAE9B0}"/>
              </a:ext>
            </a:extLst>
          </p:cNvPr>
          <p:cNvSpPr>
            <a:spLocks noGrp="1"/>
          </p:cNvSpPr>
          <p:nvPr>
            <p:ph type="body" sz="quarter" idx="15" hasCustomPrompt="1"/>
          </p:nvPr>
        </p:nvSpPr>
        <p:spPr>
          <a:xfrm>
            <a:off x="4343399" y="2938043"/>
            <a:ext cx="969620" cy="966457"/>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30" name="Content Placeholder 2">
            <a:extLst>
              <a:ext uri="{FF2B5EF4-FFF2-40B4-BE49-F238E27FC236}">
                <a16:creationId xmlns:a16="http://schemas.microsoft.com/office/drawing/2014/main" id="{1EDFAD67-E3A1-0FF6-987D-7D581812A926}"/>
              </a:ext>
            </a:extLst>
          </p:cNvPr>
          <p:cNvSpPr>
            <a:spLocks noGrp="1"/>
          </p:cNvSpPr>
          <p:nvPr>
            <p:ph idx="16" hasCustomPrompt="1"/>
          </p:nvPr>
        </p:nvSpPr>
        <p:spPr>
          <a:xfrm>
            <a:off x="5313019" y="2938042"/>
            <a:ext cx="6239218" cy="96646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17">
            <a:extLst>
              <a:ext uri="{FF2B5EF4-FFF2-40B4-BE49-F238E27FC236}">
                <a16:creationId xmlns:a16="http://schemas.microsoft.com/office/drawing/2014/main" id="{C0136CF7-D8D3-C5F7-3C34-CB802C75DFEE}"/>
              </a:ext>
            </a:extLst>
          </p:cNvPr>
          <p:cNvSpPr>
            <a:spLocks noGrp="1"/>
          </p:cNvSpPr>
          <p:nvPr>
            <p:ph type="body" sz="quarter" idx="17" hasCustomPrompt="1"/>
          </p:nvPr>
        </p:nvSpPr>
        <p:spPr>
          <a:xfrm>
            <a:off x="4343399" y="4084662"/>
            <a:ext cx="969620" cy="966457"/>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32" name="Content Placeholder 2">
            <a:extLst>
              <a:ext uri="{FF2B5EF4-FFF2-40B4-BE49-F238E27FC236}">
                <a16:creationId xmlns:a16="http://schemas.microsoft.com/office/drawing/2014/main" id="{35A1449F-D7F4-640E-689B-662E6BE7F29C}"/>
              </a:ext>
            </a:extLst>
          </p:cNvPr>
          <p:cNvSpPr>
            <a:spLocks noGrp="1"/>
          </p:cNvSpPr>
          <p:nvPr>
            <p:ph idx="18" hasCustomPrompt="1"/>
          </p:nvPr>
        </p:nvSpPr>
        <p:spPr>
          <a:xfrm>
            <a:off x="5313019" y="4084661"/>
            <a:ext cx="6239218" cy="96646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33" name="Text Placeholder 17">
            <a:extLst>
              <a:ext uri="{FF2B5EF4-FFF2-40B4-BE49-F238E27FC236}">
                <a16:creationId xmlns:a16="http://schemas.microsoft.com/office/drawing/2014/main" id="{A5218536-8ED5-63AC-DEB9-549E55FFA60B}"/>
              </a:ext>
            </a:extLst>
          </p:cNvPr>
          <p:cNvSpPr>
            <a:spLocks noGrp="1"/>
          </p:cNvSpPr>
          <p:nvPr>
            <p:ph type="body" sz="quarter" idx="19" hasCustomPrompt="1"/>
          </p:nvPr>
        </p:nvSpPr>
        <p:spPr>
          <a:xfrm>
            <a:off x="4343399" y="5259652"/>
            <a:ext cx="969620" cy="966457"/>
          </a:xfrm>
          <a:solidFill>
            <a:schemeClr val="accent1"/>
          </a:solidFill>
        </p:spPr>
        <p:txBody>
          <a:bodyPr wrap="none" anchor="ctr">
            <a:noAutofit/>
          </a:bodyPr>
          <a:lstStyle>
            <a:lvl1pPr marL="0" indent="0" algn="ctr">
              <a:buFontTx/>
              <a:buNone/>
              <a:defRPr sz="4800" b="0">
                <a:solidFill>
                  <a:schemeClr val="bg1"/>
                </a:solidFill>
                <a:latin typeface="+mj-lt"/>
              </a:defRPr>
            </a:lvl1pPr>
          </a:lstStyle>
          <a:p>
            <a:pPr lvl="0"/>
            <a:r>
              <a:rPr lang="en-US"/>
              <a:t>X</a:t>
            </a:r>
          </a:p>
        </p:txBody>
      </p:sp>
      <p:sp>
        <p:nvSpPr>
          <p:cNvPr id="34" name="Content Placeholder 2">
            <a:extLst>
              <a:ext uri="{FF2B5EF4-FFF2-40B4-BE49-F238E27FC236}">
                <a16:creationId xmlns:a16="http://schemas.microsoft.com/office/drawing/2014/main" id="{D6468BD1-0061-5A82-D408-E4B39AD360F9}"/>
              </a:ext>
            </a:extLst>
          </p:cNvPr>
          <p:cNvSpPr>
            <a:spLocks noGrp="1"/>
          </p:cNvSpPr>
          <p:nvPr>
            <p:ph idx="20" hasCustomPrompt="1"/>
          </p:nvPr>
        </p:nvSpPr>
        <p:spPr>
          <a:xfrm>
            <a:off x="5313019" y="5259651"/>
            <a:ext cx="6239218" cy="96646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603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smos 5 takeaways">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26B996-E0DA-0DF8-549E-39338956A66F}"/>
              </a:ext>
            </a:extLst>
          </p:cNvPr>
          <p:cNvPicPr>
            <a:picLocks noChangeAspect="1"/>
          </p:cNvPicPr>
          <p:nvPr userDrawn="1"/>
        </p:nvPicPr>
        <p:blipFill>
          <a:blip r:embed="rId2"/>
          <a:srcRect/>
          <a:stretch/>
        </p:blipFill>
        <p:spPr>
          <a:xfrm>
            <a:off x="763" y="859"/>
            <a:ext cx="12190474" cy="6857141"/>
          </a:xfrm>
          <a:prstGeom prst="rect">
            <a:avLst/>
          </a:prstGeom>
        </p:spPr>
      </p:pic>
      <p:sp>
        <p:nvSpPr>
          <p:cNvPr id="14" name="Rectangle 13" descr="Intel Confidential">
            <a:extLst>
              <a:ext uri="{FF2B5EF4-FFF2-40B4-BE49-F238E27FC236}">
                <a16:creationId xmlns:a16="http://schemas.microsoft.com/office/drawing/2014/main" id="{0D342036-F24B-1569-FD4D-4FF894A63444}"/>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5" name="TextBox 14" descr="page number">
            <a:extLst>
              <a:ext uri="{FF2B5EF4-FFF2-40B4-BE49-F238E27FC236}">
                <a16:creationId xmlns:a16="http://schemas.microsoft.com/office/drawing/2014/main" id="{916F9F35-7641-F2DA-880B-6F22B8514C9D}"/>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6" name="Picture 15" descr="A black background with a black square&#10;&#10;AI-generated content may be incorrect.">
            <a:extLst>
              <a:ext uri="{FF2B5EF4-FFF2-40B4-BE49-F238E27FC236}">
                <a16:creationId xmlns:a16="http://schemas.microsoft.com/office/drawing/2014/main" id="{9F74A59C-F4EB-1685-9B6B-0D83A1E7F396}"/>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17" name="Group 4">
            <a:extLst>
              <a:ext uri="{FF2B5EF4-FFF2-40B4-BE49-F238E27FC236}">
                <a16:creationId xmlns:a16="http://schemas.microsoft.com/office/drawing/2014/main" id="{72F36E2D-C61E-EDB5-57A8-D74DC92E1080}"/>
              </a:ext>
            </a:extLst>
          </p:cNvPr>
          <p:cNvGrpSpPr>
            <a:grpSpLocks noChangeAspect="1"/>
          </p:cNvGrpSpPr>
          <p:nvPr userDrawn="1"/>
        </p:nvGrpSpPr>
        <p:grpSpPr bwMode="auto">
          <a:xfrm>
            <a:off x="0" y="6400800"/>
            <a:ext cx="457200" cy="457200"/>
            <a:chOff x="1680" y="0"/>
            <a:chExt cx="4320" cy="4320"/>
          </a:xfrm>
        </p:grpSpPr>
        <p:sp>
          <p:nvSpPr>
            <p:cNvPr id="18" name="AutoShape 3">
              <a:extLst>
                <a:ext uri="{FF2B5EF4-FFF2-40B4-BE49-F238E27FC236}">
                  <a16:creationId xmlns:a16="http://schemas.microsoft.com/office/drawing/2014/main" id="{5CBE9B00-972C-8F80-4961-8C20F06945BB}"/>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FB850BC8-1A57-84A1-CA65-D0FE7F181B94}"/>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 name="Rectangle 20">
              <a:extLst>
                <a:ext uri="{FF2B5EF4-FFF2-40B4-BE49-F238E27FC236}">
                  <a16:creationId xmlns:a16="http://schemas.microsoft.com/office/drawing/2014/main" id="{06C24810-601E-783A-40E3-C23F831A15AE}"/>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 name="Freeform 7">
              <a:extLst>
                <a:ext uri="{FF2B5EF4-FFF2-40B4-BE49-F238E27FC236}">
                  <a16:creationId xmlns:a16="http://schemas.microsoft.com/office/drawing/2014/main" id="{0030EFB3-A026-C34A-A0A4-6C5EC0DD7998}"/>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7" name="Title 1">
            <a:extLst>
              <a:ext uri="{FF2B5EF4-FFF2-40B4-BE49-F238E27FC236}">
                <a16:creationId xmlns:a16="http://schemas.microsoft.com/office/drawing/2014/main" id="{199FD9AD-6A55-B9FB-C392-3B35F51524E6}"/>
              </a:ext>
            </a:extLst>
          </p:cNvPr>
          <p:cNvSpPr>
            <a:spLocks noGrp="1"/>
          </p:cNvSpPr>
          <p:nvPr>
            <p:ph type="title" hasCustomPrompt="1"/>
          </p:nvPr>
        </p:nvSpPr>
        <p:spPr>
          <a:xfrm>
            <a:off x="638175" y="1648828"/>
            <a:ext cx="3341052" cy="3560346"/>
          </a:xfrm>
          <a:noFill/>
          <a:effectLst/>
        </p:spPr>
        <p:txBody>
          <a:bodyPr lIns="137160" tIns="137160" rIns="137160" bIns="137160" anchor="ctr" anchorCtr="0"/>
          <a:lstStyle>
            <a:lvl1pPr algn="ctr">
              <a:defRPr sz="2800">
                <a:solidFill>
                  <a:schemeClr val="bg1"/>
                </a:solidFill>
              </a:defRPr>
            </a:lvl1pPr>
          </a:lstStyle>
          <a:p>
            <a:r>
              <a:rPr lang="en-US"/>
              <a:t>Click to edit title style</a:t>
            </a:r>
          </a:p>
        </p:txBody>
      </p:sp>
      <p:sp>
        <p:nvSpPr>
          <p:cNvPr id="19" name="Text Placeholder 17">
            <a:extLst>
              <a:ext uri="{FF2B5EF4-FFF2-40B4-BE49-F238E27FC236}">
                <a16:creationId xmlns:a16="http://schemas.microsoft.com/office/drawing/2014/main" id="{CE041CEC-2951-5B9F-2554-B900056DF041}"/>
              </a:ext>
            </a:extLst>
          </p:cNvPr>
          <p:cNvSpPr>
            <a:spLocks noGrp="1"/>
          </p:cNvSpPr>
          <p:nvPr>
            <p:ph type="body" sz="quarter" idx="12" hasCustomPrompt="1"/>
          </p:nvPr>
        </p:nvSpPr>
        <p:spPr>
          <a:xfrm>
            <a:off x="4343399" y="644808"/>
            <a:ext cx="969620" cy="966457"/>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5" name="Content Placeholder 2">
            <a:extLst>
              <a:ext uri="{FF2B5EF4-FFF2-40B4-BE49-F238E27FC236}">
                <a16:creationId xmlns:a16="http://schemas.microsoft.com/office/drawing/2014/main" id="{7E891F22-D93C-CE66-8686-EC86198FEED1}"/>
              </a:ext>
            </a:extLst>
          </p:cNvPr>
          <p:cNvSpPr>
            <a:spLocks noGrp="1"/>
          </p:cNvSpPr>
          <p:nvPr>
            <p:ph idx="1" hasCustomPrompt="1"/>
          </p:nvPr>
        </p:nvSpPr>
        <p:spPr>
          <a:xfrm>
            <a:off x="5313019" y="644807"/>
            <a:ext cx="6239218" cy="96646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7">
            <a:extLst>
              <a:ext uri="{FF2B5EF4-FFF2-40B4-BE49-F238E27FC236}">
                <a16:creationId xmlns:a16="http://schemas.microsoft.com/office/drawing/2014/main" id="{3F5E3D8D-EE8B-2504-0E7B-8BD0E429E0B9}"/>
              </a:ext>
            </a:extLst>
          </p:cNvPr>
          <p:cNvSpPr>
            <a:spLocks noGrp="1"/>
          </p:cNvSpPr>
          <p:nvPr>
            <p:ph type="body" sz="quarter" idx="13" hasCustomPrompt="1"/>
          </p:nvPr>
        </p:nvSpPr>
        <p:spPr>
          <a:xfrm>
            <a:off x="4343399" y="1791427"/>
            <a:ext cx="969620" cy="966457"/>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26" name="Content Placeholder 2">
            <a:extLst>
              <a:ext uri="{FF2B5EF4-FFF2-40B4-BE49-F238E27FC236}">
                <a16:creationId xmlns:a16="http://schemas.microsoft.com/office/drawing/2014/main" id="{E10C486B-DFD6-C301-F3CB-D01B2ACD541E}"/>
              </a:ext>
            </a:extLst>
          </p:cNvPr>
          <p:cNvSpPr>
            <a:spLocks noGrp="1"/>
          </p:cNvSpPr>
          <p:nvPr>
            <p:ph idx="14" hasCustomPrompt="1"/>
          </p:nvPr>
        </p:nvSpPr>
        <p:spPr>
          <a:xfrm>
            <a:off x="5313019" y="1791426"/>
            <a:ext cx="6239218" cy="96646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7">
            <a:extLst>
              <a:ext uri="{FF2B5EF4-FFF2-40B4-BE49-F238E27FC236}">
                <a16:creationId xmlns:a16="http://schemas.microsoft.com/office/drawing/2014/main" id="{B5970A10-5E1C-A255-8FB8-D459ADDAE9B0}"/>
              </a:ext>
            </a:extLst>
          </p:cNvPr>
          <p:cNvSpPr>
            <a:spLocks noGrp="1"/>
          </p:cNvSpPr>
          <p:nvPr>
            <p:ph type="body" sz="quarter" idx="15" hasCustomPrompt="1"/>
          </p:nvPr>
        </p:nvSpPr>
        <p:spPr>
          <a:xfrm>
            <a:off x="4343399" y="2938043"/>
            <a:ext cx="969620" cy="966457"/>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30" name="Content Placeholder 2">
            <a:extLst>
              <a:ext uri="{FF2B5EF4-FFF2-40B4-BE49-F238E27FC236}">
                <a16:creationId xmlns:a16="http://schemas.microsoft.com/office/drawing/2014/main" id="{1EDFAD67-E3A1-0FF6-987D-7D581812A926}"/>
              </a:ext>
            </a:extLst>
          </p:cNvPr>
          <p:cNvSpPr>
            <a:spLocks noGrp="1"/>
          </p:cNvSpPr>
          <p:nvPr>
            <p:ph idx="16" hasCustomPrompt="1"/>
          </p:nvPr>
        </p:nvSpPr>
        <p:spPr>
          <a:xfrm>
            <a:off x="5313019" y="2938042"/>
            <a:ext cx="6239218" cy="96646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17">
            <a:extLst>
              <a:ext uri="{FF2B5EF4-FFF2-40B4-BE49-F238E27FC236}">
                <a16:creationId xmlns:a16="http://schemas.microsoft.com/office/drawing/2014/main" id="{C0136CF7-D8D3-C5F7-3C34-CB802C75DFEE}"/>
              </a:ext>
            </a:extLst>
          </p:cNvPr>
          <p:cNvSpPr>
            <a:spLocks noGrp="1"/>
          </p:cNvSpPr>
          <p:nvPr>
            <p:ph type="body" sz="quarter" idx="17" hasCustomPrompt="1"/>
          </p:nvPr>
        </p:nvSpPr>
        <p:spPr>
          <a:xfrm>
            <a:off x="4343399" y="4084662"/>
            <a:ext cx="969620" cy="966457"/>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32" name="Content Placeholder 2">
            <a:extLst>
              <a:ext uri="{FF2B5EF4-FFF2-40B4-BE49-F238E27FC236}">
                <a16:creationId xmlns:a16="http://schemas.microsoft.com/office/drawing/2014/main" id="{35A1449F-D7F4-640E-689B-662E6BE7F29C}"/>
              </a:ext>
            </a:extLst>
          </p:cNvPr>
          <p:cNvSpPr>
            <a:spLocks noGrp="1"/>
          </p:cNvSpPr>
          <p:nvPr>
            <p:ph idx="18" hasCustomPrompt="1"/>
          </p:nvPr>
        </p:nvSpPr>
        <p:spPr>
          <a:xfrm>
            <a:off x="5313019" y="4084661"/>
            <a:ext cx="6239218" cy="96646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33" name="Text Placeholder 17">
            <a:extLst>
              <a:ext uri="{FF2B5EF4-FFF2-40B4-BE49-F238E27FC236}">
                <a16:creationId xmlns:a16="http://schemas.microsoft.com/office/drawing/2014/main" id="{A5218536-8ED5-63AC-DEB9-549E55FFA60B}"/>
              </a:ext>
            </a:extLst>
          </p:cNvPr>
          <p:cNvSpPr>
            <a:spLocks noGrp="1"/>
          </p:cNvSpPr>
          <p:nvPr>
            <p:ph type="body" sz="quarter" idx="19" hasCustomPrompt="1"/>
          </p:nvPr>
        </p:nvSpPr>
        <p:spPr>
          <a:xfrm>
            <a:off x="4343399" y="5259652"/>
            <a:ext cx="969620" cy="966457"/>
          </a:xfrm>
          <a:solidFill>
            <a:schemeClr val="accent2"/>
          </a:solidFill>
        </p:spPr>
        <p:txBody>
          <a:bodyPr wrap="none" anchor="ctr">
            <a:noAutofit/>
          </a:bodyPr>
          <a:lstStyle>
            <a:lvl1pPr marL="0" indent="0" algn="ctr">
              <a:buFontTx/>
              <a:buNone/>
              <a:defRPr sz="4800" b="0">
                <a:solidFill>
                  <a:schemeClr val="tx1"/>
                </a:solidFill>
                <a:latin typeface="+mj-lt"/>
              </a:defRPr>
            </a:lvl1pPr>
          </a:lstStyle>
          <a:p>
            <a:pPr lvl="0"/>
            <a:r>
              <a:rPr lang="en-US"/>
              <a:t>X</a:t>
            </a:r>
          </a:p>
        </p:txBody>
      </p:sp>
      <p:sp>
        <p:nvSpPr>
          <p:cNvPr id="34" name="Content Placeholder 2">
            <a:extLst>
              <a:ext uri="{FF2B5EF4-FFF2-40B4-BE49-F238E27FC236}">
                <a16:creationId xmlns:a16="http://schemas.microsoft.com/office/drawing/2014/main" id="{D6468BD1-0061-5A82-D408-E4B39AD360F9}"/>
              </a:ext>
            </a:extLst>
          </p:cNvPr>
          <p:cNvSpPr>
            <a:spLocks noGrp="1"/>
          </p:cNvSpPr>
          <p:nvPr>
            <p:ph idx="20" hasCustomPrompt="1"/>
          </p:nvPr>
        </p:nvSpPr>
        <p:spPr>
          <a:xfrm>
            <a:off x="5313019" y="5259651"/>
            <a:ext cx="6239218" cy="966461"/>
          </a:xfrm>
          <a:solidFill>
            <a:schemeClr val="tx2"/>
          </a:solidFill>
        </p:spPr>
        <p:txBody>
          <a:bodyPr lIns="182880" tIns="0" rIns="0" bIns="0" anchor="ctr"/>
          <a:lstStyle>
            <a:lvl1pPr marL="0" indent="0">
              <a:lnSpc>
                <a:spcPct val="100000"/>
              </a:lnSpc>
              <a:spcBef>
                <a:spcPts val="0"/>
              </a:spcBef>
              <a:spcAft>
                <a:spcPts val="600"/>
              </a:spcAft>
              <a:buClr>
                <a:schemeClr val="accent4"/>
              </a:buClr>
              <a:buFont typeface="Nunito Sans Light" panose="00000400000000000000" pitchFamily="2" charset="0"/>
              <a:buChar char="​"/>
              <a:defRPr b="0" i="0">
                <a:latin typeface="+mn-lt"/>
              </a:defRPr>
            </a:lvl1pPr>
            <a:lvl2pPr marL="457200" indent="-228600">
              <a:lnSpc>
                <a:spcPct val="100000"/>
              </a:lnSpc>
              <a:spcBef>
                <a:spcPts val="0"/>
              </a:spcBef>
              <a:spcAft>
                <a:spcPts val="600"/>
              </a:spcAft>
              <a:buClr>
                <a:schemeClr val="accent2"/>
              </a:buClr>
              <a:buSzPct val="100000"/>
              <a:buFont typeface="Wingdings" panose="05000000000000000000" pitchFamily="2" charset="2"/>
              <a:buChar char="§"/>
              <a:defRPr b="0" i="0">
                <a:latin typeface="+mn-lt"/>
              </a:defRPr>
            </a:lvl2pPr>
            <a:lvl3pPr marL="685800" indent="-228600">
              <a:lnSpc>
                <a:spcPct val="100000"/>
              </a:lnSpc>
              <a:spcBef>
                <a:spcPts val="0"/>
              </a:spcBef>
              <a:spcAft>
                <a:spcPts val="600"/>
              </a:spcAft>
              <a:buClr>
                <a:schemeClr val="accent2"/>
              </a:buClr>
              <a:buFont typeface="Calibri" panose="020F0502020204030204" pitchFamily="34" charset="0"/>
              <a:buChar char="–"/>
              <a:defRPr b="0" i="0">
                <a:latin typeface="+mn-lt"/>
              </a:defRPr>
            </a:lvl3pPr>
            <a:lvl4pPr marL="914400" indent="-228600">
              <a:lnSpc>
                <a:spcPct val="100000"/>
              </a:lnSpc>
              <a:spcBef>
                <a:spcPts val="0"/>
              </a:spcBef>
              <a:spcAft>
                <a:spcPts val="600"/>
              </a:spcAft>
              <a:buClr>
                <a:schemeClr val="accent2"/>
              </a:buClr>
              <a:buFont typeface="Wingdings" panose="05000000000000000000" pitchFamily="2" charset="2"/>
              <a:buChar char="§"/>
              <a:defRPr b="0" i="0">
                <a:latin typeface="+mn-lt"/>
              </a:defRPr>
            </a:lvl4pPr>
            <a:lvl5pPr marL="1143000" indent="-228600">
              <a:lnSpc>
                <a:spcPct val="100000"/>
              </a:lnSpc>
              <a:spcBef>
                <a:spcPts val="0"/>
              </a:spcBef>
              <a:spcAft>
                <a:spcPts val="600"/>
              </a:spcAft>
              <a:buClr>
                <a:schemeClr val="accent2"/>
              </a:buClr>
              <a:buFont typeface="Calibri" panose="020F0502020204030204" pitchFamily="34" charset="0"/>
              <a:buChar char="–"/>
              <a:defRPr b="0" i="0">
                <a:latin typeface="+mn-l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203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p:txBody>
          <a:bodyPr/>
          <a:lstStyle/>
          <a:p>
            <a:r>
              <a:rPr lang="en-US"/>
              <a:t>Click to edit title style</a:t>
            </a:r>
          </a:p>
        </p:txBody>
      </p:sp>
    </p:spTree>
    <p:extLst>
      <p:ext uri="{BB962C8B-B14F-4D97-AF65-F5344CB8AC3E}">
        <p14:creationId xmlns:p14="http://schemas.microsoft.com/office/powerpoint/2010/main" val="240277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assic divider">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349C65-43B8-C538-CE43-6AF1EAF2E6AA}"/>
              </a:ext>
            </a:extLst>
          </p:cNvPr>
          <p:cNvPicPr>
            <a:picLocks noChangeAspect="1"/>
          </p:cNvPicPr>
          <p:nvPr userDrawn="1"/>
        </p:nvPicPr>
        <p:blipFill>
          <a:blip r:embed="rId2"/>
          <a:srcRect/>
          <a:stretch/>
        </p:blipFill>
        <p:spPr>
          <a:xfrm>
            <a:off x="763" y="428"/>
            <a:ext cx="12190474" cy="6857141"/>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1569C7AD-0411-2043-467E-16DDD445F228}"/>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8" name="Group 4">
            <a:extLst>
              <a:ext uri="{FF2B5EF4-FFF2-40B4-BE49-F238E27FC236}">
                <a16:creationId xmlns:a16="http://schemas.microsoft.com/office/drawing/2014/main" id="{928C3D6E-E29B-9153-A439-A9ED6004159C}"/>
              </a:ext>
            </a:extLst>
          </p:cNvPr>
          <p:cNvGrpSpPr>
            <a:grpSpLocks noChangeAspect="1"/>
          </p:cNvGrpSpPr>
          <p:nvPr userDrawn="1"/>
        </p:nvGrpSpPr>
        <p:grpSpPr bwMode="auto">
          <a:xfrm>
            <a:off x="0" y="6400800"/>
            <a:ext cx="457200" cy="457200"/>
            <a:chOff x="1680" y="0"/>
            <a:chExt cx="4320" cy="4320"/>
          </a:xfrm>
        </p:grpSpPr>
        <p:sp>
          <p:nvSpPr>
            <p:cNvPr id="9" name="AutoShape 3">
              <a:extLst>
                <a:ext uri="{FF2B5EF4-FFF2-40B4-BE49-F238E27FC236}">
                  <a16:creationId xmlns:a16="http://schemas.microsoft.com/office/drawing/2014/main" id="{B7535A51-BE9D-B2F6-633F-BE1A1020F230}"/>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6B06BB5E-C729-27AB-2927-EA06DD4B3CCE}"/>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 name="Rectangle 17">
              <a:extLst>
                <a:ext uri="{FF2B5EF4-FFF2-40B4-BE49-F238E27FC236}">
                  <a16:creationId xmlns:a16="http://schemas.microsoft.com/office/drawing/2014/main" id="{250D9463-4D82-A291-0A97-7396B32DF5E3}"/>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 name="Freeform 7">
              <a:extLst>
                <a:ext uri="{FF2B5EF4-FFF2-40B4-BE49-F238E27FC236}">
                  <a16:creationId xmlns:a16="http://schemas.microsoft.com/office/drawing/2014/main" id="{E0A51321-AC52-A271-AD9B-943B3DB160FB}"/>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638175" y="1350963"/>
            <a:ext cx="10915650" cy="4156074"/>
          </a:xfrm>
        </p:spPr>
        <p:txBody>
          <a:bodyPr anchor="ctr" anchorCtr="0">
            <a:noAutofit/>
          </a:bodyPr>
          <a:lstStyle>
            <a:lvl1pPr algn="l">
              <a:lnSpc>
                <a:spcPct val="90000"/>
              </a:lnSpc>
              <a:spcBef>
                <a:spcPts val="0"/>
              </a:spcBef>
              <a:spcAft>
                <a:spcPts val="0"/>
              </a:spcAft>
              <a:defRPr sz="11500" i="0" spc="0" baseline="0">
                <a:solidFill>
                  <a:schemeClr val="bg1"/>
                </a:solidFill>
                <a:effectLst>
                  <a:outerShdw blurRad="127000" dist="25400" dir="5400000" algn="ctr" rotWithShape="0">
                    <a:srgbClr val="004A86">
                      <a:alpha val="67000"/>
                    </a:srgbClr>
                  </a:outerShdw>
                </a:effectLst>
                <a:latin typeface="IntelOne Headline Bold Italic" panose="020B0803020203090204" pitchFamily="34" charset="0"/>
              </a:defRPr>
            </a:lvl1pPr>
          </a:lstStyle>
          <a:p>
            <a:r>
              <a:rPr lang="en-US"/>
              <a:t>Click to edit title style</a:t>
            </a:r>
          </a:p>
        </p:txBody>
      </p:sp>
      <p:sp>
        <p:nvSpPr>
          <p:cNvPr id="12" name="TextBox 11" descr="page number">
            <a:extLst>
              <a:ext uri="{FF2B5EF4-FFF2-40B4-BE49-F238E27FC236}">
                <a16:creationId xmlns:a16="http://schemas.microsoft.com/office/drawing/2014/main" id="{C9A59EC6-63E2-31F0-3233-3944B6521AE3}"/>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1423395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nded title only">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EA43F0-3CCC-A8B2-CFE2-029082185355}"/>
              </a:ext>
            </a:extLst>
          </p:cNvPr>
          <p:cNvSpPr/>
          <p:nvPr userDrawn="1"/>
        </p:nvSpPr>
        <p:spPr>
          <a:xfrm>
            <a:off x="0" y="1350964"/>
            <a:ext cx="12192000" cy="5507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pic>
        <p:nvPicPr>
          <p:cNvPr id="2" name="Picture 1" descr="A black background with a black square&#10;&#10;AI-generated content may be incorrect.">
            <a:extLst>
              <a:ext uri="{FF2B5EF4-FFF2-40B4-BE49-F238E27FC236}">
                <a16:creationId xmlns:a16="http://schemas.microsoft.com/office/drawing/2014/main" id="{6D423175-2747-FDFB-78ED-557FA26BA59F}"/>
              </a:ext>
            </a:extLst>
          </p:cNvPr>
          <p:cNvPicPr>
            <a:picLocks noChangeAspect="1"/>
          </p:cNvPicPr>
          <p:nvPr userDrawn="1"/>
        </p:nvPicPr>
        <p:blipFill>
          <a:blip r:embed="rId2"/>
          <a:srcRect t="83998" r="91005"/>
          <a:stretch/>
        </p:blipFill>
        <p:spPr>
          <a:xfrm>
            <a:off x="763" y="5760291"/>
            <a:ext cx="1096518" cy="1097280"/>
          </a:xfrm>
          <a:prstGeom prst="rect">
            <a:avLst/>
          </a:prstGeom>
        </p:spPr>
      </p:pic>
      <p:grpSp>
        <p:nvGrpSpPr>
          <p:cNvPr id="5" name="Group 4">
            <a:extLst>
              <a:ext uri="{FF2B5EF4-FFF2-40B4-BE49-F238E27FC236}">
                <a16:creationId xmlns:a16="http://schemas.microsoft.com/office/drawing/2014/main" id="{3FE59F6C-B14C-86BA-6001-96E0B0993815}"/>
              </a:ext>
            </a:extLst>
          </p:cNvPr>
          <p:cNvGrpSpPr>
            <a:grpSpLocks noChangeAspect="1"/>
          </p:cNvGrpSpPr>
          <p:nvPr userDrawn="1"/>
        </p:nvGrpSpPr>
        <p:grpSpPr bwMode="auto">
          <a:xfrm>
            <a:off x="0" y="6400800"/>
            <a:ext cx="457200" cy="457200"/>
            <a:chOff x="1680" y="0"/>
            <a:chExt cx="4320" cy="4320"/>
          </a:xfrm>
        </p:grpSpPr>
        <p:sp>
          <p:nvSpPr>
            <p:cNvPr id="6" name="AutoShape 3">
              <a:extLst>
                <a:ext uri="{FF2B5EF4-FFF2-40B4-BE49-F238E27FC236}">
                  <a16:creationId xmlns:a16="http://schemas.microsoft.com/office/drawing/2014/main" id="{52846312-1152-1971-EA6F-E5DA01432370}"/>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EE005C27-54AE-4838-B5D4-29552DBF0AF5}"/>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 name="Rectangle 15">
              <a:extLst>
                <a:ext uri="{FF2B5EF4-FFF2-40B4-BE49-F238E27FC236}">
                  <a16:creationId xmlns:a16="http://schemas.microsoft.com/office/drawing/2014/main" id="{6A0991F4-279F-951B-E67A-63338CB53B5A}"/>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 name="Freeform 7">
              <a:extLst>
                <a:ext uri="{FF2B5EF4-FFF2-40B4-BE49-F238E27FC236}">
                  <a16:creationId xmlns:a16="http://schemas.microsoft.com/office/drawing/2014/main" id="{C263BC3F-47D2-B542-2581-140C4C762251}"/>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p:txBody>
          <a:bodyPr/>
          <a:lstStyle>
            <a:lvl1pPr>
              <a:defRPr>
                <a:solidFill>
                  <a:schemeClr val="tx1"/>
                </a:solidFill>
              </a:defRPr>
            </a:lvl1pPr>
          </a:lstStyle>
          <a:p>
            <a:r>
              <a:rPr lang="en-US"/>
              <a:t>Click to edit title style</a:t>
            </a:r>
          </a:p>
        </p:txBody>
      </p:sp>
      <p:sp>
        <p:nvSpPr>
          <p:cNvPr id="8" name="TextBox 7" descr="page number">
            <a:extLst>
              <a:ext uri="{FF2B5EF4-FFF2-40B4-BE49-F238E27FC236}">
                <a16:creationId xmlns:a16="http://schemas.microsoft.com/office/drawing/2014/main" id="{0E7ED816-EE7A-C141-5936-9E7D81F298C6}"/>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322860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assic title only">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686954-33F6-5E25-9195-17DC715824D6}"/>
              </a:ext>
            </a:extLst>
          </p:cNvPr>
          <p:cNvPicPr>
            <a:picLocks noChangeAspect="1"/>
          </p:cNvPicPr>
          <p:nvPr userDrawn="1"/>
        </p:nvPicPr>
        <p:blipFill>
          <a:blip r:embed="rId2"/>
          <a:srcRect/>
          <a:stretch/>
        </p:blipFill>
        <p:spPr>
          <a:xfrm>
            <a:off x="763" y="858"/>
            <a:ext cx="12190474" cy="6857142"/>
          </a:xfrm>
          <a:prstGeom prst="rect">
            <a:avLst/>
          </a:prstGeom>
        </p:spPr>
      </p:pic>
      <p:pic>
        <p:nvPicPr>
          <p:cNvPr id="26" name="Picture 25" descr="A black background with a black square&#10;&#10;AI-generated content may be incorrect.">
            <a:extLst>
              <a:ext uri="{FF2B5EF4-FFF2-40B4-BE49-F238E27FC236}">
                <a16:creationId xmlns:a16="http://schemas.microsoft.com/office/drawing/2014/main" id="{B3BEC48C-22FD-07E5-5F9B-12FB8A88F980}"/>
              </a:ext>
            </a:extLst>
          </p:cNvPr>
          <p:cNvPicPr>
            <a:picLocks noChangeAspect="1"/>
          </p:cNvPicPr>
          <p:nvPr userDrawn="1"/>
        </p:nvPicPr>
        <p:blipFill>
          <a:blip r:embed="rId3"/>
          <a:srcRect t="83998" r="91005"/>
          <a:stretch/>
        </p:blipFill>
        <p:spPr>
          <a:xfrm>
            <a:off x="763" y="5760291"/>
            <a:ext cx="1096518" cy="1097280"/>
          </a:xfrm>
          <a:prstGeom prst="rect">
            <a:avLst/>
          </a:prstGeom>
        </p:spPr>
      </p:pic>
      <p:sp>
        <p:nvSpPr>
          <p:cNvPr id="6" name="TextBox 5" descr="page number">
            <a:extLst>
              <a:ext uri="{FF2B5EF4-FFF2-40B4-BE49-F238E27FC236}">
                <a16:creationId xmlns:a16="http://schemas.microsoft.com/office/drawing/2014/main" id="{783C66D7-BE41-2EDD-D6D3-FBA831482E8B}"/>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p:txBody>
          <a:bodyPr/>
          <a:lstStyle/>
          <a:p>
            <a:r>
              <a:rPr lang="en-US"/>
              <a:t>Click to edit title style</a:t>
            </a:r>
          </a:p>
        </p:txBody>
      </p:sp>
      <p:grpSp>
        <p:nvGrpSpPr>
          <p:cNvPr id="33" name="Group 4">
            <a:extLst>
              <a:ext uri="{FF2B5EF4-FFF2-40B4-BE49-F238E27FC236}">
                <a16:creationId xmlns:a16="http://schemas.microsoft.com/office/drawing/2014/main" id="{4F1CE040-9ECF-D56E-C5F0-45DED5851331}"/>
              </a:ext>
            </a:extLst>
          </p:cNvPr>
          <p:cNvGrpSpPr>
            <a:grpSpLocks noChangeAspect="1"/>
          </p:cNvGrpSpPr>
          <p:nvPr userDrawn="1"/>
        </p:nvGrpSpPr>
        <p:grpSpPr bwMode="auto">
          <a:xfrm>
            <a:off x="0" y="6400800"/>
            <a:ext cx="457200" cy="457200"/>
            <a:chOff x="1680" y="0"/>
            <a:chExt cx="4320" cy="4320"/>
          </a:xfrm>
        </p:grpSpPr>
        <p:sp>
          <p:nvSpPr>
            <p:cNvPr id="34" name="AutoShape 3">
              <a:extLst>
                <a:ext uri="{FF2B5EF4-FFF2-40B4-BE49-F238E27FC236}">
                  <a16:creationId xmlns:a16="http://schemas.microsoft.com/office/drawing/2014/main" id="{F3CDB9FD-FD91-6B49-377F-888B36E8A6D6}"/>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4">
              <a:extLst>
                <a:ext uri="{FF2B5EF4-FFF2-40B4-BE49-F238E27FC236}">
                  <a16:creationId xmlns:a16="http://schemas.microsoft.com/office/drawing/2014/main" id="{27783213-AEA6-16D6-A8D9-5C1E5B7DC001}"/>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6" name="Rectangle 35">
              <a:extLst>
                <a:ext uri="{FF2B5EF4-FFF2-40B4-BE49-F238E27FC236}">
                  <a16:creationId xmlns:a16="http://schemas.microsoft.com/office/drawing/2014/main" id="{6B337AB7-EC7B-C38E-D2B6-D6FF1CA7EA48}"/>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7" name="Freeform 7">
              <a:extLst>
                <a:ext uri="{FF2B5EF4-FFF2-40B4-BE49-F238E27FC236}">
                  <a16:creationId xmlns:a16="http://schemas.microsoft.com/office/drawing/2014/main" id="{3891D074-C02A-7408-CA0A-C9950DEAAEE3}"/>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Tree>
    <p:extLst>
      <p:ext uri="{BB962C8B-B14F-4D97-AF65-F5344CB8AC3E}">
        <p14:creationId xmlns:p14="http://schemas.microsoft.com/office/powerpoint/2010/main" val="279139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smos title only">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0657F0-35A9-628A-E83A-E8C711C4E40D}"/>
              </a:ext>
            </a:extLst>
          </p:cNvPr>
          <p:cNvPicPr>
            <a:picLocks noChangeAspect="1"/>
          </p:cNvPicPr>
          <p:nvPr userDrawn="1"/>
        </p:nvPicPr>
        <p:blipFill>
          <a:blip r:embed="rId2"/>
          <a:srcRect/>
          <a:stretch/>
        </p:blipFill>
        <p:spPr>
          <a:xfrm>
            <a:off x="763" y="858"/>
            <a:ext cx="12190474" cy="6857142"/>
          </a:xfrm>
          <a:prstGeom prst="rect">
            <a:avLst/>
          </a:prstGeom>
        </p:spPr>
      </p:pic>
      <p:pic>
        <p:nvPicPr>
          <p:cNvPr id="21" name="Picture 20" descr="A black background with a black square&#10;&#10;AI-generated content may be incorrect.">
            <a:extLst>
              <a:ext uri="{FF2B5EF4-FFF2-40B4-BE49-F238E27FC236}">
                <a16:creationId xmlns:a16="http://schemas.microsoft.com/office/drawing/2014/main" id="{B54C069C-9158-FCB5-9BAA-4E42599153CC}"/>
              </a:ext>
            </a:extLst>
          </p:cNvPr>
          <p:cNvPicPr>
            <a:picLocks noChangeAspect="1"/>
          </p:cNvPicPr>
          <p:nvPr userDrawn="1"/>
        </p:nvPicPr>
        <p:blipFill>
          <a:blip r:embed="rId3"/>
          <a:srcRect t="83998" r="91005"/>
          <a:stretch/>
        </p:blipFill>
        <p:spPr>
          <a:xfrm>
            <a:off x="762" y="5760291"/>
            <a:ext cx="1096518" cy="1097280"/>
          </a:xfrm>
          <a:prstGeom prst="rect">
            <a:avLst/>
          </a:prstGeom>
        </p:spPr>
      </p:pic>
      <p:sp>
        <p:nvSpPr>
          <p:cNvPr id="5" name="Rectangle 4" descr="Intel Confidential">
            <a:extLst>
              <a:ext uri="{FF2B5EF4-FFF2-40B4-BE49-F238E27FC236}">
                <a16:creationId xmlns:a16="http://schemas.microsoft.com/office/drawing/2014/main" id="{854396D4-2FA5-9298-CE61-DA17D7F01CD4}"/>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6" name="TextBox 5" descr="page number">
            <a:extLst>
              <a:ext uri="{FF2B5EF4-FFF2-40B4-BE49-F238E27FC236}">
                <a16:creationId xmlns:a16="http://schemas.microsoft.com/office/drawing/2014/main" id="{9F5CB16A-B4CF-3FBD-6CF6-D9D666461843}"/>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grpSp>
        <p:nvGrpSpPr>
          <p:cNvPr id="28" name="Group 4">
            <a:extLst>
              <a:ext uri="{FF2B5EF4-FFF2-40B4-BE49-F238E27FC236}">
                <a16:creationId xmlns:a16="http://schemas.microsoft.com/office/drawing/2014/main" id="{CE46E961-0D83-7F2F-1080-C1CF4B9B70FE}"/>
              </a:ext>
            </a:extLst>
          </p:cNvPr>
          <p:cNvGrpSpPr>
            <a:grpSpLocks noChangeAspect="1"/>
          </p:cNvGrpSpPr>
          <p:nvPr userDrawn="1"/>
        </p:nvGrpSpPr>
        <p:grpSpPr bwMode="auto">
          <a:xfrm>
            <a:off x="0" y="6400800"/>
            <a:ext cx="457200" cy="457200"/>
            <a:chOff x="1680" y="0"/>
            <a:chExt cx="4320" cy="4320"/>
          </a:xfrm>
        </p:grpSpPr>
        <p:sp>
          <p:nvSpPr>
            <p:cNvPr id="29" name="AutoShape 3">
              <a:extLst>
                <a:ext uri="{FF2B5EF4-FFF2-40B4-BE49-F238E27FC236}">
                  <a16:creationId xmlns:a16="http://schemas.microsoft.com/office/drawing/2014/main" id="{D90BA18B-4B7C-0833-F3A8-CD01F9E96D6E}"/>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DE52E446-AFBB-A4F0-1AF1-57F58F0C4711}"/>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1" name="Rectangle 30">
              <a:extLst>
                <a:ext uri="{FF2B5EF4-FFF2-40B4-BE49-F238E27FC236}">
                  <a16:creationId xmlns:a16="http://schemas.microsoft.com/office/drawing/2014/main" id="{07692312-33D6-2B98-9407-1A54A0ED3570}"/>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2" name="Freeform 7">
              <a:extLst>
                <a:ext uri="{FF2B5EF4-FFF2-40B4-BE49-F238E27FC236}">
                  <a16:creationId xmlns:a16="http://schemas.microsoft.com/office/drawing/2014/main" id="{786A4DA3-7696-240A-AC9E-B0A7174006AE}"/>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Tree>
    <p:extLst>
      <p:ext uri="{BB962C8B-B14F-4D97-AF65-F5344CB8AC3E}">
        <p14:creationId xmlns:p14="http://schemas.microsoft.com/office/powerpoint/2010/main" val="284535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4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assic blank">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BA4150-FB8C-B924-989D-9FABF3666990}"/>
              </a:ext>
            </a:extLst>
          </p:cNvPr>
          <p:cNvPicPr>
            <a:picLocks noChangeAspect="1"/>
          </p:cNvPicPr>
          <p:nvPr userDrawn="1"/>
        </p:nvPicPr>
        <p:blipFill>
          <a:blip r:embed="rId2"/>
          <a:srcRect/>
          <a:stretch/>
        </p:blipFill>
        <p:spPr>
          <a:xfrm>
            <a:off x="763" y="858"/>
            <a:ext cx="12190474" cy="6857142"/>
          </a:xfrm>
          <a:prstGeom prst="rect">
            <a:avLst/>
          </a:prstGeom>
        </p:spPr>
      </p:pic>
      <p:sp>
        <p:nvSpPr>
          <p:cNvPr id="2" name="Title 1" hidden="1">
            <a:extLst>
              <a:ext uri="{FF2B5EF4-FFF2-40B4-BE49-F238E27FC236}">
                <a16:creationId xmlns:a16="http://schemas.microsoft.com/office/drawing/2014/main" id="{B1EA8C51-69D0-4653-9DD4-C9657C8565BF}"/>
              </a:ext>
            </a:extLst>
          </p:cNvPr>
          <p:cNvSpPr>
            <a:spLocks noGrp="1"/>
          </p:cNvSpPr>
          <p:nvPr>
            <p:ph type="title" hasCustomPrompt="1"/>
          </p:nvPr>
        </p:nvSpPr>
        <p:spPr>
          <a:xfrm>
            <a:off x="638175" y="2468880"/>
            <a:ext cx="10915650" cy="1463040"/>
          </a:xfrm>
        </p:spPr>
        <p:txBody>
          <a:bodyPr anchor="ctr" anchorCtr="0">
            <a:noAutofit/>
          </a:bodyPr>
          <a:lstStyle>
            <a:lvl1pPr algn="ctr">
              <a:lnSpc>
                <a:spcPct val="100000"/>
              </a:lnSpc>
              <a:spcBef>
                <a:spcPts val="0"/>
              </a:spcBef>
              <a:spcAft>
                <a:spcPts val="0"/>
              </a:spcAft>
              <a:defRPr sz="11500" i="1" spc="-400" baseline="0">
                <a:solidFill>
                  <a:srgbClr val="00285A"/>
                </a:solidFill>
                <a:latin typeface="IntelOne Text Bold" panose="020B0803020203020204" pitchFamily="34" charset="0"/>
              </a:defRPr>
            </a:lvl1pPr>
          </a:lstStyle>
          <a:p>
            <a:r>
              <a:rPr lang="en-US"/>
              <a:t>Click to edit title style</a:t>
            </a:r>
          </a:p>
        </p:txBody>
      </p:sp>
      <p:sp>
        <p:nvSpPr>
          <p:cNvPr id="8" name="TextBox 7" descr="page number">
            <a:extLst>
              <a:ext uri="{FF2B5EF4-FFF2-40B4-BE49-F238E27FC236}">
                <a16:creationId xmlns:a16="http://schemas.microsoft.com/office/drawing/2014/main" id="{30A7ABDC-584A-3071-9B67-8C5D705BA4AB}"/>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4" name="Picture 3" descr="A black background with a black square&#10;&#10;AI-generated content may be incorrect.">
            <a:extLst>
              <a:ext uri="{FF2B5EF4-FFF2-40B4-BE49-F238E27FC236}">
                <a16:creationId xmlns:a16="http://schemas.microsoft.com/office/drawing/2014/main" id="{534D87E0-B44E-2E38-97AF-6546FAFD3E47}"/>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20" name="Group 4">
            <a:extLst>
              <a:ext uri="{FF2B5EF4-FFF2-40B4-BE49-F238E27FC236}">
                <a16:creationId xmlns:a16="http://schemas.microsoft.com/office/drawing/2014/main" id="{02AC1863-1A1B-DB7A-9D7F-6905EC232637}"/>
              </a:ext>
            </a:extLst>
          </p:cNvPr>
          <p:cNvGrpSpPr>
            <a:grpSpLocks noChangeAspect="1"/>
          </p:cNvGrpSpPr>
          <p:nvPr userDrawn="1"/>
        </p:nvGrpSpPr>
        <p:grpSpPr bwMode="auto">
          <a:xfrm>
            <a:off x="0" y="6400800"/>
            <a:ext cx="457200" cy="457200"/>
            <a:chOff x="1680" y="0"/>
            <a:chExt cx="4320" cy="4320"/>
          </a:xfrm>
        </p:grpSpPr>
        <p:sp>
          <p:nvSpPr>
            <p:cNvPr id="21" name="AutoShape 3">
              <a:extLst>
                <a:ext uri="{FF2B5EF4-FFF2-40B4-BE49-F238E27FC236}">
                  <a16:creationId xmlns:a16="http://schemas.microsoft.com/office/drawing/2014/main" id="{A50D5937-E760-3A85-8C5C-6366953B4183}"/>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0D8EF200-67C6-693E-5740-7EEBB33C0411}"/>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 name="Rectangle 22">
              <a:extLst>
                <a:ext uri="{FF2B5EF4-FFF2-40B4-BE49-F238E27FC236}">
                  <a16:creationId xmlns:a16="http://schemas.microsoft.com/office/drawing/2014/main" id="{DE88DD79-BB86-BD89-56E3-BD839DC508BF}"/>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 name="Freeform 7">
              <a:extLst>
                <a:ext uri="{FF2B5EF4-FFF2-40B4-BE49-F238E27FC236}">
                  <a16:creationId xmlns:a16="http://schemas.microsoft.com/office/drawing/2014/main" id="{FAF9A043-C700-71D1-779C-E72A5986E57D}"/>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Tree>
    <p:extLst>
      <p:ext uri="{BB962C8B-B14F-4D97-AF65-F5344CB8AC3E}">
        <p14:creationId xmlns:p14="http://schemas.microsoft.com/office/powerpoint/2010/main" val="42380189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smos blank">
    <p:bg>
      <p:bgPr>
        <a:solidFill>
          <a:schemeClr val="tx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F384E54-0673-1B4F-0D24-6146B832CC5C}"/>
              </a:ext>
            </a:extLst>
          </p:cNvPr>
          <p:cNvPicPr>
            <a:picLocks noChangeAspect="1"/>
          </p:cNvPicPr>
          <p:nvPr userDrawn="1"/>
        </p:nvPicPr>
        <p:blipFill>
          <a:blip r:embed="rId2"/>
          <a:srcRect/>
          <a:stretch/>
        </p:blipFill>
        <p:spPr>
          <a:xfrm>
            <a:off x="763" y="858"/>
            <a:ext cx="12190474" cy="6857142"/>
          </a:xfrm>
          <a:prstGeom prst="rect">
            <a:avLst/>
          </a:prstGeom>
        </p:spPr>
      </p:pic>
      <p:sp>
        <p:nvSpPr>
          <p:cNvPr id="2" name="Title 1" hidden="1">
            <a:extLst>
              <a:ext uri="{FF2B5EF4-FFF2-40B4-BE49-F238E27FC236}">
                <a16:creationId xmlns:a16="http://schemas.microsoft.com/office/drawing/2014/main" id="{B1EA8C51-69D0-4653-9DD4-C9657C8565BF}"/>
              </a:ext>
            </a:extLst>
          </p:cNvPr>
          <p:cNvSpPr>
            <a:spLocks noGrp="1"/>
          </p:cNvSpPr>
          <p:nvPr>
            <p:ph type="title" hasCustomPrompt="1"/>
          </p:nvPr>
        </p:nvSpPr>
        <p:spPr>
          <a:xfrm>
            <a:off x="638175" y="2468880"/>
            <a:ext cx="10915650" cy="1463040"/>
          </a:xfrm>
        </p:spPr>
        <p:txBody>
          <a:bodyPr anchor="ctr" anchorCtr="0">
            <a:noAutofit/>
          </a:bodyPr>
          <a:lstStyle>
            <a:lvl1pPr algn="ctr">
              <a:lnSpc>
                <a:spcPct val="100000"/>
              </a:lnSpc>
              <a:spcBef>
                <a:spcPts val="0"/>
              </a:spcBef>
              <a:spcAft>
                <a:spcPts val="0"/>
              </a:spcAft>
              <a:defRPr sz="11500" i="1" spc="-400" baseline="0">
                <a:solidFill>
                  <a:srgbClr val="00285A"/>
                </a:solidFill>
                <a:latin typeface="IntelOne Text Bold" panose="020B0803020203020204" pitchFamily="34" charset="0"/>
              </a:defRPr>
            </a:lvl1pPr>
          </a:lstStyle>
          <a:p>
            <a:r>
              <a:rPr lang="en-US"/>
              <a:t>Click to edit title style</a:t>
            </a:r>
          </a:p>
        </p:txBody>
      </p:sp>
      <p:sp>
        <p:nvSpPr>
          <p:cNvPr id="5" name="Rectangle 4" descr="Intel Confidential">
            <a:extLst>
              <a:ext uri="{FF2B5EF4-FFF2-40B4-BE49-F238E27FC236}">
                <a16:creationId xmlns:a16="http://schemas.microsoft.com/office/drawing/2014/main" id="{AC8D06DB-CC90-A058-1C35-18DFC196A117}"/>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6" name="TextBox 5" descr="page number">
            <a:extLst>
              <a:ext uri="{FF2B5EF4-FFF2-40B4-BE49-F238E27FC236}">
                <a16:creationId xmlns:a16="http://schemas.microsoft.com/office/drawing/2014/main" id="{BF18F293-42C8-1204-7C06-7FDCE698C439}"/>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2" name="Picture 11" descr="A black background with a black square&#10;&#10;AI-generated content may be incorrect.">
            <a:extLst>
              <a:ext uri="{FF2B5EF4-FFF2-40B4-BE49-F238E27FC236}">
                <a16:creationId xmlns:a16="http://schemas.microsoft.com/office/drawing/2014/main" id="{3F7B5BD9-1064-3702-DC43-92AFED2062A5}"/>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25" name="Group 4">
            <a:extLst>
              <a:ext uri="{FF2B5EF4-FFF2-40B4-BE49-F238E27FC236}">
                <a16:creationId xmlns:a16="http://schemas.microsoft.com/office/drawing/2014/main" id="{DD021A10-BD09-3F0E-3481-120207756991}"/>
              </a:ext>
            </a:extLst>
          </p:cNvPr>
          <p:cNvGrpSpPr>
            <a:grpSpLocks noChangeAspect="1"/>
          </p:cNvGrpSpPr>
          <p:nvPr userDrawn="1"/>
        </p:nvGrpSpPr>
        <p:grpSpPr bwMode="auto">
          <a:xfrm>
            <a:off x="0" y="6400800"/>
            <a:ext cx="457200" cy="457200"/>
            <a:chOff x="1680" y="0"/>
            <a:chExt cx="4320" cy="4320"/>
          </a:xfrm>
        </p:grpSpPr>
        <p:sp>
          <p:nvSpPr>
            <p:cNvPr id="26" name="AutoShape 3">
              <a:extLst>
                <a:ext uri="{FF2B5EF4-FFF2-40B4-BE49-F238E27FC236}">
                  <a16:creationId xmlns:a16="http://schemas.microsoft.com/office/drawing/2014/main" id="{6C9B9582-8A34-18F0-BB67-B11BB5F3221C}"/>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4DECC68B-85B5-7427-D500-61A4A8343456}"/>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8" name="Rectangle 27">
              <a:extLst>
                <a:ext uri="{FF2B5EF4-FFF2-40B4-BE49-F238E27FC236}">
                  <a16:creationId xmlns:a16="http://schemas.microsoft.com/office/drawing/2014/main" id="{6B656641-EE40-7D49-F54A-089D3BD26605}"/>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9" name="Freeform 7">
              <a:extLst>
                <a:ext uri="{FF2B5EF4-FFF2-40B4-BE49-F238E27FC236}">
                  <a16:creationId xmlns:a16="http://schemas.microsoft.com/office/drawing/2014/main" id="{B1F0D281-2173-325D-7E90-417C1A41C33A}"/>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Tree>
    <p:extLst>
      <p:ext uri="{BB962C8B-B14F-4D97-AF65-F5344CB8AC3E}">
        <p14:creationId xmlns:p14="http://schemas.microsoft.com/office/powerpoint/2010/main" val="33381452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balt blank">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444936-4FF0-BC6A-C5C4-C1724AD132D8}"/>
              </a:ext>
            </a:extLst>
          </p:cNvPr>
          <p:cNvPicPr>
            <a:picLocks noChangeAspect="1"/>
          </p:cNvPicPr>
          <p:nvPr userDrawn="1"/>
        </p:nvPicPr>
        <p:blipFill>
          <a:blip r:embed="rId2"/>
          <a:srcRect/>
          <a:stretch/>
        </p:blipFill>
        <p:spPr>
          <a:xfrm>
            <a:off x="763" y="858"/>
            <a:ext cx="12190474" cy="6857142"/>
          </a:xfrm>
          <a:prstGeom prst="rect">
            <a:avLst/>
          </a:prstGeom>
        </p:spPr>
      </p:pic>
      <p:sp>
        <p:nvSpPr>
          <p:cNvPr id="2" name="Title 1" hidden="1">
            <a:extLst>
              <a:ext uri="{FF2B5EF4-FFF2-40B4-BE49-F238E27FC236}">
                <a16:creationId xmlns:a16="http://schemas.microsoft.com/office/drawing/2014/main" id="{B1EA8C51-69D0-4653-9DD4-C9657C8565BF}"/>
              </a:ext>
            </a:extLst>
          </p:cNvPr>
          <p:cNvSpPr>
            <a:spLocks noGrp="1"/>
          </p:cNvSpPr>
          <p:nvPr>
            <p:ph type="title" hasCustomPrompt="1"/>
          </p:nvPr>
        </p:nvSpPr>
        <p:spPr>
          <a:xfrm>
            <a:off x="638175" y="2468880"/>
            <a:ext cx="10915650" cy="1463040"/>
          </a:xfrm>
        </p:spPr>
        <p:txBody>
          <a:bodyPr anchor="ctr" anchorCtr="0">
            <a:noAutofit/>
          </a:bodyPr>
          <a:lstStyle>
            <a:lvl1pPr algn="ctr">
              <a:lnSpc>
                <a:spcPct val="100000"/>
              </a:lnSpc>
              <a:spcBef>
                <a:spcPts val="0"/>
              </a:spcBef>
              <a:spcAft>
                <a:spcPts val="0"/>
              </a:spcAft>
              <a:defRPr sz="11500" i="1" spc="-400" baseline="0">
                <a:solidFill>
                  <a:srgbClr val="00285A"/>
                </a:solidFill>
                <a:latin typeface="IntelOne Text Bold" panose="020B0803020203020204" pitchFamily="34" charset="0"/>
              </a:defRPr>
            </a:lvl1pPr>
          </a:lstStyle>
          <a:p>
            <a:r>
              <a:rPr lang="en-US"/>
              <a:t>Click to edit title style</a:t>
            </a:r>
          </a:p>
        </p:txBody>
      </p:sp>
      <p:sp>
        <p:nvSpPr>
          <p:cNvPr id="8" name="TextBox 7" descr="page number">
            <a:extLst>
              <a:ext uri="{FF2B5EF4-FFF2-40B4-BE49-F238E27FC236}">
                <a16:creationId xmlns:a16="http://schemas.microsoft.com/office/drawing/2014/main" id="{CA173EF7-FD13-5F76-F93F-A7FA3B7D97AE}"/>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4" name="Group 4">
            <a:extLst>
              <a:ext uri="{FF2B5EF4-FFF2-40B4-BE49-F238E27FC236}">
                <a16:creationId xmlns:a16="http://schemas.microsoft.com/office/drawing/2014/main" id="{E1BC503D-5D02-827B-9C50-3162A0A68D6A}"/>
              </a:ext>
            </a:extLst>
          </p:cNvPr>
          <p:cNvGrpSpPr>
            <a:grpSpLocks noChangeAspect="1"/>
          </p:cNvGrpSpPr>
          <p:nvPr userDrawn="1"/>
        </p:nvGrpSpPr>
        <p:grpSpPr bwMode="auto">
          <a:xfrm>
            <a:off x="0" y="6400800"/>
            <a:ext cx="457200" cy="457200"/>
            <a:chOff x="1680" y="0"/>
            <a:chExt cx="4320" cy="4320"/>
          </a:xfrm>
        </p:grpSpPr>
        <p:sp>
          <p:nvSpPr>
            <p:cNvPr id="14" name="AutoShape 3">
              <a:extLst>
                <a:ext uri="{FF2B5EF4-FFF2-40B4-BE49-F238E27FC236}">
                  <a16:creationId xmlns:a16="http://schemas.microsoft.com/office/drawing/2014/main" id="{AD8AB8C0-5784-3D15-06D0-969CF442EA78}"/>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C731DC59-EBBD-0BEF-A9B5-249F7439E314}"/>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 name="Rectangle 15">
              <a:extLst>
                <a:ext uri="{FF2B5EF4-FFF2-40B4-BE49-F238E27FC236}">
                  <a16:creationId xmlns:a16="http://schemas.microsoft.com/office/drawing/2014/main" id="{1E6B227B-9360-2CFA-8FCD-E8A32772A938}"/>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 name="Freeform 7">
              <a:extLst>
                <a:ext uri="{FF2B5EF4-FFF2-40B4-BE49-F238E27FC236}">
                  <a16:creationId xmlns:a16="http://schemas.microsoft.com/office/drawing/2014/main" id="{94E24ABE-F2B8-6CD6-953D-76BEADF5E5B0}"/>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pic>
        <p:nvPicPr>
          <p:cNvPr id="11" name="Picture 10" descr="A black background with a black square&#10;&#10;AI-generated content may be incorrect.">
            <a:extLst>
              <a:ext uri="{FF2B5EF4-FFF2-40B4-BE49-F238E27FC236}">
                <a16:creationId xmlns:a16="http://schemas.microsoft.com/office/drawing/2014/main" id="{D26FE9C0-46F5-8434-EF8F-43B6BFD549C5}"/>
              </a:ext>
            </a:extLst>
          </p:cNvPr>
          <p:cNvPicPr>
            <a:picLocks noChangeAspect="1"/>
          </p:cNvPicPr>
          <p:nvPr userDrawn="1"/>
        </p:nvPicPr>
        <p:blipFill>
          <a:blip r:embed="rId3"/>
          <a:srcRect t="83998" r="91005"/>
          <a:stretch/>
        </p:blipFill>
        <p:spPr>
          <a:xfrm>
            <a:off x="763" y="5760291"/>
            <a:ext cx="1096518" cy="1097280"/>
          </a:xfrm>
          <a:prstGeom prst="rect">
            <a:avLst/>
          </a:prstGeom>
        </p:spPr>
      </p:pic>
    </p:spTree>
    <p:extLst>
      <p:ext uri="{BB962C8B-B14F-4D97-AF65-F5344CB8AC3E}">
        <p14:creationId xmlns:p14="http://schemas.microsoft.com/office/powerpoint/2010/main" val="37275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ub and Content">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6A3C7A-0D03-4ABF-7369-DA48EFB6CF6E}"/>
              </a:ext>
            </a:extLst>
          </p:cNvPr>
          <p:cNvSpPr>
            <a:spLocks noGrp="1"/>
          </p:cNvSpPr>
          <p:nvPr>
            <p:ph type="title" hasCustomPrompt="1"/>
          </p:nvPr>
        </p:nvSpPr>
        <p:spPr>
          <a:xfrm>
            <a:off x="640080" y="347472"/>
            <a:ext cx="10911840" cy="640080"/>
          </a:xfrm>
        </p:spPr>
        <p:txBody>
          <a:bodyPr/>
          <a:lstStyle/>
          <a:p>
            <a:r>
              <a:rPr lang="en-US"/>
              <a:t>Click to edit title style</a:t>
            </a:r>
          </a:p>
        </p:txBody>
      </p:sp>
      <p:sp>
        <p:nvSpPr>
          <p:cNvPr id="5" name="Text Placeholder 4">
            <a:extLst>
              <a:ext uri="{FF2B5EF4-FFF2-40B4-BE49-F238E27FC236}">
                <a16:creationId xmlns:a16="http://schemas.microsoft.com/office/drawing/2014/main" id="{22C827E3-834F-40BA-9518-B0648BD536F2}"/>
              </a:ext>
            </a:extLst>
          </p:cNvPr>
          <p:cNvSpPr>
            <a:spLocks noGrp="1"/>
          </p:cNvSpPr>
          <p:nvPr>
            <p:ph type="body" sz="quarter" idx="10" hasCustomPrompt="1"/>
          </p:nvPr>
        </p:nvSpPr>
        <p:spPr>
          <a:xfrm>
            <a:off x="638810" y="987552"/>
            <a:ext cx="10911840" cy="365760"/>
          </a:xfrm>
        </p:spPr>
        <p:txBody>
          <a:bodyPr anchor="ctr">
            <a:noAutofit/>
          </a:bodyPr>
          <a:lstStyle>
            <a:lvl1pPr marL="0" indent="0">
              <a:spcAft>
                <a:spcPts val="0"/>
              </a:spcAft>
              <a:buFontTx/>
              <a:buNone/>
              <a:defRPr sz="2200" b="0" i="0">
                <a:solidFill>
                  <a:schemeClr val="accent2"/>
                </a:solidFill>
                <a:latin typeface="IntelOne Text" panose="020B0503020203020204" pitchFamily="34" charset="77"/>
              </a:defRPr>
            </a:lvl1pPr>
          </a:lstStyle>
          <a:p>
            <a:pPr lvl="0"/>
            <a:r>
              <a:rPr lang="en-US"/>
              <a:t>Click to edit text styles</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640080" y="1533844"/>
            <a:ext cx="10910570" cy="468439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834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ub 2 Columns">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B6E4F3-2E55-E9EA-4859-9DC5DF5353C6}"/>
              </a:ext>
            </a:extLst>
          </p:cNvPr>
          <p:cNvSpPr>
            <a:spLocks noGrp="1"/>
          </p:cNvSpPr>
          <p:nvPr>
            <p:ph type="title" hasCustomPrompt="1"/>
          </p:nvPr>
        </p:nvSpPr>
        <p:spPr>
          <a:xfrm>
            <a:off x="640080" y="347472"/>
            <a:ext cx="10911840" cy="640080"/>
          </a:xfrm>
        </p:spPr>
        <p:txBody>
          <a:bodyPr/>
          <a:lstStyle/>
          <a:p>
            <a:r>
              <a:rPr lang="en-US"/>
              <a:t>Click to edit title style</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hasCustomPrompt="1"/>
          </p:nvPr>
        </p:nvSpPr>
        <p:spPr>
          <a:xfrm>
            <a:off x="639763" y="987552"/>
            <a:ext cx="10912474" cy="365760"/>
          </a:xfrm>
        </p:spPr>
        <p:txBody>
          <a:bodyPr anchor="ctr">
            <a:noAutofit/>
          </a:bodyPr>
          <a:lstStyle>
            <a:lvl1pPr marL="0" indent="0">
              <a:buNone/>
              <a:defRPr sz="2200" b="0" i="0">
                <a:solidFill>
                  <a:schemeClr val="accent2"/>
                </a:solidFill>
                <a:latin typeface="IntelOne Text" panose="020B0503020203020204" pitchFamily="34" charset="77"/>
              </a:defRPr>
            </a:lvl1pPr>
            <a:lvl2pPr marL="457200" indent="0">
              <a:buNone/>
              <a:defRPr/>
            </a:lvl2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40080" y="1533842"/>
            <a:ext cx="5135880" cy="468439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6416040" y="1533842"/>
            <a:ext cx="5135880" cy="468439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33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ub, Content + Photo">
    <p:bg>
      <p:bgPr>
        <a:solidFill>
          <a:schemeClr val="tx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94338F-57B1-028F-1D5E-F452777222AD}"/>
              </a:ext>
            </a:extLst>
          </p:cNvPr>
          <p:cNvSpPr>
            <a:spLocks noGrp="1"/>
          </p:cNvSpPr>
          <p:nvPr>
            <p:ph type="title" hasCustomPrompt="1"/>
          </p:nvPr>
        </p:nvSpPr>
        <p:spPr>
          <a:xfrm>
            <a:off x="639763" y="347472"/>
            <a:ext cx="5136197" cy="640080"/>
          </a:xfrm>
        </p:spPr>
        <p:txBody>
          <a:bodyPr/>
          <a:lstStyle/>
          <a:p>
            <a:r>
              <a:rPr lang="en-US"/>
              <a:t>Click to edit title style</a:t>
            </a:r>
          </a:p>
        </p:txBody>
      </p:sp>
      <p:sp>
        <p:nvSpPr>
          <p:cNvPr id="8" name="Text Placeholder 5">
            <a:extLst>
              <a:ext uri="{FF2B5EF4-FFF2-40B4-BE49-F238E27FC236}">
                <a16:creationId xmlns:a16="http://schemas.microsoft.com/office/drawing/2014/main" id="{C4D1D699-1964-9A45-A892-EAAC949B8250}"/>
              </a:ext>
            </a:extLst>
          </p:cNvPr>
          <p:cNvSpPr>
            <a:spLocks noGrp="1"/>
          </p:cNvSpPr>
          <p:nvPr>
            <p:ph type="body" sz="quarter" idx="10" hasCustomPrompt="1"/>
          </p:nvPr>
        </p:nvSpPr>
        <p:spPr>
          <a:xfrm>
            <a:off x="639763" y="987552"/>
            <a:ext cx="5136197" cy="365760"/>
          </a:xfrm>
        </p:spPr>
        <p:txBody>
          <a:bodyPr anchor="ctr">
            <a:noAutofit/>
          </a:bodyPr>
          <a:lstStyle>
            <a:lvl1pPr marL="0" indent="0">
              <a:buNone/>
              <a:defRPr sz="2200">
                <a:solidFill>
                  <a:schemeClr val="accent2"/>
                </a:solidFill>
                <a:latin typeface="IntelOne Text" panose="020B0503020203020204" pitchFamily="34" charset="77"/>
              </a:defRPr>
            </a:lvl1pPr>
            <a:lvl2pPr marL="457200" indent="0">
              <a:buNone/>
              <a:defRPr/>
            </a:lvl2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39763" y="1533843"/>
            <a:ext cx="5136197" cy="4682807"/>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6416040" y="0"/>
            <a:ext cx="5775960" cy="6400799"/>
          </a:xfrm>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86424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smos divider">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9FFC9E-C120-B679-BEC8-B6C2C14A05D8}"/>
              </a:ext>
            </a:extLst>
          </p:cNvPr>
          <p:cNvPicPr>
            <a:picLocks noChangeAspect="1"/>
          </p:cNvPicPr>
          <p:nvPr userDrawn="1"/>
        </p:nvPicPr>
        <p:blipFill>
          <a:blip r:embed="rId2"/>
          <a:srcRect/>
          <a:stretch/>
        </p:blipFill>
        <p:spPr>
          <a:xfrm>
            <a:off x="763" y="858"/>
            <a:ext cx="12190474" cy="6857142"/>
          </a:xfrm>
          <a:prstGeom prst="rect">
            <a:avLst/>
          </a:prstGeom>
        </p:spPr>
      </p:pic>
      <p:sp>
        <p:nvSpPr>
          <p:cNvPr id="7" name="Rectangle 6" descr="Intel Confidential">
            <a:extLst>
              <a:ext uri="{FF2B5EF4-FFF2-40B4-BE49-F238E27FC236}">
                <a16:creationId xmlns:a16="http://schemas.microsoft.com/office/drawing/2014/main" id="{3B3CC798-75F1-99AA-9FAA-2467CF7D34FD}"/>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8" name="TextBox 7" descr="page number">
            <a:extLst>
              <a:ext uri="{FF2B5EF4-FFF2-40B4-BE49-F238E27FC236}">
                <a16:creationId xmlns:a16="http://schemas.microsoft.com/office/drawing/2014/main" id="{3C6E7BB7-A4EC-302D-F9E9-97F57C106AAF}"/>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9" name="Picture 8" descr="A black background with a black square&#10;&#10;AI-generated content may be incorrect.">
            <a:extLst>
              <a:ext uri="{FF2B5EF4-FFF2-40B4-BE49-F238E27FC236}">
                <a16:creationId xmlns:a16="http://schemas.microsoft.com/office/drawing/2014/main" id="{22C03E05-8491-3417-A646-24C4BF89328D}"/>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10" name="Group 4">
            <a:extLst>
              <a:ext uri="{FF2B5EF4-FFF2-40B4-BE49-F238E27FC236}">
                <a16:creationId xmlns:a16="http://schemas.microsoft.com/office/drawing/2014/main" id="{199D331F-003C-2B89-1503-D32FD0279485}"/>
              </a:ext>
            </a:extLst>
          </p:cNvPr>
          <p:cNvGrpSpPr>
            <a:grpSpLocks noChangeAspect="1"/>
          </p:cNvGrpSpPr>
          <p:nvPr userDrawn="1"/>
        </p:nvGrpSpPr>
        <p:grpSpPr bwMode="auto">
          <a:xfrm>
            <a:off x="0" y="6400800"/>
            <a:ext cx="457200" cy="457200"/>
            <a:chOff x="1680" y="0"/>
            <a:chExt cx="4320" cy="4320"/>
          </a:xfrm>
        </p:grpSpPr>
        <p:sp>
          <p:nvSpPr>
            <p:cNvPr id="11" name="AutoShape 3">
              <a:extLst>
                <a:ext uri="{FF2B5EF4-FFF2-40B4-BE49-F238E27FC236}">
                  <a16:creationId xmlns:a16="http://schemas.microsoft.com/office/drawing/2014/main" id="{CA107DAA-AF15-6983-56E4-B78DA2467709}"/>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C8B00462-829C-55C5-9731-0E92DFDBFE12}"/>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 name="Rectangle 12">
              <a:extLst>
                <a:ext uri="{FF2B5EF4-FFF2-40B4-BE49-F238E27FC236}">
                  <a16:creationId xmlns:a16="http://schemas.microsoft.com/office/drawing/2014/main" id="{8D442142-9070-6D2E-20BF-D4DACBE104F4}"/>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 name="Freeform 7">
              <a:extLst>
                <a:ext uri="{FF2B5EF4-FFF2-40B4-BE49-F238E27FC236}">
                  <a16:creationId xmlns:a16="http://schemas.microsoft.com/office/drawing/2014/main" id="{634DE3B0-9839-B810-C423-B25184110DA4}"/>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638175" y="1350963"/>
            <a:ext cx="10915650" cy="4156074"/>
          </a:xfrm>
        </p:spPr>
        <p:txBody>
          <a:bodyPr anchor="ctr" anchorCtr="0">
            <a:noAutofit/>
          </a:bodyPr>
          <a:lstStyle>
            <a:lvl1pPr algn="l" defTabSz="914400" rtl="0" eaLnBrk="1" latinLnBrk="0" hangingPunct="1">
              <a:lnSpc>
                <a:spcPct val="90000"/>
              </a:lnSpc>
              <a:spcBef>
                <a:spcPts val="0"/>
              </a:spcBef>
              <a:spcAft>
                <a:spcPts val="0"/>
              </a:spcAft>
              <a:buNone/>
              <a:defRPr lang="en-US" sz="11500" i="0" kern="1200" spc="0" baseline="0" dirty="0">
                <a:solidFill>
                  <a:schemeClr val="bg1"/>
                </a:solidFill>
                <a:effectLst>
                  <a:outerShdw blurRad="127000" dist="25400" dir="5400000" algn="ctr" rotWithShape="0">
                    <a:srgbClr val="38007F">
                      <a:alpha val="66667"/>
                    </a:srgbClr>
                  </a:outerShdw>
                </a:effectLst>
                <a:latin typeface="IntelOne Headline Bold Italic" panose="020B0803020203090204" pitchFamily="34" charset="0"/>
                <a:ea typeface="+mj-ea"/>
                <a:cs typeface="+mj-cs"/>
              </a:defRPr>
            </a:lvl1pPr>
          </a:lstStyle>
          <a:p>
            <a:r>
              <a:rPr lang="en-US"/>
              <a:t>Click to edit title style</a:t>
            </a:r>
          </a:p>
        </p:txBody>
      </p:sp>
    </p:spTree>
    <p:extLst>
      <p:ext uri="{BB962C8B-B14F-4D97-AF65-F5344CB8AC3E}">
        <p14:creationId xmlns:p14="http://schemas.microsoft.com/office/powerpoint/2010/main" val="20546188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ub, Content + 2 Photos">
    <p:bg>
      <p:bgPr>
        <a:solidFill>
          <a:schemeClr val="tx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3E60C93-847C-93D6-AE2E-10B0B166D56D}"/>
              </a:ext>
            </a:extLst>
          </p:cNvPr>
          <p:cNvSpPr>
            <a:spLocks noGrp="1"/>
          </p:cNvSpPr>
          <p:nvPr>
            <p:ph type="title" hasCustomPrompt="1"/>
          </p:nvPr>
        </p:nvSpPr>
        <p:spPr>
          <a:xfrm>
            <a:off x="639763" y="347472"/>
            <a:ext cx="5136197" cy="640080"/>
          </a:xfrm>
        </p:spPr>
        <p:txBody>
          <a:bodyPr/>
          <a:lstStyle/>
          <a:p>
            <a:r>
              <a:rPr lang="en-US"/>
              <a:t>Click to edit title style</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hasCustomPrompt="1"/>
          </p:nvPr>
        </p:nvSpPr>
        <p:spPr>
          <a:xfrm>
            <a:off x="639763" y="987552"/>
            <a:ext cx="5136197" cy="365760"/>
          </a:xfrm>
        </p:spPr>
        <p:txBody>
          <a:bodyPr anchor="ctr">
            <a:noAutofit/>
          </a:bodyPr>
          <a:lstStyle>
            <a:lvl1pPr marL="0" indent="0">
              <a:buNone/>
              <a:defRPr sz="2200">
                <a:solidFill>
                  <a:schemeClr val="accent2"/>
                </a:solidFill>
                <a:latin typeface="IntelOne Text" panose="020B0503020203020204" pitchFamily="34" charset="77"/>
              </a:defRPr>
            </a:lvl1pPr>
            <a:lvl2pPr marL="457200" indent="0">
              <a:buNone/>
              <a:defRPr/>
            </a:lvl2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39763" y="1533844"/>
            <a:ext cx="5136197" cy="4682806"/>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6414452" y="347471"/>
            <a:ext cx="5136197" cy="2377440"/>
          </a:xfrm>
        </p:spPr>
        <p:txBody>
          <a:bodyPr anchor="ctr"/>
          <a:lstStyle>
            <a:lvl1pPr marL="0" indent="0" algn="ctr">
              <a:buNone/>
              <a:defRPr/>
            </a:lvl1pPr>
          </a:lstStyle>
          <a:p>
            <a:r>
              <a:rPr lang="en-US"/>
              <a:t>Click icon to add picture</a:t>
            </a:r>
          </a:p>
        </p:txBody>
      </p:sp>
      <p:sp>
        <p:nvSpPr>
          <p:cNvPr id="9" name="Text Placeholder 8">
            <a:extLst>
              <a:ext uri="{FF2B5EF4-FFF2-40B4-BE49-F238E27FC236}">
                <a16:creationId xmlns:a16="http://schemas.microsoft.com/office/drawing/2014/main" id="{49775C37-EE38-450C-8269-79E50F8E88A0}"/>
              </a:ext>
            </a:extLst>
          </p:cNvPr>
          <p:cNvSpPr>
            <a:spLocks noGrp="1"/>
          </p:cNvSpPr>
          <p:nvPr>
            <p:ph type="body" sz="quarter" idx="12" hasCustomPrompt="1"/>
          </p:nvPr>
        </p:nvSpPr>
        <p:spPr>
          <a:xfrm>
            <a:off x="6414452" y="2724909"/>
            <a:ext cx="5136197" cy="466347"/>
          </a:xfrm>
        </p:spPr>
        <p:txBody>
          <a:bodyPr tIns="91440" bIns="91440">
            <a:normAutofit/>
          </a:bodyPr>
          <a:lstStyle>
            <a:lvl1pPr marL="0" indent="0">
              <a:spcAft>
                <a:spcPts val="600"/>
              </a:spcAft>
              <a:buNone/>
              <a:defRPr sz="1400">
                <a:solidFill>
                  <a:schemeClr val="bg1"/>
                </a:solidFill>
              </a:defRPr>
            </a:lvl1pPr>
            <a:lvl2pPr marL="457200" indent="0">
              <a:buNone/>
              <a:defRPr/>
            </a:lvl2pPr>
          </a:lstStyle>
          <a:p>
            <a:pPr lvl="0"/>
            <a:r>
              <a:rPr lang="en-US"/>
              <a:t>Click to edit text styles</a:t>
            </a:r>
          </a:p>
        </p:txBody>
      </p:sp>
      <p:sp>
        <p:nvSpPr>
          <p:cNvPr id="10" name="Picture Placeholder 6">
            <a:extLst>
              <a:ext uri="{FF2B5EF4-FFF2-40B4-BE49-F238E27FC236}">
                <a16:creationId xmlns:a16="http://schemas.microsoft.com/office/drawing/2014/main" id="{7DC24117-8044-4F60-A59D-9F61002D6C8C}"/>
              </a:ext>
            </a:extLst>
          </p:cNvPr>
          <p:cNvSpPr>
            <a:spLocks noGrp="1"/>
          </p:cNvSpPr>
          <p:nvPr>
            <p:ph type="pic" sz="quarter" idx="13"/>
          </p:nvPr>
        </p:nvSpPr>
        <p:spPr>
          <a:xfrm>
            <a:off x="6414452" y="3372863"/>
            <a:ext cx="5136197" cy="2377440"/>
          </a:xfrm>
        </p:spPr>
        <p:txBody>
          <a:bodyPr anchor="ctr"/>
          <a:lstStyle>
            <a:lvl1pPr marL="0" indent="0" algn="ctr">
              <a:buNone/>
              <a:defRPr/>
            </a:lvl1pPr>
          </a:lstStyle>
          <a:p>
            <a:r>
              <a:rPr lang="en-US"/>
              <a:t>Click icon to add picture</a:t>
            </a:r>
          </a:p>
        </p:txBody>
      </p:sp>
      <p:sp>
        <p:nvSpPr>
          <p:cNvPr id="11" name="Text Placeholder 8">
            <a:extLst>
              <a:ext uri="{FF2B5EF4-FFF2-40B4-BE49-F238E27FC236}">
                <a16:creationId xmlns:a16="http://schemas.microsoft.com/office/drawing/2014/main" id="{205F9606-8CF6-4C56-B2B6-E8A04B25F11E}"/>
              </a:ext>
            </a:extLst>
          </p:cNvPr>
          <p:cNvSpPr>
            <a:spLocks noGrp="1"/>
          </p:cNvSpPr>
          <p:nvPr>
            <p:ph type="body" sz="quarter" idx="14" hasCustomPrompt="1"/>
          </p:nvPr>
        </p:nvSpPr>
        <p:spPr>
          <a:xfrm>
            <a:off x="6414452" y="5750302"/>
            <a:ext cx="5136197" cy="466347"/>
          </a:xfrm>
        </p:spPr>
        <p:txBody>
          <a:bodyPr tIns="91440" bIns="91440">
            <a:normAutofit/>
          </a:bodyPr>
          <a:lstStyle>
            <a:lvl1pPr marL="0" indent="0">
              <a:spcAft>
                <a:spcPts val="600"/>
              </a:spcAft>
              <a:buNone/>
              <a:defRPr sz="1400">
                <a:solidFill>
                  <a:schemeClr val="bg1"/>
                </a:solidFill>
              </a:defRPr>
            </a:lvl1pPr>
            <a:lvl2pPr marL="457200" indent="0">
              <a:buNone/>
              <a:defRPr/>
            </a:lvl2pPr>
          </a:lstStyle>
          <a:p>
            <a:pPr lvl="0"/>
            <a:r>
              <a:rPr lang="en-US"/>
              <a:t>Click to edit text styles</a:t>
            </a:r>
          </a:p>
        </p:txBody>
      </p:sp>
    </p:spTree>
    <p:extLst>
      <p:ext uri="{BB962C8B-B14F-4D97-AF65-F5344CB8AC3E}">
        <p14:creationId xmlns:p14="http://schemas.microsoft.com/office/powerpoint/2010/main" val="181709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Large Photo">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0" y="0"/>
            <a:ext cx="12192000" cy="6400799"/>
          </a:xfrm>
        </p:spPr>
        <p:txBody>
          <a:bodyPr anchor="ctr"/>
          <a:lstStyle>
            <a:lvl1pPr marL="0" indent="0" algn="ctr">
              <a:buNone/>
              <a:defRPr>
                <a:latin typeface="+mn-lt"/>
              </a:defRPr>
            </a:lvl1pPr>
          </a:lstStyle>
          <a:p>
            <a:r>
              <a:rPr lang="en-US"/>
              <a:t>Click icon to add picture</a:t>
            </a:r>
          </a:p>
        </p:txBody>
      </p:sp>
    </p:spTree>
    <p:extLst>
      <p:ext uri="{BB962C8B-B14F-4D97-AF65-F5344CB8AC3E}">
        <p14:creationId xmlns:p14="http://schemas.microsoft.com/office/powerpoint/2010/main" val="119172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Wide Photo">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p:txBody>
          <a:bodyPr/>
          <a:lstStyle/>
          <a:p>
            <a:r>
              <a:rPr lang="en-US"/>
              <a:t>Click to edit title style</a:t>
            </a:r>
          </a:p>
        </p:txBody>
      </p:sp>
      <p:sp>
        <p:nvSpPr>
          <p:cNvPr id="2" name="Picture Placeholder 6">
            <a:extLst>
              <a:ext uri="{FF2B5EF4-FFF2-40B4-BE49-F238E27FC236}">
                <a16:creationId xmlns:a16="http://schemas.microsoft.com/office/drawing/2014/main" id="{E28CC3DB-32C1-9267-C415-1682E5B10D80}"/>
              </a:ext>
            </a:extLst>
          </p:cNvPr>
          <p:cNvSpPr>
            <a:spLocks noGrp="1"/>
          </p:cNvSpPr>
          <p:nvPr>
            <p:ph type="pic" sz="quarter" idx="11"/>
          </p:nvPr>
        </p:nvSpPr>
        <p:spPr>
          <a:xfrm>
            <a:off x="0" y="1352550"/>
            <a:ext cx="12192000" cy="5048249"/>
          </a:xfrm>
        </p:spPr>
        <p:txBody>
          <a:bodyPr anchor="ctr"/>
          <a:lstStyle>
            <a:lvl1pPr marL="0" indent="0" algn="ctr">
              <a:buNone/>
              <a:defRPr>
                <a:latin typeface="+mn-lt"/>
              </a:defRPr>
            </a:lvl1pPr>
          </a:lstStyle>
          <a:p>
            <a:r>
              <a:rPr lang="en-US"/>
              <a:t>Click icon to add picture</a:t>
            </a:r>
          </a:p>
        </p:txBody>
      </p:sp>
    </p:spTree>
    <p:extLst>
      <p:ext uri="{BB962C8B-B14F-4D97-AF65-F5344CB8AC3E}">
        <p14:creationId xmlns:p14="http://schemas.microsoft.com/office/powerpoint/2010/main" val="15582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assic + photo right">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40555B-5D9D-5BA7-B284-863921C6BAB2}"/>
              </a:ext>
            </a:extLst>
          </p:cNvPr>
          <p:cNvPicPr>
            <a:picLocks noChangeAspect="1"/>
          </p:cNvPicPr>
          <p:nvPr userDrawn="1"/>
        </p:nvPicPr>
        <p:blipFill>
          <a:blip r:embed="rId2"/>
          <a:srcRect/>
          <a:stretch/>
        </p:blipFill>
        <p:spPr>
          <a:xfrm>
            <a:off x="763" y="857"/>
            <a:ext cx="12190474" cy="6857142"/>
          </a:xfrm>
          <a:prstGeom prst="rect">
            <a:avLst/>
          </a:prstGeom>
        </p:spPr>
      </p:pic>
      <p:pic>
        <p:nvPicPr>
          <p:cNvPr id="9" name="Picture 8" descr="A black background with a black square&#10;&#10;AI-generated content may be incorrect.">
            <a:extLst>
              <a:ext uri="{FF2B5EF4-FFF2-40B4-BE49-F238E27FC236}">
                <a16:creationId xmlns:a16="http://schemas.microsoft.com/office/drawing/2014/main" id="{F0F1A2FD-1867-2E96-5287-A324C81E293E}"/>
              </a:ext>
            </a:extLst>
          </p:cNvPr>
          <p:cNvPicPr>
            <a:picLocks noChangeAspect="1"/>
          </p:cNvPicPr>
          <p:nvPr userDrawn="1"/>
        </p:nvPicPr>
        <p:blipFill>
          <a:blip r:embed="rId3"/>
          <a:srcRect t="83998" r="91005"/>
          <a:stretch/>
        </p:blipFill>
        <p:spPr>
          <a:xfrm>
            <a:off x="763" y="5760291"/>
            <a:ext cx="1096518" cy="1097280"/>
          </a:xfrm>
          <a:prstGeom prst="rect">
            <a:avLst/>
          </a:prstGeom>
        </p:spPr>
      </p:pic>
      <p:sp>
        <p:nvSpPr>
          <p:cNvPr id="16" name="TextBox 15" descr="page number">
            <a:extLst>
              <a:ext uri="{FF2B5EF4-FFF2-40B4-BE49-F238E27FC236}">
                <a16:creationId xmlns:a16="http://schemas.microsoft.com/office/drawing/2014/main" id="{EC1C6C0F-504E-87B6-BB1D-A8B67B0BE2AC}"/>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17" name="Group 4">
            <a:extLst>
              <a:ext uri="{FF2B5EF4-FFF2-40B4-BE49-F238E27FC236}">
                <a16:creationId xmlns:a16="http://schemas.microsoft.com/office/drawing/2014/main" id="{6AA626EC-81DA-97C6-3107-9B2B556964E6}"/>
              </a:ext>
            </a:extLst>
          </p:cNvPr>
          <p:cNvGrpSpPr>
            <a:grpSpLocks noChangeAspect="1"/>
          </p:cNvGrpSpPr>
          <p:nvPr userDrawn="1"/>
        </p:nvGrpSpPr>
        <p:grpSpPr bwMode="auto">
          <a:xfrm>
            <a:off x="0" y="6400800"/>
            <a:ext cx="457200" cy="457200"/>
            <a:chOff x="1680" y="0"/>
            <a:chExt cx="4320" cy="4320"/>
          </a:xfrm>
        </p:grpSpPr>
        <p:sp>
          <p:nvSpPr>
            <p:cNvPr id="18" name="AutoShape 3">
              <a:extLst>
                <a:ext uri="{FF2B5EF4-FFF2-40B4-BE49-F238E27FC236}">
                  <a16:creationId xmlns:a16="http://schemas.microsoft.com/office/drawing/2014/main" id="{37F907F2-D3C1-C372-50A0-6C2E13860F5F}"/>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AC63D746-945E-EC36-E04E-B53FD000688A}"/>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Rectangle 19">
              <a:extLst>
                <a:ext uri="{FF2B5EF4-FFF2-40B4-BE49-F238E27FC236}">
                  <a16:creationId xmlns:a16="http://schemas.microsoft.com/office/drawing/2014/main" id="{F4C0622F-AC16-77A3-CED4-E80EAE3204DB}"/>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 name="Freeform 7">
              <a:extLst>
                <a:ext uri="{FF2B5EF4-FFF2-40B4-BE49-F238E27FC236}">
                  <a16:creationId xmlns:a16="http://schemas.microsoft.com/office/drawing/2014/main" id="{CA874DA6-3C47-D34A-31E8-6DC54ABBA6BB}"/>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7" name="Picture Placeholder 6">
            <a:extLst>
              <a:ext uri="{FF2B5EF4-FFF2-40B4-BE49-F238E27FC236}">
                <a16:creationId xmlns:a16="http://schemas.microsoft.com/office/drawing/2014/main" id="{7CCEBFC7-C9A2-C8D4-8313-F955C4938392}"/>
              </a:ext>
            </a:extLst>
          </p:cNvPr>
          <p:cNvSpPr>
            <a:spLocks noGrp="1"/>
          </p:cNvSpPr>
          <p:nvPr>
            <p:ph type="pic" sz="quarter" idx="10"/>
          </p:nvPr>
        </p:nvSpPr>
        <p:spPr>
          <a:xfrm>
            <a:off x="6133337" y="-857"/>
            <a:ext cx="6096000" cy="6858000"/>
          </a:xfrm>
        </p:spPr>
        <p:txBody>
          <a:bodyPr anchor="ctr"/>
          <a:lstStyle>
            <a:lvl1pPr marL="0" indent="0" algn="ctr">
              <a:buFontTx/>
              <a:buNone/>
              <a:defRPr/>
            </a:lvl1pPr>
          </a:lstStyle>
          <a:p>
            <a:endParaRPr lang="en-US"/>
          </a:p>
        </p:txBody>
      </p:sp>
      <p:sp>
        <p:nvSpPr>
          <p:cNvPr id="10" name="Title 1">
            <a:extLst>
              <a:ext uri="{FF2B5EF4-FFF2-40B4-BE49-F238E27FC236}">
                <a16:creationId xmlns:a16="http://schemas.microsoft.com/office/drawing/2014/main" id="{06AEF94F-E4A2-3675-07B7-738E7578775D}"/>
              </a:ext>
            </a:extLst>
          </p:cNvPr>
          <p:cNvSpPr>
            <a:spLocks noGrp="1"/>
          </p:cNvSpPr>
          <p:nvPr>
            <p:ph type="title" hasCustomPrompt="1"/>
          </p:nvPr>
        </p:nvSpPr>
        <p:spPr>
          <a:xfrm>
            <a:off x="638176" y="2697480"/>
            <a:ext cx="4819650" cy="1463040"/>
          </a:xfrm>
        </p:spPr>
        <p:txBody>
          <a:bodyPr anchor="ctr" anchorCtr="0">
            <a:noAutofit/>
          </a:bodyPr>
          <a:lstStyle>
            <a:lvl1pPr algn="ctr">
              <a:lnSpc>
                <a:spcPct val="100000"/>
              </a:lnSpc>
              <a:spcBef>
                <a:spcPts val="0"/>
              </a:spcBef>
              <a:spcAft>
                <a:spcPts val="0"/>
              </a:spcAft>
              <a:defRPr sz="7200" i="0" spc="0" baseline="0">
                <a:solidFill>
                  <a:schemeClr val="bg1"/>
                </a:solidFill>
                <a:effectLst>
                  <a:outerShdw blurRad="127000" dist="25400" dir="5400000" algn="ctr" rotWithShape="0">
                    <a:srgbClr val="004A86">
                      <a:alpha val="67000"/>
                    </a:srgbClr>
                  </a:outerShdw>
                </a:effectLst>
                <a:latin typeface="IntelOne Headline Bold Italic" panose="020B0803020203090204" pitchFamily="34" charset="0"/>
              </a:defRPr>
            </a:lvl1pPr>
          </a:lstStyle>
          <a:p>
            <a:r>
              <a:rPr lang="en-US"/>
              <a:t>Click to edit title style</a:t>
            </a:r>
          </a:p>
        </p:txBody>
      </p:sp>
    </p:spTree>
    <p:extLst>
      <p:ext uri="{BB962C8B-B14F-4D97-AF65-F5344CB8AC3E}">
        <p14:creationId xmlns:p14="http://schemas.microsoft.com/office/powerpoint/2010/main" val="86402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smos + photo right">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405D0-E42B-F0BC-1451-89C9089641A2}"/>
              </a:ext>
            </a:extLst>
          </p:cNvPr>
          <p:cNvPicPr>
            <a:picLocks noChangeAspect="1"/>
          </p:cNvPicPr>
          <p:nvPr userDrawn="1"/>
        </p:nvPicPr>
        <p:blipFill>
          <a:blip r:embed="rId2"/>
          <a:srcRect/>
          <a:stretch/>
        </p:blipFill>
        <p:spPr>
          <a:xfrm>
            <a:off x="763" y="857"/>
            <a:ext cx="12190474" cy="6857142"/>
          </a:xfrm>
          <a:prstGeom prst="rect">
            <a:avLst/>
          </a:prstGeom>
        </p:spPr>
      </p:pic>
      <p:sp>
        <p:nvSpPr>
          <p:cNvPr id="9" name="Rectangle 8" descr="Intel Confidential">
            <a:extLst>
              <a:ext uri="{FF2B5EF4-FFF2-40B4-BE49-F238E27FC236}">
                <a16:creationId xmlns:a16="http://schemas.microsoft.com/office/drawing/2014/main" id="{667D4ED0-7CB5-F4A9-FDE5-FF694753B2FE}"/>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5" name="TextBox 14" descr="page number">
            <a:extLst>
              <a:ext uri="{FF2B5EF4-FFF2-40B4-BE49-F238E27FC236}">
                <a16:creationId xmlns:a16="http://schemas.microsoft.com/office/drawing/2014/main" id="{A8B18D9B-D62C-8250-11E3-E58B20237AE1}"/>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6" name="Picture 15" descr="A black background with a black square&#10;&#10;AI-generated content may be incorrect.">
            <a:extLst>
              <a:ext uri="{FF2B5EF4-FFF2-40B4-BE49-F238E27FC236}">
                <a16:creationId xmlns:a16="http://schemas.microsoft.com/office/drawing/2014/main" id="{72BF7D69-3C28-4F66-3C1E-DBCBC56CB18F}"/>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17" name="Group 4">
            <a:extLst>
              <a:ext uri="{FF2B5EF4-FFF2-40B4-BE49-F238E27FC236}">
                <a16:creationId xmlns:a16="http://schemas.microsoft.com/office/drawing/2014/main" id="{B5EA56BE-EE6F-B3ED-963E-9C387CF798BC}"/>
              </a:ext>
            </a:extLst>
          </p:cNvPr>
          <p:cNvGrpSpPr>
            <a:grpSpLocks noChangeAspect="1"/>
          </p:cNvGrpSpPr>
          <p:nvPr userDrawn="1"/>
        </p:nvGrpSpPr>
        <p:grpSpPr bwMode="auto">
          <a:xfrm>
            <a:off x="0" y="6400800"/>
            <a:ext cx="457200" cy="457200"/>
            <a:chOff x="1680" y="0"/>
            <a:chExt cx="4320" cy="4320"/>
          </a:xfrm>
        </p:grpSpPr>
        <p:sp>
          <p:nvSpPr>
            <p:cNvPr id="18" name="AutoShape 3">
              <a:extLst>
                <a:ext uri="{FF2B5EF4-FFF2-40B4-BE49-F238E27FC236}">
                  <a16:creationId xmlns:a16="http://schemas.microsoft.com/office/drawing/2014/main" id="{73E2F8F7-19E9-84DC-1D29-575ECD5E7BDA}"/>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96113ECD-8332-3C9C-97E2-6DD6E404DC7A}"/>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Rectangle 19">
              <a:extLst>
                <a:ext uri="{FF2B5EF4-FFF2-40B4-BE49-F238E27FC236}">
                  <a16:creationId xmlns:a16="http://schemas.microsoft.com/office/drawing/2014/main" id="{87C60A45-ACE5-62A0-C6CA-D95F204B61BA}"/>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 name="Freeform 7">
              <a:extLst>
                <a:ext uri="{FF2B5EF4-FFF2-40B4-BE49-F238E27FC236}">
                  <a16:creationId xmlns:a16="http://schemas.microsoft.com/office/drawing/2014/main" id="{6523DF88-6978-81ED-056D-107E93C9BC53}"/>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5161BFCE-AEFB-D4AA-1494-33F79F5611FF}"/>
              </a:ext>
            </a:extLst>
          </p:cNvPr>
          <p:cNvSpPr>
            <a:spLocks noGrp="1"/>
          </p:cNvSpPr>
          <p:nvPr>
            <p:ph type="title" hasCustomPrompt="1"/>
          </p:nvPr>
        </p:nvSpPr>
        <p:spPr>
          <a:xfrm>
            <a:off x="638176" y="2697480"/>
            <a:ext cx="4819650" cy="1463040"/>
          </a:xfrm>
        </p:spPr>
        <p:txBody>
          <a:bodyPr anchor="ctr" anchorCtr="0">
            <a:noAutofit/>
          </a:bodyPr>
          <a:lstStyle>
            <a:lvl1pPr algn="ctr">
              <a:lnSpc>
                <a:spcPct val="100000"/>
              </a:lnSpc>
              <a:spcBef>
                <a:spcPts val="0"/>
              </a:spcBef>
              <a:spcAft>
                <a:spcPts val="0"/>
              </a:spcAft>
              <a:defRPr sz="7200" i="0" spc="0" baseline="0">
                <a:solidFill>
                  <a:schemeClr val="bg1"/>
                </a:solidFill>
                <a:effectLst>
                  <a:outerShdw blurRad="127000" dist="25400" dir="5400000" algn="ctr" rotWithShape="0">
                    <a:srgbClr val="38007F">
                      <a:alpha val="67000"/>
                    </a:srgbClr>
                  </a:outerShdw>
                </a:effectLst>
                <a:latin typeface="IntelOne Headline Bold Italic" panose="020B0803020203090204" pitchFamily="34" charset="0"/>
              </a:defRPr>
            </a:lvl1pPr>
          </a:lstStyle>
          <a:p>
            <a:r>
              <a:rPr lang="en-US"/>
              <a:t>Click to edit title style</a:t>
            </a:r>
          </a:p>
        </p:txBody>
      </p:sp>
      <p:sp>
        <p:nvSpPr>
          <p:cNvPr id="7" name="Picture Placeholder 6">
            <a:extLst>
              <a:ext uri="{FF2B5EF4-FFF2-40B4-BE49-F238E27FC236}">
                <a16:creationId xmlns:a16="http://schemas.microsoft.com/office/drawing/2014/main" id="{7CCEBFC7-C9A2-C8D4-8313-F955C4938392}"/>
              </a:ext>
            </a:extLst>
          </p:cNvPr>
          <p:cNvSpPr>
            <a:spLocks noGrp="1"/>
          </p:cNvSpPr>
          <p:nvPr>
            <p:ph type="pic" sz="quarter" idx="10"/>
          </p:nvPr>
        </p:nvSpPr>
        <p:spPr>
          <a:xfrm>
            <a:off x="6096000" y="0"/>
            <a:ext cx="6096000" cy="6858000"/>
          </a:xfrm>
        </p:spPr>
        <p:txBody>
          <a:bodyPr anchor="ctr"/>
          <a:lstStyle>
            <a:lvl1pPr marL="0" indent="0" algn="ctr">
              <a:buFontTx/>
              <a:buNone/>
              <a:defRPr>
                <a:solidFill>
                  <a:schemeClr val="bg1"/>
                </a:solidFill>
              </a:defRPr>
            </a:lvl1pPr>
          </a:lstStyle>
          <a:p>
            <a:endParaRPr lang="en-US"/>
          </a:p>
        </p:txBody>
      </p:sp>
    </p:spTree>
    <p:extLst>
      <p:ext uri="{BB962C8B-B14F-4D97-AF65-F5344CB8AC3E}">
        <p14:creationId xmlns:p14="http://schemas.microsoft.com/office/powerpoint/2010/main" val="93861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balt + photo right">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BC52D1-7494-B99C-6654-EA6F02E9DBAC}"/>
              </a:ext>
            </a:extLst>
          </p:cNvPr>
          <p:cNvPicPr>
            <a:picLocks noChangeAspect="1"/>
          </p:cNvPicPr>
          <p:nvPr userDrawn="1"/>
        </p:nvPicPr>
        <p:blipFill>
          <a:blip r:embed="rId2"/>
          <a:srcRect/>
          <a:stretch/>
        </p:blipFill>
        <p:spPr>
          <a:xfrm>
            <a:off x="763" y="857"/>
            <a:ext cx="12190474" cy="6857142"/>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B515DA2C-A541-5714-E20E-2F8408F1F49B}"/>
              </a:ext>
            </a:extLst>
          </p:cNvPr>
          <p:cNvPicPr>
            <a:picLocks noChangeAspect="1"/>
          </p:cNvPicPr>
          <p:nvPr userDrawn="1"/>
        </p:nvPicPr>
        <p:blipFill>
          <a:blip r:embed="rId3"/>
          <a:srcRect t="83998" r="91005"/>
          <a:stretch/>
        </p:blipFill>
        <p:spPr>
          <a:xfrm>
            <a:off x="763" y="5760291"/>
            <a:ext cx="1096518" cy="1097280"/>
          </a:xfrm>
          <a:prstGeom prst="rect">
            <a:avLst/>
          </a:prstGeom>
        </p:spPr>
      </p:pic>
      <p:sp>
        <p:nvSpPr>
          <p:cNvPr id="16" name="TextBox 15" descr="page number">
            <a:extLst>
              <a:ext uri="{FF2B5EF4-FFF2-40B4-BE49-F238E27FC236}">
                <a16:creationId xmlns:a16="http://schemas.microsoft.com/office/drawing/2014/main" id="{E155E56B-B9D9-D072-5A57-3B1B5FAAEE95}"/>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17" name="Group 4">
            <a:extLst>
              <a:ext uri="{FF2B5EF4-FFF2-40B4-BE49-F238E27FC236}">
                <a16:creationId xmlns:a16="http://schemas.microsoft.com/office/drawing/2014/main" id="{F58CF977-C416-D959-DB05-DFD12C4BDDA7}"/>
              </a:ext>
            </a:extLst>
          </p:cNvPr>
          <p:cNvGrpSpPr>
            <a:grpSpLocks noChangeAspect="1"/>
          </p:cNvGrpSpPr>
          <p:nvPr userDrawn="1"/>
        </p:nvGrpSpPr>
        <p:grpSpPr bwMode="auto">
          <a:xfrm>
            <a:off x="0" y="6400800"/>
            <a:ext cx="457200" cy="457200"/>
            <a:chOff x="1680" y="0"/>
            <a:chExt cx="4320" cy="4320"/>
          </a:xfrm>
        </p:grpSpPr>
        <p:sp>
          <p:nvSpPr>
            <p:cNvPr id="18" name="AutoShape 3">
              <a:extLst>
                <a:ext uri="{FF2B5EF4-FFF2-40B4-BE49-F238E27FC236}">
                  <a16:creationId xmlns:a16="http://schemas.microsoft.com/office/drawing/2014/main" id="{66D90601-574F-4C0F-5429-A124970AB723}"/>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BC85FB4B-D68B-5B84-68BB-76A743B9675B}"/>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Rectangle 19">
              <a:extLst>
                <a:ext uri="{FF2B5EF4-FFF2-40B4-BE49-F238E27FC236}">
                  <a16:creationId xmlns:a16="http://schemas.microsoft.com/office/drawing/2014/main" id="{4B8C2A7B-201E-8628-C03F-50E1A15FB6BE}"/>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 name="Freeform 7">
              <a:extLst>
                <a:ext uri="{FF2B5EF4-FFF2-40B4-BE49-F238E27FC236}">
                  <a16:creationId xmlns:a16="http://schemas.microsoft.com/office/drawing/2014/main" id="{29B23021-384F-01A1-89D4-43A7F0236268}"/>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5161BFCE-AEFB-D4AA-1494-33F79F5611FF}"/>
              </a:ext>
            </a:extLst>
          </p:cNvPr>
          <p:cNvSpPr>
            <a:spLocks noGrp="1"/>
          </p:cNvSpPr>
          <p:nvPr>
            <p:ph type="title" hasCustomPrompt="1"/>
          </p:nvPr>
        </p:nvSpPr>
        <p:spPr>
          <a:xfrm>
            <a:off x="638176" y="2697480"/>
            <a:ext cx="4819650" cy="1463040"/>
          </a:xfrm>
        </p:spPr>
        <p:txBody>
          <a:bodyPr anchor="ctr" anchorCtr="0">
            <a:noAutofit/>
          </a:bodyPr>
          <a:lstStyle>
            <a:lvl1pPr algn="ctr" defTabSz="914400" rtl="0" eaLnBrk="1" latinLnBrk="0" hangingPunct="1">
              <a:lnSpc>
                <a:spcPct val="100000"/>
              </a:lnSpc>
              <a:spcBef>
                <a:spcPts val="0"/>
              </a:spcBef>
              <a:spcAft>
                <a:spcPts val="0"/>
              </a:spcAft>
              <a:buNone/>
              <a:defRPr lang="en-US" sz="7200" i="0" kern="1200" spc="0" baseline="0" dirty="0">
                <a:solidFill>
                  <a:schemeClr val="bg1"/>
                </a:solidFill>
                <a:effectLst>
                  <a:outerShdw blurRad="127000" dist="25400" dir="5400000" algn="ctr" rotWithShape="0">
                    <a:srgbClr val="000864">
                      <a:alpha val="67000"/>
                    </a:srgbClr>
                  </a:outerShdw>
                </a:effectLst>
                <a:latin typeface="IntelOne Headline Bold Italic" panose="020B0803020203090204" pitchFamily="34" charset="0"/>
                <a:ea typeface="+mj-ea"/>
                <a:cs typeface="+mj-cs"/>
              </a:defRPr>
            </a:lvl1pPr>
          </a:lstStyle>
          <a:p>
            <a:r>
              <a:rPr lang="en-US"/>
              <a:t>Click to edit title style</a:t>
            </a:r>
          </a:p>
        </p:txBody>
      </p:sp>
      <p:sp>
        <p:nvSpPr>
          <p:cNvPr id="7" name="Picture Placeholder 6">
            <a:extLst>
              <a:ext uri="{FF2B5EF4-FFF2-40B4-BE49-F238E27FC236}">
                <a16:creationId xmlns:a16="http://schemas.microsoft.com/office/drawing/2014/main" id="{7CCEBFC7-C9A2-C8D4-8313-F955C4938392}"/>
              </a:ext>
            </a:extLst>
          </p:cNvPr>
          <p:cNvSpPr>
            <a:spLocks noGrp="1"/>
          </p:cNvSpPr>
          <p:nvPr>
            <p:ph type="pic" sz="quarter" idx="10"/>
          </p:nvPr>
        </p:nvSpPr>
        <p:spPr>
          <a:xfrm>
            <a:off x="6095237" y="-857"/>
            <a:ext cx="6096000" cy="6858000"/>
          </a:xfrm>
        </p:spPr>
        <p:txBody>
          <a:bodyPr anchor="ctr"/>
          <a:lstStyle>
            <a:lvl1pPr marL="0" indent="0" algn="ctr">
              <a:buFontTx/>
              <a:buNone/>
              <a:defRPr>
                <a:solidFill>
                  <a:schemeClr val="bg1"/>
                </a:solidFill>
              </a:defRPr>
            </a:lvl1pPr>
          </a:lstStyle>
          <a:p>
            <a:endParaRPr lang="en-US"/>
          </a:p>
        </p:txBody>
      </p:sp>
    </p:spTree>
    <p:extLst>
      <p:ext uri="{BB962C8B-B14F-4D97-AF65-F5344CB8AC3E}">
        <p14:creationId xmlns:p14="http://schemas.microsoft.com/office/powerpoint/2010/main" val="7094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lassic quote">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D016BD-6208-CC53-EB0D-11326BEB6D93}"/>
              </a:ext>
            </a:extLst>
          </p:cNvPr>
          <p:cNvPicPr>
            <a:picLocks noChangeAspect="1"/>
          </p:cNvPicPr>
          <p:nvPr userDrawn="1"/>
        </p:nvPicPr>
        <p:blipFill>
          <a:blip r:embed="rId2"/>
          <a:srcRect/>
          <a:stretch/>
        </p:blipFill>
        <p:spPr>
          <a:xfrm>
            <a:off x="763" y="857"/>
            <a:ext cx="12190474" cy="6857142"/>
          </a:xfrm>
          <a:prstGeom prst="rect">
            <a:avLst/>
          </a:prstGeom>
        </p:spPr>
      </p:pic>
      <p:pic>
        <p:nvPicPr>
          <p:cNvPr id="3" name="Picture 2" descr="A black background with a black square&#10;&#10;AI-generated content may be incorrect.">
            <a:extLst>
              <a:ext uri="{FF2B5EF4-FFF2-40B4-BE49-F238E27FC236}">
                <a16:creationId xmlns:a16="http://schemas.microsoft.com/office/drawing/2014/main" id="{1299868E-8F48-F18B-3220-34763B359AE0}"/>
              </a:ext>
            </a:extLst>
          </p:cNvPr>
          <p:cNvPicPr>
            <a:picLocks noChangeAspect="1"/>
          </p:cNvPicPr>
          <p:nvPr userDrawn="1"/>
        </p:nvPicPr>
        <p:blipFill>
          <a:blip r:embed="rId3"/>
          <a:srcRect t="83998" r="91005"/>
          <a:stretch/>
        </p:blipFill>
        <p:spPr>
          <a:xfrm>
            <a:off x="763" y="5760291"/>
            <a:ext cx="1096518" cy="1097280"/>
          </a:xfrm>
          <a:prstGeom prst="rect">
            <a:avLst/>
          </a:prstGeom>
        </p:spPr>
      </p:pic>
      <p:sp>
        <p:nvSpPr>
          <p:cNvPr id="16" name="TextBox 15" descr="page number">
            <a:extLst>
              <a:ext uri="{FF2B5EF4-FFF2-40B4-BE49-F238E27FC236}">
                <a16:creationId xmlns:a16="http://schemas.microsoft.com/office/drawing/2014/main" id="{B9AA456B-FB26-FE16-132D-8D87BF8A798C}"/>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17" name="Group 4">
            <a:extLst>
              <a:ext uri="{FF2B5EF4-FFF2-40B4-BE49-F238E27FC236}">
                <a16:creationId xmlns:a16="http://schemas.microsoft.com/office/drawing/2014/main" id="{01B7555B-4B3C-0D9D-7692-3EF361D9B673}"/>
              </a:ext>
            </a:extLst>
          </p:cNvPr>
          <p:cNvGrpSpPr>
            <a:grpSpLocks noChangeAspect="1"/>
          </p:cNvGrpSpPr>
          <p:nvPr userDrawn="1"/>
        </p:nvGrpSpPr>
        <p:grpSpPr bwMode="auto">
          <a:xfrm>
            <a:off x="0" y="6400800"/>
            <a:ext cx="457200" cy="457200"/>
            <a:chOff x="1680" y="0"/>
            <a:chExt cx="4320" cy="4320"/>
          </a:xfrm>
        </p:grpSpPr>
        <p:sp>
          <p:nvSpPr>
            <p:cNvPr id="18" name="AutoShape 3">
              <a:extLst>
                <a:ext uri="{FF2B5EF4-FFF2-40B4-BE49-F238E27FC236}">
                  <a16:creationId xmlns:a16="http://schemas.microsoft.com/office/drawing/2014/main" id="{D050C177-6677-D98A-7F86-91E0E96E95CB}"/>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6FF84A9-F195-3928-AFA3-F4C14CC2E855}"/>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Rectangle 19">
              <a:extLst>
                <a:ext uri="{FF2B5EF4-FFF2-40B4-BE49-F238E27FC236}">
                  <a16:creationId xmlns:a16="http://schemas.microsoft.com/office/drawing/2014/main" id="{9ED872AD-8572-5DE2-7F62-2FEBF99B47D5}"/>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 name="Freeform 7">
              <a:extLst>
                <a:ext uri="{FF2B5EF4-FFF2-40B4-BE49-F238E27FC236}">
                  <a16:creationId xmlns:a16="http://schemas.microsoft.com/office/drawing/2014/main" id="{1E38C4B0-58DA-DAD2-8BEA-A4C4C0D40DCD}"/>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2" name="Text Placeholder 3">
            <a:extLst>
              <a:ext uri="{FF2B5EF4-FFF2-40B4-BE49-F238E27FC236}">
                <a16:creationId xmlns:a16="http://schemas.microsoft.com/office/drawing/2014/main" id="{FACB7C02-25A3-B9BE-2326-650C4C0650EB}"/>
              </a:ext>
            </a:extLst>
          </p:cNvPr>
          <p:cNvSpPr>
            <a:spLocks noGrp="1"/>
          </p:cNvSpPr>
          <p:nvPr>
            <p:ph type="body" sz="quarter" idx="10" hasCustomPrompt="1"/>
          </p:nvPr>
        </p:nvSpPr>
        <p:spPr>
          <a:xfrm>
            <a:off x="1133539" y="950976"/>
            <a:ext cx="9921748" cy="4061782"/>
          </a:xfrm>
        </p:spPr>
        <p:txBody>
          <a:bodyPr lIns="0" tIns="0" rIns="0" bIns="0" anchor="ctr">
            <a:normAutofit/>
          </a:bodyPr>
          <a:lstStyle>
            <a:lvl1pPr marL="0" indent="0" algn="ctr">
              <a:lnSpc>
                <a:spcPct val="125000"/>
              </a:lnSpc>
              <a:buNone/>
              <a:defRPr sz="6000" b="0" i="0">
                <a:solidFill>
                  <a:schemeClr val="bg1"/>
                </a:solidFill>
                <a:latin typeface="+mj-lt"/>
              </a:defRPr>
            </a:lvl1pPr>
          </a:lstStyle>
          <a:p>
            <a:pPr lvl="0"/>
            <a:r>
              <a:rPr lang="en-US"/>
              <a:t>Click to edit text styles</a:t>
            </a:r>
          </a:p>
        </p:txBody>
      </p:sp>
      <p:sp>
        <p:nvSpPr>
          <p:cNvPr id="8" name="Text Placeholder 5">
            <a:extLst>
              <a:ext uri="{FF2B5EF4-FFF2-40B4-BE49-F238E27FC236}">
                <a16:creationId xmlns:a16="http://schemas.microsoft.com/office/drawing/2014/main" id="{036CFF80-799B-5C54-B9EF-54EF6F60A619}"/>
              </a:ext>
            </a:extLst>
          </p:cNvPr>
          <p:cNvSpPr>
            <a:spLocks noGrp="1"/>
          </p:cNvSpPr>
          <p:nvPr>
            <p:ph type="body" sz="quarter" idx="11" hasCustomPrompt="1"/>
          </p:nvPr>
        </p:nvSpPr>
        <p:spPr>
          <a:xfrm>
            <a:off x="1133539" y="5643694"/>
            <a:ext cx="9921748" cy="572955"/>
          </a:xfrm>
        </p:spPr>
        <p:txBody>
          <a:bodyPr lIns="0" tIns="0" rIns="0" bIns="0" anchor="ctr">
            <a:noAutofit/>
          </a:bodyPr>
          <a:lstStyle>
            <a:lvl1pPr marL="0" indent="0" algn="r">
              <a:spcAft>
                <a:spcPts val="0"/>
              </a:spcAft>
              <a:buNone/>
              <a:defRPr sz="1800">
                <a:solidFill>
                  <a:schemeClr val="bg1"/>
                </a:solidFill>
                <a:latin typeface="+mn-lt"/>
              </a:defRPr>
            </a:lvl1pPr>
          </a:lstStyle>
          <a:p>
            <a:pPr lvl="0"/>
            <a:r>
              <a:rPr lang="en-US"/>
              <a:t>Click to edit text styles</a:t>
            </a:r>
          </a:p>
        </p:txBody>
      </p:sp>
    </p:spTree>
    <p:extLst>
      <p:ext uri="{BB962C8B-B14F-4D97-AF65-F5344CB8AC3E}">
        <p14:creationId xmlns:p14="http://schemas.microsoft.com/office/powerpoint/2010/main" val="342751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smos quote">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BC2205-42B4-9DF1-F8A7-C3789038EBED}"/>
              </a:ext>
            </a:extLst>
          </p:cNvPr>
          <p:cNvPicPr>
            <a:picLocks noChangeAspect="1"/>
          </p:cNvPicPr>
          <p:nvPr userDrawn="1"/>
        </p:nvPicPr>
        <p:blipFill>
          <a:blip r:embed="rId2"/>
          <a:srcRect/>
          <a:stretch/>
        </p:blipFill>
        <p:spPr>
          <a:xfrm>
            <a:off x="763" y="857"/>
            <a:ext cx="12190474" cy="6857142"/>
          </a:xfrm>
          <a:prstGeom prst="rect">
            <a:avLst/>
          </a:prstGeom>
        </p:spPr>
      </p:pic>
      <p:sp>
        <p:nvSpPr>
          <p:cNvPr id="3" name="Rectangle 2" descr="Intel Confidential">
            <a:extLst>
              <a:ext uri="{FF2B5EF4-FFF2-40B4-BE49-F238E27FC236}">
                <a16:creationId xmlns:a16="http://schemas.microsoft.com/office/drawing/2014/main" id="{04397652-A75A-A1D6-3783-4DDBE35A2313}"/>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5" name="TextBox 14" descr="page number">
            <a:extLst>
              <a:ext uri="{FF2B5EF4-FFF2-40B4-BE49-F238E27FC236}">
                <a16:creationId xmlns:a16="http://schemas.microsoft.com/office/drawing/2014/main" id="{63AA8029-D52C-EE0C-9F4F-6C42757F2D2D}"/>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6" name="Picture 15" descr="A black background with a black square&#10;&#10;AI-generated content may be incorrect.">
            <a:extLst>
              <a:ext uri="{FF2B5EF4-FFF2-40B4-BE49-F238E27FC236}">
                <a16:creationId xmlns:a16="http://schemas.microsoft.com/office/drawing/2014/main" id="{7362E2BC-FF10-A9FD-11A4-9426C94B5F22}"/>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17" name="Group 4">
            <a:extLst>
              <a:ext uri="{FF2B5EF4-FFF2-40B4-BE49-F238E27FC236}">
                <a16:creationId xmlns:a16="http://schemas.microsoft.com/office/drawing/2014/main" id="{259E7677-0EB3-B7BF-F2F2-3CB59D18172A}"/>
              </a:ext>
            </a:extLst>
          </p:cNvPr>
          <p:cNvGrpSpPr>
            <a:grpSpLocks noChangeAspect="1"/>
          </p:cNvGrpSpPr>
          <p:nvPr userDrawn="1"/>
        </p:nvGrpSpPr>
        <p:grpSpPr bwMode="auto">
          <a:xfrm>
            <a:off x="0" y="6400800"/>
            <a:ext cx="457200" cy="457200"/>
            <a:chOff x="1680" y="0"/>
            <a:chExt cx="4320" cy="4320"/>
          </a:xfrm>
        </p:grpSpPr>
        <p:sp>
          <p:nvSpPr>
            <p:cNvPr id="18" name="AutoShape 3">
              <a:extLst>
                <a:ext uri="{FF2B5EF4-FFF2-40B4-BE49-F238E27FC236}">
                  <a16:creationId xmlns:a16="http://schemas.microsoft.com/office/drawing/2014/main" id="{BE8D7694-5AAC-96F8-8387-E5558A89A1D6}"/>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B02F2795-8715-67F8-D239-287BF8F22B00}"/>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Rectangle 19">
              <a:extLst>
                <a:ext uri="{FF2B5EF4-FFF2-40B4-BE49-F238E27FC236}">
                  <a16:creationId xmlns:a16="http://schemas.microsoft.com/office/drawing/2014/main" id="{AF2E601A-5756-E981-1E43-410EF5D84EEC}"/>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 name="Freeform 7">
              <a:extLst>
                <a:ext uri="{FF2B5EF4-FFF2-40B4-BE49-F238E27FC236}">
                  <a16:creationId xmlns:a16="http://schemas.microsoft.com/office/drawing/2014/main" id="{79334767-EA09-93B3-6BFE-9C2E8C7FDBAE}"/>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2" name="Text Placeholder 3">
            <a:extLst>
              <a:ext uri="{FF2B5EF4-FFF2-40B4-BE49-F238E27FC236}">
                <a16:creationId xmlns:a16="http://schemas.microsoft.com/office/drawing/2014/main" id="{FACB7C02-25A3-B9BE-2326-650C4C0650EB}"/>
              </a:ext>
            </a:extLst>
          </p:cNvPr>
          <p:cNvSpPr>
            <a:spLocks noGrp="1"/>
          </p:cNvSpPr>
          <p:nvPr>
            <p:ph type="body" sz="quarter" idx="10" hasCustomPrompt="1"/>
          </p:nvPr>
        </p:nvSpPr>
        <p:spPr>
          <a:xfrm>
            <a:off x="1133539" y="950976"/>
            <a:ext cx="9921748" cy="4061782"/>
          </a:xfrm>
        </p:spPr>
        <p:txBody>
          <a:bodyPr lIns="0" tIns="0" rIns="0" bIns="0" anchor="ctr">
            <a:normAutofit/>
          </a:bodyPr>
          <a:lstStyle>
            <a:lvl1pPr marL="0" indent="0" algn="ctr">
              <a:lnSpc>
                <a:spcPct val="125000"/>
              </a:lnSpc>
              <a:buNone/>
              <a:defRPr sz="6000" b="0" i="0">
                <a:solidFill>
                  <a:schemeClr val="bg1"/>
                </a:solidFill>
                <a:latin typeface="+mj-lt"/>
              </a:defRPr>
            </a:lvl1pPr>
          </a:lstStyle>
          <a:p>
            <a:pPr lvl="0"/>
            <a:r>
              <a:rPr lang="en-US"/>
              <a:t>Click to edit text styles</a:t>
            </a:r>
          </a:p>
        </p:txBody>
      </p:sp>
      <p:sp>
        <p:nvSpPr>
          <p:cNvPr id="8" name="Text Placeholder 5">
            <a:extLst>
              <a:ext uri="{FF2B5EF4-FFF2-40B4-BE49-F238E27FC236}">
                <a16:creationId xmlns:a16="http://schemas.microsoft.com/office/drawing/2014/main" id="{036CFF80-799B-5C54-B9EF-54EF6F60A619}"/>
              </a:ext>
            </a:extLst>
          </p:cNvPr>
          <p:cNvSpPr>
            <a:spLocks noGrp="1"/>
          </p:cNvSpPr>
          <p:nvPr>
            <p:ph type="body" sz="quarter" idx="11" hasCustomPrompt="1"/>
          </p:nvPr>
        </p:nvSpPr>
        <p:spPr>
          <a:xfrm>
            <a:off x="1133539" y="5643694"/>
            <a:ext cx="9921748" cy="572955"/>
          </a:xfrm>
        </p:spPr>
        <p:txBody>
          <a:bodyPr lIns="0" tIns="0" rIns="0" bIns="0" anchor="ctr">
            <a:noAutofit/>
          </a:bodyPr>
          <a:lstStyle>
            <a:lvl1pPr marL="0" indent="0" algn="r">
              <a:spcAft>
                <a:spcPts val="0"/>
              </a:spcAft>
              <a:buNone/>
              <a:defRPr sz="1800">
                <a:solidFill>
                  <a:schemeClr val="bg1"/>
                </a:solidFill>
                <a:latin typeface="+mn-lt"/>
              </a:defRPr>
            </a:lvl1pPr>
          </a:lstStyle>
          <a:p>
            <a:pPr lvl="0"/>
            <a:r>
              <a:rPr lang="en-US"/>
              <a:t>Click to edit text styles</a:t>
            </a:r>
          </a:p>
        </p:txBody>
      </p:sp>
    </p:spTree>
    <p:extLst>
      <p:ext uri="{BB962C8B-B14F-4D97-AF65-F5344CB8AC3E}">
        <p14:creationId xmlns:p14="http://schemas.microsoft.com/office/powerpoint/2010/main" val="146522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with frame">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07A504-5E0D-91AE-1A1B-FDDE42EECE90}"/>
              </a:ext>
            </a:extLst>
          </p:cNvPr>
          <p:cNvPicPr>
            <a:picLocks noChangeAspect="1"/>
          </p:cNvPicPr>
          <p:nvPr userDrawn="1"/>
        </p:nvPicPr>
        <p:blipFill>
          <a:blip r:embed="rId2"/>
          <a:srcRect/>
          <a:stretch/>
        </p:blipFill>
        <p:spPr>
          <a:xfrm>
            <a:off x="763" y="857"/>
            <a:ext cx="12190474" cy="6857142"/>
          </a:xfrm>
          <a:prstGeom prst="rect">
            <a:avLst/>
          </a:prstGeom>
          <a:solidFill>
            <a:schemeClr val="accent1"/>
          </a:solidFill>
        </p:spPr>
      </p:pic>
      <p:pic>
        <p:nvPicPr>
          <p:cNvPr id="19" name="Picture 18" descr="A black background with a black square&#10;&#10;AI-generated content may be incorrect.">
            <a:extLst>
              <a:ext uri="{FF2B5EF4-FFF2-40B4-BE49-F238E27FC236}">
                <a16:creationId xmlns:a16="http://schemas.microsoft.com/office/drawing/2014/main" id="{5AC5BCC1-A0B8-FD9C-55FE-0F9C5B38DB58}"/>
              </a:ext>
            </a:extLst>
          </p:cNvPr>
          <p:cNvPicPr>
            <a:picLocks noChangeAspect="1"/>
          </p:cNvPicPr>
          <p:nvPr userDrawn="1"/>
        </p:nvPicPr>
        <p:blipFill>
          <a:blip r:embed="rId3"/>
          <a:srcRect t="83998" r="91005"/>
          <a:stretch/>
        </p:blipFill>
        <p:spPr>
          <a:xfrm>
            <a:off x="763" y="5760291"/>
            <a:ext cx="1096518" cy="1097280"/>
          </a:xfrm>
          <a:prstGeom prst="rect">
            <a:avLst/>
          </a:prstGeom>
        </p:spPr>
      </p:pic>
      <p:sp>
        <p:nvSpPr>
          <p:cNvPr id="21" name="TextBox 20" descr="page number">
            <a:extLst>
              <a:ext uri="{FF2B5EF4-FFF2-40B4-BE49-F238E27FC236}">
                <a16:creationId xmlns:a16="http://schemas.microsoft.com/office/drawing/2014/main" id="{B49F5197-1690-C961-BC7E-24452710A831}"/>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22" name="Group 4">
            <a:extLst>
              <a:ext uri="{FF2B5EF4-FFF2-40B4-BE49-F238E27FC236}">
                <a16:creationId xmlns:a16="http://schemas.microsoft.com/office/drawing/2014/main" id="{68E5B861-3FF2-8AAD-AA88-1B59AD90B71D}"/>
              </a:ext>
            </a:extLst>
          </p:cNvPr>
          <p:cNvGrpSpPr>
            <a:grpSpLocks noChangeAspect="1"/>
          </p:cNvGrpSpPr>
          <p:nvPr userDrawn="1"/>
        </p:nvGrpSpPr>
        <p:grpSpPr bwMode="auto">
          <a:xfrm>
            <a:off x="0" y="6400800"/>
            <a:ext cx="457200" cy="457200"/>
            <a:chOff x="1680" y="0"/>
            <a:chExt cx="4320" cy="4320"/>
          </a:xfrm>
        </p:grpSpPr>
        <p:sp>
          <p:nvSpPr>
            <p:cNvPr id="23" name="AutoShape 3">
              <a:extLst>
                <a:ext uri="{FF2B5EF4-FFF2-40B4-BE49-F238E27FC236}">
                  <a16:creationId xmlns:a16="http://schemas.microsoft.com/office/drawing/2014/main" id="{8E459391-04BC-0A8C-9FAE-B9C999970625}"/>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2A3BC2FC-2474-3779-E526-D10BE91B3E94}"/>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 name="Rectangle 24">
              <a:extLst>
                <a:ext uri="{FF2B5EF4-FFF2-40B4-BE49-F238E27FC236}">
                  <a16:creationId xmlns:a16="http://schemas.microsoft.com/office/drawing/2014/main" id="{1B01ECE1-B0E7-FAD0-20F2-A14BD53A86D6}"/>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 name="Freeform 7">
              <a:extLst>
                <a:ext uri="{FF2B5EF4-FFF2-40B4-BE49-F238E27FC236}">
                  <a16:creationId xmlns:a16="http://schemas.microsoft.com/office/drawing/2014/main" id="{B8EFA3B8-0B93-097B-CD78-10B53227EC2C}"/>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8DFA79AD-8981-4F51-8CC1-43C885681348}"/>
              </a:ext>
            </a:extLst>
          </p:cNvPr>
          <p:cNvSpPr>
            <a:spLocks noGrp="1"/>
          </p:cNvSpPr>
          <p:nvPr>
            <p:ph type="title" hasCustomPrompt="1"/>
          </p:nvPr>
        </p:nvSpPr>
        <p:spPr>
          <a:xfrm>
            <a:off x="638175" y="638175"/>
            <a:ext cx="10915652" cy="5581650"/>
          </a:xfrm>
          <a:noFill/>
        </p:spPr>
        <p:txBody>
          <a:bodyPr lIns="365760" tIns="365760" rIns="365760" bIns="365760" anchor="ctr" anchorCtr="0">
            <a:normAutofit/>
          </a:bodyPr>
          <a:lstStyle>
            <a:lvl1pPr algn="ctr">
              <a:defRPr sz="4800">
                <a:solidFill>
                  <a:schemeClr val="bg1"/>
                </a:solidFill>
              </a:defRPr>
            </a:lvl1pPr>
          </a:lstStyle>
          <a:p>
            <a:r>
              <a:rPr lang="en-US"/>
              <a:t>Click to edit title style</a:t>
            </a:r>
          </a:p>
        </p:txBody>
      </p:sp>
    </p:spTree>
    <p:extLst>
      <p:ext uri="{BB962C8B-B14F-4D97-AF65-F5344CB8AC3E}">
        <p14:creationId xmlns:p14="http://schemas.microsoft.com/office/powerpoint/2010/main" val="196706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emplate Guide">
    <p:bg>
      <p:bgPr>
        <a:solidFill>
          <a:schemeClr val="bg1"/>
        </a:solidFill>
        <a:effectLst/>
      </p:bgPr>
    </p:bg>
    <p:spTree>
      <p:nvGrpSpPr>
        <p:cNvPr id="1" name=""/>
        <p:cNvGrpSpPr/>
        <p:nvPr/>
      </p:nvGrpSpPr>
      <p:grpSpPr>
        <a:xfrm>
          <a:off x="0" y="0"/>
          <a:ext cx="0" cy="0"/>
          <a:chOff x="0" y="0"/>
          <a:chExt cx="0" cy="0"/>
        </a:xfrm>
      </p:grpSpPr>
      <p:pic>
        <p:nvPicPr>
          <p:cNvPr id="13" name="Picture 12" descr="A black background with a black square&#10;&#10;AI-generated content may be incorrect.">
            <a:extLst>
              <a:ext uri="{FF2B5EF4-FFF2-40B4-BE49-F238E27FC236}">
                <a16:creationId xmlns:a16="http://schemas.microsoft.com/office/drawing/2014/main" id="{2E49891F-42E2-0D89-92CB-49BFFA592FAC}"/>
              </a:ext>
            </a:extLst>
          </p:cNvPr>
          <p:cNvPicPr>
            <a:picLocks noChangeAspect="1"/>
          </p:cNvPicPr>
          <p:nvPr userDrawn="1"/>
        </p:nvPicPr>
        <p:blipFill>
          <a:blip r:embed="rId2"/>
          <a:srcRect t="83998" r="91005"/>
          <a:stretch/>
        </p:blipFill>
        <p:spPr>
          <a:xfrm>
            <a:off x="762" y="5760291"/>
            <a:ext cx="1096518" cy="1097280"/>
          </a:xfrm>
          <a:prstGeom prst="rect">
            <a:avLst/>
          </a:prstGeom>
        </p:spPr>
      </p:pic>
      <p:sp>
        <p:nvSpPr>
          <p:cNvPr id="3" name="Title 2">
            <a:extLst>
              <a:ext uri="{FF2B5EF4-FFF2-40B4-BE49-F238E27FC236}">
                <a16:creationId xmlns:a16="http://schemas.microsoft.com/office/drawing/2014/main" id="{F0A621CC-18DC-3B06-EEB8-93AE493C6ECD}"/>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6" name="TextBox 5" descr="page number">
            <a:extLst>
              <a:ext uri="{FF2B5EF4-FFF2-40B4-BE49-F238E27FC236}">
                <a16:creationId xmlns:a16="http://schemas.microsoft.com/office/drawing/2014/main" id="{4B6B2BDF-54B7-F1F8-2154-47FACF45E7D5}"/>
              </a:ext>
            </a:extLst>
          </p:cNvPr>
          <p:cNvSpPr txBox="1"/>
          <p:nvPr userDrawn="1"/>
        </p:nvSpPr>
        <p:spPr>
          <a:xfrm>
            <a:off x="11880044" y="6515100"/>
            <a:ext cx="166713" cy="2286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5" name="Group 4">
            <a:extLst>
              <a:ext uri="{FF2B5EF4-FFF2-40B4-BE49-F238E27FC236}">
                <a16:creationId xmlns:a16="http://schemas.microsoft.com/office/drawing/2014/main" id="{497511DA-4B0E-E17E-7E47-B2D490B8A55B}"/>
              </a:ext>
            </a:extLst>
          </p:cNvPr>
          <p:cNvGrpSpPr>
            <a:grpSpLocks noChangeAspect="1"/>
          </p:cNvGrpSpPr>
          <p:nvPr userDrawn="1"/>
        </p:nvGrpSpPr>
        <p:grpSpPr bwMode="auto">
          <a:xfrm>
            <a:off x="0" y="6400800"/>
            <a:ext cx="457200" cy="457200"/>
            <a:chOff x="1680" y="0"/>
            <a:chExt cx="4320" cy="4320"/>
          </a:xfrm>
        </p:grpSpPr>
        <p:sp>
          <p:nvSpPr>
            <p:cNvPr id="7" name="AutoShape 3">
              <a:extLst>
                <a:ext uri="{FF2B5EF4-FFF2-40B4-BE49-F238E27FC236}">
                  <a16:creationId xmlns:a16="http://schemas.microsoft.com/office/drawing/2014/main" id="{84973F62-8364-5044-CA2D-607554D9C6BD}"/>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a:extLst>
                <a:ext uri="{FF2B5EF4-FFF2-40B4-BE49-F238E27FC236}">
                  <a16:creationId xmlns:a16="http://schemas.microsoft.com/office/drawing/2014/main" id="{CF4AE3EE-794C-3350-EBC8-5ED2F37B0ABF}"/>
                </a:ext>
              </a:extLst>
            </p:cNvPr>
            <p:cNvSpPr>
              <a:spLocks noChangeArrowheads="1"/>
            </p:cNvSpPr>
            <p:nvPr/>
          </p:nvSpPr>
          <p:spPr bwMode="auto">
            <a:xfrm>
              <a:off x="1680" y="0"/>
              <a:ext cx="4320" cy="4320"/>
            </a:xfrm>
            <a:prstGeom prst="rect">
              <a:avLst/>
            </a:prstGeom>
            <a:solidFill>
              <a:srgbClr val="001E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 name="Rectangle 6">
              <a:extLst>
                <a:ext uri="{FF2B5EF4-FFF2-40B4-BE49-F238E27FC236}">
                  <a16:creationId xmlns:a16="http://schemas.microsoft.com/office/drawing/2014/main" id="{5381BEF9-4515-C016-F909-4884B41556A6}"/>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 name="Freeform 7">
              <a:extLst>
                <a:ext uri="{FF2B5EF4-FFF2-40B4-BE49-F238E27FC236}">
                  <a16:creationId xmlns:a16="http://schemas.microsoft.com/office/drawing/2014/main" id="{78B22B4F-1222-E7C3-3F55-6198AA79274B}"/>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Tree>
    <p:extLst>
      <p:ext uri="{BB962C8B-B14F-4D97-AF65-F5344CB8AC3E}">
        <p14:creationId xmlns:p14="http://schemas.microsoft.com/office/powerpoint/2010/main" val="206658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balt divider">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0D6A7-CA38-BD00-4124-83CC9552020F}"/>
              </a:ext>
            </a:extLst>
          </p:cNvPr>
          <p:cNvPicPr>
            <a:picLocks noChangeAspect="1"/>
          </p:cNvPicPr>
          <p:nvPr userDrawn="1"/>
        </p:nvPicPr>
        <p:blipFill>
          <a:blip r:embed="rId2"/>
          <a:srcRect/>
          <a:stretch/>
        </p:blipFill>
        <p:spPr>
          <a:xfrm>
            <a:off x="763" y="857"/>
            <a:ext cx="12190474" cy="6857142"/>
          </a:xfrm>
          <a:prstGeom prst="rect">
            <a:avLst/>
          </a:prstGeom>
        </p:spPr>
      </p:pic>
      <p:pic>
        <p:nvPicPr>
          <p:cNvPr id="7" name="Picture 6" descr="A black background with a black square&#10;&#10;AI-generated content may be incorrect.">
            <a:extLst>
              <a:ext uri="{FF2B5EF4-FFF2-40B4-BE49-F238E27FC236}">
                <a16:creationId xmlns:a16="http://schemas.microsoft.com/office/drawing/2014/main" id="{31D9AC2E-2E32-AE19-E196-EB7866FBF867}"/>
              </a:ext>
            </a:extLst>
          </p:cNvPr>
          <p:cNvPicPr>
            <a:picLocks noChangeAspect="1"/>
          </p:cNvPicPr>
          <p:nvPr userDrawn="1"/>
        </p:nvPicPr>
        <p:blipFill>
          <a:blip r:embed="rId3"/>
          <a:srcRect t="83998" r="91005"/>
          <a:stretch/>
        </p:blipFill>
        <p:spPr>
          <a:xfrm>
            <a:off x="763" y="5760291"/>
            <a:ext cx="1096518" cy="1097280"/>
          </a:xfrm>
          <a:prstGeom prst="rect">
            <a:avLst/>
          </a:prstGeom>
        </p:spPr>
      </p:pic>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638175" y="1350963"/>
            <a:ext cx="10915650" cy="4156074"/>
          </a:xfrm>
        </p:spPr>
        <p:txBody>
          <a:bodyPr anchor="ctr" anchorCtr="0">
            <a:noAutofit/>
          </a:bodyPr>
          <a:lstStyle>
            <a:lvl1pPr algn="l" defTabSz="914400" rtl="0" eaLnBrk="1" latinLnBrk="0" hangingPunct="1">
              <a:lnSpc>
                <a:spcPct val="90000"/>
              </a:lnSpc>
              <a:spcBef>
                <a:spcPts val="0"/>
              </a:spcBef>
              <a:spcAft>
                <a:spcPts val="0"/>
              </a:spcAft>
              <a:buNone/>
              <a:defRPr lang="en-US" sz="11500" i="0" kern="1200" spc="0" baseline="0" dirty="0">
                <a:solidFill>
                  <a:schemeClr val="bg1"/>
                </a:solidFill>
                <a:effectLst>
                  <a:outerShdw blurRad="127000" dist="25400" dir="5400000" algn="ctr" rotWithShape="0">
                    <a:srgbClr val="000864">
                      <a:alpha val="67000"/>
                    </a:srgbClr>
                  </a:outerShdw>
                </a:effectLst>
                <a:latin typeface="IntelOne Headline Bold Italic" panose="020B0803020203090204" pitchFamily="34" charset="0"/>
                <a:ea typeface="+mj-ea"/>
                <a:cs typeface="+mj-cs"/>
              </a:defRPr>
            </a:lvl1pPr>
          </a:lstStyle>
          <a:p>
            <a:r>
              <a:rPr lang="en-US"/>
              <a:t>Click to edit title style</a:t>
            </a:r>
          </a:p>
        </p:txBody>
      </p:sp>
      <p:sp>
        <p:nvSpPr>
          <p:cNvPr id="15" name="TextBox 14" descr="page number">
            <a:extLst>
              <a:ext uri="{FF2B5EF4-FFF2-40B4-BE49-F238E27FC236}">
                <a16:creationId xmlns:a16="http://schemas.microsoft.com/office/drawing/2014/main" id="{B1CE7046-F203-FD3E-E55F-DEFED53A1D2F}"/>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16" name="Group 4">
            <a:extLst>
              <a:ext uri="{FF2B5EF4-FFF2-40B4-BE49-F238E27FC236}">
                <a16:creationId xmlns:a16="http://schemas.microsoft.com/office/drawing/2014/main" id="{9E8933B2-1B40-FF4C-4A29-BF3ACCF496E6}"/>
              </a:ext>
            </a:extLst>
          </p:cNvPr>
          <p:cNvGrpSpPr>
            <a:grpSpLocks noChangeAspect="1"/>
          </p:cNvGrpSpPr>
          <p:nvPr userDrawn="1"/>
        </p:nvGrpSpPr>
        <p:grpSpPr bwMode="auto">
          <a:xfrm>
            <a:off x="0" y="6400800"/>
            <a:ext cx="457200" cy="457200"/>
            <a:chOff x="1680" y="0"/>
            <a:chExt cx="4320" cy="4320"/>
          </a:xfrm>
        </p:grpSpPr>
        <p:sp>
          <p:nvSpPr>
            <p:cNvPr id="17" name="AutoShape 3">
              <a:extLst>
                <a:ext uri="{FF2B5EF4-FFF2-40B4-BE49-F238E27FC236}">
                  <a16:creationId xmlns:a16="http://schemas.microsoft.com/office/drawing/2014/main" id="{4D9AA6DD-A8BA-C3A7-8A6A-13B04FD9034A}"/>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023B5455-CFBE-39F6-D847-D2A1153A7220}"/>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 name="Rectangle 18">
              <a:extLst>
                <a:ext uri="{FF2B5EF4-FFF2-40B4-BE49-F238E27FC236}">
                  <a16:creationId xmlns:a16="http://schemas.microsoft.com/office/drawing/2014/main" id="{9C727739-BB2F-107F-1DE3-574B9E406332}"/>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Freeform 7">
              <a:extLst>
                <a:ext uri="{FF2B5EF4-FFF2-40B4-BE49-F238E27FC236}">
                  <a16:creationId xmlns:a16="http://schemas.microsoft.com/office/drawing/2014/main" id="{7BF27967-8C43-B190-829A-C7F4A9A2C6C5}"/>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Tree>
    <p:extLst>
      <p:ext uri="{BB962C8B-B14F-4D97-AF65-F5344CB8AC3E}">
        <p14:creationId xmlns:p14="http://schemas.microsoft.com/office/powerpoint/2010/main" val="16154375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cSld name="Classic end slide">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98BFBD-0101-4470-FD35-44C4A7E0CC0E}"/>
              </a:ext>
            </a:extLst>
          </p:cNvPr>
          <p:cNvPicPr>
            <a:picLocks noChangeAspect="1"/>
          </p:cNvPicPr>
          <p:nvPr userDrawn="1"/>
        </p:nvPicPr>
        <p:blipFill>
          <a:blip r:embed="rId2"/>
          <a:srcRect/>
          <a:stretch/>
        </p:blipFill>
        <p:spPr>
          <a:xfrm>
            <a:off x="763" y="857"/>
            <a:ext cx="12190474" cy="6857142"/>
          </a:xfrm>
          <a:prstGeom prst="rect">
            <a:avLst/>
          </a:prstGeom>
        </p:spPr>
      </p:pic>
      <p:grpSp>
        <p:nvGrpSpPr>
          <p:cNvPr id="2" name="Group 1">
            <a:extLst>
              <a:ext uri="{FF2B5EF4-FFF2-40B4-BE49-F238E27FC236}">
                <a16:creationId xmlns:a16="http://schemas.microsoft.com/office/drawing/2014/main" id="{F2BFB1A8-2570-E6D9-C487-791F2653BE13}"/>
              </a:ext>
            </a:extLst>
          </p:cNvPr>
          <p:cNvGrpSpPr>
            <a:grpSpLocks noChangeAspect="1"/>
          </p:cNvGrpSpPr>
          <p:nvPr userDrawn="1"/>
        </p:nvGrpSpPr>
        <p:grpSpPr>
          <a:xfrm>
            <a:off x="4144824" y="2606040"/>
            <a:ext cx="3902352" cy="1645920"/>
            <a:chOff x="1314450" y="6391094"/>
            <a:chExt cx="997266" cy="420623"/>
          </a:xfrm>
          <a:solidFill>
            <a:srgbClr val="000000"/>
          </a:solidFill>
        </p:grpSpPr>
        <p:sp>
          <p:nvSpPr>
            <p:cNvPr id="3" name="Freeform: Shape 2">
              <a:extLst>
                <a:ext uri="{FF2B5EF4-FFF2-40B4-BE49-F238E27FC236}">
                  <a16:creationId xmlns:a16="http://schemas.microsoft.com/office/drawing/2014/main" id="{EF12FBC9-6FBA-A5FC-8D14-B2C5B72AE693}"/>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C7FD"/>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One Text"/>
                <a:ea typeface="Intel Clear" panose="020B0604020203020204" pitchFamily="34" charset="0"/>
                <a:cs typeface="Times New Roman" panose="02020603050405020304" pitchFamily="18" charset="0"/>
              </a:endParaRPr>
            </a:p>
          </p:txBody>
        </p:sp>
        <p:sp>
          <p:nvSpPr>
            <p:cNvPr id="4" name="Freeform: Shape 3">
              <a:extLst>
                <a:ext uri="{FF2B5EF4-FFF2-40B4-BE49-F238E27FC236}">
                  <a16:creationId xmlns:a16="http://schemas.microsoft.com/office/drawing/2014/main" id="{D5755650-BCD3-FD53-45B4-2BF6A8C03467}"/>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One Text"/>
                <a:ea typeface="Intel Clear" panose="020B0604020203020204" pitchFamily="34" charset="0"/>
                <a:cs typeface="Times New Roman" panose="02020603050405020304" pitchFamily="18" charset="0"/>
              </a:endParaRPr>
            </a:p>
          </p:txBody>
        </p:sp>
      </p:grpSp>
    </p:spTree>
    <p:extLst>
      <p:ext uri="{BB962C8B-B14F-4D97-AF65-F5344CB8AC3E}">
        <p14:creationId xmlns:p14="http://schemas.microsoft.com/office/powerpoint/2010/main" val="87716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Cosmos end slide">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69D386-6EE0-12F2-4E24-71473C24C034}"/>
              </a:ext>
            </a:extLst>
          </p:cNvPr>
          <p:cNvPicPr>
            <a:picLocks noChangeAspect="1"/>
          </p:cNvPicPr>
          <p:nvPr userDrawn="1"/>
        </p:nvPicPr>
        <p:blipFill>
          <a:blip r:embed="rId2"/>
          <a:srcRect/>
          <a:stretch/>
        </p:blipFill>
        <p:spPr>
          <a:xfrm>
            <a:off x="763" y="857"/>
            <a:ext cx="12190474" cy="6857142"/>
          </a:xfrm>
          <a:prstGeom prst="rect">
            <a:avLst/>
          </a:prstGeom>
        </p:spPr>
      </p:pic>
      <p:grpSp>
        <p:nvGrpSpPr>
          <p:cNvPr id="5" name="Group 4">
            <a:extLst>
              <a:ext uri="{FF2B5EF4-FFF2-40B4-BE49-F238E27FC236}">
                <a16:creationId xmlns:a16="http://schemas.microsoft.com/office/drawing/2014/main" id="{3132743F-D3E3-44AA-68AB-243210C00120}"/>
              </a:ext>
            </a:extLst>
          </p:cNvPr>
          <p:cNvGrpSpPr>
            <a:grpSpLocks noChangeAspect="1"/>
          </p:cNvGrpSpPr>
          <p:nvPr userDrawn="1"/>
        </p:nvGrpSpPr>
        <p:grpSpPr>
          <a:xfrm>
            <a:off x="4144824" y="2606040"/>
            <a:ext cx="3902352" cy="1645920"/>
            <a:chOff x="1314450" y="6391094"/>
            <a:chExt cx="997266" cy="420623"/>
          </a:xfrm>
          <a:solidFill>
            <a:srgbClr val="000000"/>
          </a:solidFill>
        </p:grpSpPr>
        <p:sp>
          <p:nvSpPr>
            <p:cNvPr id="6" name="Freeform: Shape 5">
              <a:extLst>
                <a:ext uri="{FF2B5EF4-FFF2-40B4-BE49-F238E27FC236}">
                  <a16:creationId xmlns:a16="http://schemas.microsoft.com/office/drawing/2014/main" id="{A82D3313-5D1D-DFAE-22DE-1852A1EA95E4}"/>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C7FD"/>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One Text"/>
                <a:ea typeface="Intel Clear" panose="020B0604020203020204" pitchFamily="34" charset="0"/>
                <a:cs typeface="Times New Roman" panose="02020603050405020304" pitchFamily="18" charset="0"/>
              </a:endParaRPr>
            </a:p>
          </p:txBody>
        </p:sp>
        <p:sp>
          <p:nvSpPr>
            <p:cNvPr id="7" name="Freeform: Shape 6">
              <a:extLst>
                <a:ext uri="{FF2B5EF4-FFF2-40B4-BE49-F238E27FC236}">
                  <a16:creationId xmlns:a16="http://schemas.microsoft.com/office/drawing/2014/main" id="{34919443-6B52-80B6-0E65-6117E4DD15BC}"/>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One Text"/>
                <a:ea typeface="Intel Clear" panose="020B0604020203020204" pitchFamily="34" charset="0"/>
                <a:cs typeface="Times New Roman" panose="02020603050405020304" pitchFamily="18" charset="0"/>
              </a:endParaRPr>
            </a:p>
          </p:txBody>
        </p:sp>
      </p:grpSp>
    </p:spTree>
    <p:extLst>
      <p:ext uri="{BB962C8B-B14F-4D97-AF65-F5344CB8AC3E}">
        <p14:creationId xmlns:p14="http://schemas.microsoft.com/office/powerpoint/2010/main" val="199426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18C3984-CA37-E37C-D032-FB7C69DD8543}"/>
              </a:ext>
            </a:extLst>
          </p:cNvPr>
          <p:cNvSpPr>
            <a:spLocks noGrp="1"/>
          </p:cNvSpPr>
          <p:nvPr>
            <p:ph type="title"/>
          </p:nvPr>
        </p:nvSpPr>
        <p:spPr>
          <a:xfrm>
            <a:off x="381000" y="276841"/>
            <a:ext cx="10972800" cy="1089529"/>
          </a:xfrm>
        </p:spPr>
        <p:txBody>
          <a:bodyPr/>
          <a:lstStyle/>
          <a:p>
            <a:r>
              <a:rPr lang="en-US"/>
              <a:t>Click to edit Master title style</a:t>
            </a:r>
          </a:p>
        </p:txBody>
      </p:sp>
    </p:spTree>
    <p:extLst>
      <p:ext uri="{BB962C8B-B14F-4D97-AF65-F5344CB8AC3E}">
        <p14:creationId xmlns:p14="http://schemas.microsoft.com/office/powerpoint/2010/main" val="320964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ontent Slide #2" preserve="1" userDrawn="1">
  <p:cSld name="Content Slide #2">
    <p:spTree>
      <p:nvGrpSpPr>
        <p:cNvPr id="1" name="Shape 87"/>
        <p:cNvGrpSpPr/>
        <p:nvPr/>
      </p:nvGrpSpPr>
      <p:grpSpPr>
        <a:xfrm>
          <a:off x="0" y="0"/>
          <a:ext cx="0" cy="0"/>
          <a:chOff x="0" y="0"/>
          <a:chExt cx="0" cy="0"/>
        </a:xfrm>
      </p:grpSpPr>
      <p:cxnSp>
        <p:nvCxnSpPr>
          <p:cNvPr id="90" name="Google Shape;90;p15"/>
          <p:cNvCxnSpPr/>
          <p:nvPr/>
        </p:nvCxnSpPr>
        <p:spPr>
          <a:xfrm rot="10800000">
            <a:off x="447775" y="100"/>
            <a:ext cx="0" cy="886500"/>
          </a:xfrm>
          <a:prstGeom prst="straightConnector1">
            <a:avLst/>
          </a:prstGeom>
          <a:noFill/>
          <a:ln w="9525" cap="flat" cmpd="sng">
            <a:solidFill>
              <a:schemeClr val="accent1"/>
            </a:solidFill>
            <a:prstDash val="solid"/>
            <a:round/>
            <a:headEnd type="none" w="med" len="med"/>
            <a:tailEnd type="none" w="med" len="med"/>
          </a:ln>
        </p:spPr>
      </p:cxnSp>
      <p:cxnSp>
        <p:nvCxnSpPr>
          <p:cNvPr id="91" name="Google Shape;91;p15"/>
          <p:cNvCxnSpPr/>
          <p:nvPr/>
        </p:nvCxnSpPr>
        <p:spPr>
          <a:xfrm rot="10800000">
            <a:off x="447767" y="6401400"/>
            <a:ext cx="0" cy="456600"/>
          </a:xfrm>
          <a:prstGeom prst="straightConnector1">
            <a:avLst/>
          </a:prstGeom>
          <a:noFill/>
          <a:ln w="9525" cap="flat" cmpd="sng">
            <a:solidFill>
              <a:schemeClr val="accent1"/>
            </a:solidFill>
            <a:prstDash val="solid"/>
            <a:round/>
            <a:headEnd type="none" w="med" len="med"/>
            <a:tailEnd type="none" w="med" len="med"/>
          </a:ln>
        </p:spPr>
      </p:cxnSp>
      <p:sp>
        <p:nvSpPr>
          <p:cNvPr id="92" name="Google Shape;92;p15"/>
          <p:cNvSpPr txBox="1">
            <a:spLocks noGrp="1"/>
          </p:cNvSpPr>
          <p:nvPr>
            <p:ph type="sldNum" idx="12"/>
          </p:nvPr>
        </p:nvSpPr>
        <p:spPr>
          <a:xfrm>
            <a:off x="81975" y="6169556"/>
            <a:ext cx="731700" cy="143700"/>
          </a:xfrm>
          <a:prstGeom prst="rect">
            <a:avLst/>
          </a:prstGeom>
          <a:noFill/>
          <a:ln>
            <a:noFill/>
          </a:ln>
        </p:spPr>
        <p:txBody>
          <a:bodyPr spcFirstLastPara="1" wrap="square" lIns="0" tIns="0" rIns="0" bIns="0" anchor="b" anchorCtr="0">
            <a:noAutofit/>
          </a:bodyPr>
          <a:lstStyle>
            <a:lvl1pPr lvl="0" algn="ctr" rtl="0">
              <a:buNone/>
              <a:defRPr sz="800">
                <a:latin typeface="Red Hat Text Medium"/>
                <a:ea typeface="Red Hat Text Medium"/>
                <a:cs typeface="Red Hat Text Medium"/>
                <a:sym typeface="Red Hat Text Medium"/>
              </a:defRPr>
            </a:lvl1pPr>
            <a:lvl2pPr lvl="1" algn="ctr" rtl="0">
              <a:buNone/>
              <a:defRPr sz="800">
                <a:latin typeface="Red Hat Text Medium"/>
                <a:ea typeface="Red Hat Text Medium"/>
                <a:cs typeface="Red Hat Text Medium"/>
                <a:sym typeface="Red Hat Text Medium"/>
              </a:defRPr>
            </a:lvl2pPr>
            <a:lvl3pPr lvl="2" algn="ctr" rtl="0">
              <a:buNone/>
              <a:defRPr sz="800">
                <a:latin typeface="Red Hat Text Medium"/>
                <a:ea typeface="Red Hat Text Medium"/>
                <a:cs typeface="Red Hat Text Medium"/>
                <a:sym typeface="Red Hat Text Medium"/>
              </a:defRPr>
            </a:lvl3pPr>
            <a:lvl4pPr lvl="3" algn="ctr" rtl="0">
              <a:buNone/>
              <a:defRPr sz="800">
                <a:latin typeface="Red Hat Text Medium"/>
                <a:ea typeface="Red Hat Text Medium"/>
                <a:cs typeface="Red Hat Text Medium"/>
                <a:sym typeface="Red Hat Text Medium"/>
              </a:defRPr>
            </a:lvl4pPr>
            <a:lvl5pPr lvl="4" algn="ctr" rtl="0">
              <a:buNone/>
              <a:defRPr sz="800">
                <a:latin typeface="Red Hat Text Medium"/>
                <a:ea typeface="Red Hat Text Medium"/>
                <a:cs typeface="Red Hat Text Medium"/>
                <a:sym typeface="Red Hat Text Medium"/>
              </a:defRPr>
            </a:lvl5pPr>
            <a:lvl6pPr lvl="5" algn="ctr" rtl="0">
              <a:buNone/>
              <a:defRPr sz="800">
                <a:latin typeface="Red Hat Text Medium"/>
                <a:ea typeface="Red Hat Text Medium"/>
                <a:cs typeface="Red Hat Text Medium"/>
                <a:sym typeface="Red Hat Text Medium"/>
              </a:defRPr>
            </a:lvl6pPr>
            <a:lvl7pPr lvl="6" algn="ctr" rtl="0">
              <a:buNone/>
              <a:defRPr sz="800">
                <a:latin typeface="Red Hat Text Medium"/>
                <a:ea typeface="Red Hat Text Medium"/>
                <a:cs typeface="Red Hat Text Medium"/>
                <a:sym typeface="Red Hat Text Medium"/>
              </a:defRPr>
            </a:lvl7pPr>
            <a:lvl8pPr lvl="7" algn="ctr" rtl="0">
              <a:buNone/>
              <a:defRPr sz="800">
                <a:latin typeface="Red Hat Text Medium"/>
                <a:ea typeface="Red Hat Text Medium"/>
                <a:cs typeface="Red Hat Text Medium"/>
                <a:sym typeface="Red Hat Text Medium"/>
              </a:defRPr>
            </a:lvl8pPr>
            <a:lvl9pPr lvl="8" algn="ctr" rtl="0">
              <a:buNone/>
              <a:defRPr sz="800">
                <a:latin typeface="Red Hat Text Medium"/>
                <a:ea typeface="Red Hat Text Medium"/>
                <a:cs typeface="Red Hat Text Medium"/>
                <a:sym typeface="Red Hat Text Medium"/>
              </a:defRPr>
            </a:lvl9pPr>
          </a:lstStyle>
          <a:p>
            <a:pPr marL="0" lvl="0" indent="0" algn="ctr" rtl="0">
              <a:spcBef>
                <a:spcPts val="0"/>
              </a:spcBef>
              <a:spcAft>
                <a:spcPts val="0"/>
              </a:spcAft>
              <a:buNone/>
            </a:pPr>
            <a:fld id="{00000000-1234-1234-1234-123412341234}" type="slidenum">
              <a:rPr lang="en"/>
              <a:t>‹#›</a:t>
            </a:fld>
            <a:endParaRPr/>
          </a:p>
        </p:txBody>
      </p:sp>
      <p:pic>
        <p:nvPicPr>
          <p:cNvPr id="2" name="Google Shape;15;p6">
            <a:extLst>
              <a:ext uri="{FF2B5EF4-FFF2-40B4-BE49-F238E27FC236}">
                <a16:creationId xmlns:a16="http://schemas.microsoft.com/office/drawing/2014/main" id="{B31B60FA-9124-6228-2ED0-BBE40F0D3785}"/>
              </a:ext>
            </a:extLst>
          </p:cNvPr>
          <p:cNvPicPr preferRelativeResize="0"/>
          <p:nvPr userDrawn="1"/>
        </p:nvPicPr>
        <p:blipFill rotWithShape="1">
          <a:blip r:embed="rId2">
            <a:alphaModFix/>
          </a:blip>
          <a:srcRect/>
          <a:stretch/>
        </p:blipFill>
        <p:spPr>
          <a:xfrm>
            <a:off x="8901087" y="6136197"/>
            <a:ext cx="3038249" cy="418700"/>
          </a:xfrm>
          <a:prstGeom prst="rect">
            <a:avLst/>
          </a:prstGeom>
          <a:solidFill>
            <a:schemeClr val="bg1"/>
          </a:solidFill>
          <a:ln>
            <a:noFill/>
          </a:ln>
        </p:spPr>
      </p:pic>
    </p:spTree>
    <p:extLst>
      <p:ext uri="{BB962C8B-B14F-4D97-AF65-F5344CB8AC3E}">
        <p14:creationId xmlns:p14="http://schemas.microsoft.com/office/powerpoint/2010/main" val="2876063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81D6D-2949-46BA-A90D-D85326E49A55}"/>
              </a:ext>
            </a:extLst>
          </p:cNvPr>
          <p:cNvSpPr>
            <a:spLocks noGrp="1"/>
          </p:cNvSpPr>
          <p:nvPr>
            <p:ph type="title" hasCustomPrompt="1"/>
          </p:nvPr>
        </p:nvSpPr>
        <p:spPr/>
        <p:txBody>
          <a:bodyPr/>
          <a:lstStyle/>
          <a:p>
            <a:r>
              <a:rPr lang="en-US"/>
              <a:t>Click to edit title style</a:t>
            </a:r>
          </a:p>
        </p:txBody>
      </p:sp>
      <p:sp>
        <p:nvSpPr>
          <p:cNvPr id="4" name="Content Placeholder 3">
            <a:extLst>
              <a:ext uri="{FF2B5EF4-FFF2-40B4-BE49-F238E27FC236}">
                <a16:creationId xmlns:a16="http://schemas.microsoft.com/office/drawing/2014/main" id="{A32A40B0-225B-42EE-88A6-A0212A85FC54}"/>
              </a:ext>
            </a:extLst>
          </p:cNvPr>
          <p:cNvSpPr>
            <a:spLocks noGrp="1"/>
          </p:cNvSpPr>
          <p:nvPr>
            <p:ph sz="quarter" idx="10" hasCustomPrompt="1"/>
          </p:nvPr>
        </p:nvSpPr>
        <p:spPr>
          <a:xfrm>
            <a:off x="665163" y="1559013"/>
            <a:ext cx="10922000" cy="4608512"/>
          </a:xfrm>
        </p:spPr>
        <p:txBody>
          <a:bodyPr/>
          <a:lstStyle>
            <a:lvl1pPr marL="282575" indent="-282575">
              <a:defRPr/>
            </a:lvl1pPr>
            <a:lvl2pPr marL="565150" indent="-282575">
              <a:defRPr/>
            </a:lvl2pPr>
            <a:lvl3pPr marL="798513" indent="-233363">
              <a:defRPr/>
            </a:lvl3pPr>
            <a:lvl4pPr marL="1030288" indent="-231775">
              <a:defRPr/>
            </a:lvl4pPr>
            <a:lvl5pPr marL="1263650" indent="-233363">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845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anded title +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EA43F0-3CCC-A8B2-CFE2-029082185355}"/>
              </a:ext>
            </a:extLst>
          </p:cNvPr>
          <p:cNvSpPr/>
          <p:nvPr userDrawn="1"/>
        </p:nvSpPr>
        <p:spPr>
          <a:xfrm>
            <a:off x="0" y="1350964"/>
            <a:ext cx="12192000" cy="5507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pic>
        <p:nvPicPr>
          <p:cNvPr id="2" name="Picture 1" descr="A black background with a black square&#10;&#10;AI-generated content may be incorrect.">
            <a:extLst>
              <a:ext uri="{FF2B5EF4-FFF2-40B4-BE49-F238E27FC236}">
                <a16:creationId xmlns:a16="http://schemas.microsoft.com/office/drawing/2014/main" id="{6D423175-2747-FDFB-78ED-557FA26BA59F}"/>
              </a:ext>
            </a:extLst>
          </p:cNvPr>
          <p:cNvPicPr>
            <a:picLocks noChangeAspect="1"/>
          </p:cNvPicPr>
          <p:nvPr userDrawn="1"/>
        </p:nvPicPr>
        <p:blipFill>
          <a:blip r:embed="rId2"/>
          <a:srcRect t="83998" r="91005"/>
          <a:stretch/>
        </p:blipFill>
        <p:spPr>
          <a:xfrm>
            <a:off x="763" y="5760291"/>
            <a:ext cx="1096518" cy="1097280"/>
          </a:xfrm>
          <a:prstGeom prst="rect">
            <a:avLst/>
          </a:prstGeom>
        </p:spPr>
      </p:pic>
      <p:grpSp>
        <p:nvGrpSpPr>
          <p:cNvPr id="5" name="Group 4">
            <a:extLst>
              <a:ext uri="{FF2B5EF4-FFF2-40B4-BE49-F238E27FC236}">
                <a16:creationId xmlns:a16="http://schemas.microsoft.com/office/drawing/2014/main" id="{3FE59F6C-B14C-86BA-6001-96E0B0993815}"/>
              </a:ext>
            </a:extLst>
          </p:cNvPr>
          <p:cNvGrpSpPr>
            <a:grpSpLocks noChangeAspect="1"/>
          </p:cNvGrpSpPr>
          <p:nvPr userDrawn="1"/>
        </p:nvGrpSpPr>
        <p:grpSpPr bwMode="auto">
          <a:xfrm>
            <a:off x="0" y="6400800"/>
            <a:ext cx="457200" cy="457200"/>
            <a:chOff x="1680" y="0"/>
            <a:chExt cx="4320" cy="4320"/>
          </a:xfrm>
        </p:grpSpPr>
        <p:sp>
          <p:nvSpPr>
            <p:cNvPr id="6" name="AutoShape 3">
              <a:extLst>
                <a:ext uri="{FF2B5EF4-FFF2-40B4-BE49-F238E27FC236}">
                  <a16:creationId xmlns:a16="http://schemas.microsoft.com/office/drawing/2014/main" id="{52846312-1152-1971-EA6F-E5DA01432370}"/>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EE005C27-54AE-4838-B5D4-29552DBF0AF5}"/>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 name="Rectangle 15">
              <a:extLst>
                <a:ext uri="{FF2B5EF4-FFF2-40B4-BE49-F238E27FC236}">
                  <a16:creationId xmlns:a16="http://schemas.microsoft.com/office/drawing/2014/main" id="{6A0991F4-279F-951B-E67A-63338CB53B5A}"/>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 name="Freeform 7">
              <a:extLst>
                <a:ext uri="{FF2B5EF4-FFF2-40B4-BE49-F238E27FC236}">
                  <a16:creationId xmlns:a16="http://schemas.microsoft.com/office/drawing/2014/main" id="{C263BC3F-47D2-B542-2581-140C4C762251}"/>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4" name="Title 3">
            <a:extLst>
              <a:ext uri="{FF2B5EF4-FFF2-40B4-BE49-F238E27FC236}">
                <a16:creationId xmlns:a16="http://schemas.microsoft.com/office/drawing/2014/main" id="{150BD236-A5FE-B377-4D89-6CC4416BEC5F}"/>
              </a:ext>
            </a:extLst>
          </p:cNvPr>
          <p:cNvSpPr>
            <a:spLocks noGrp="1"/>
          </p:cNvSpPr>
          <p:nvPr>
            <p:ph type="title" hasCustomPrompt="1"/>
          </p:nvPr>
        </p:nvSpPr>
        <p:spPr/>
        <p:txBody>
          <a:bodyPr/>
          <a:lstStyle>
            <a:lvl1pPr>
              <a:defRPr>
                <a:solidFill>
                  <a:schemeClr val="tx1"/>
                </a:solidFill>
              </a:defRPr>
            </a:lvl1pPr>
          </a:lstStyle>
          <a:p>
            <a:r>
              <a:rPr lang="en-US"/>
              <a:t>Click to edit title style</a:t>
            </a:r>
          </a:p>
        </p:txBody>
      </p:sp>
      <p:sp>
        <p:nvSpPr>
          <p:cNvPr id="7" name="Rectangle 6" descr="Intel Confidential">
            <a:extLst>
              <a:ext uri="{FF2B5EF4-FFF2-40B4-BE49-F238E27FC236}">
                <a16:creationId xmlns:a16="http://schemas.microsoft.com/office/drawing/2014/main" id="{64FD9DC8-2E11-88A1-991C-05EFBBA5F8E8}"/>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8" name="TextBox 7" descr="page number">
            <a:extLst>
              <a:ext uri="{FF2B5EF4-FFF2-40B4-BE49-F238E27FC236}">
                <a16:creationId xmlns:a16="http://schemas.microsoft.com/office/drawing/2014/main" id="{0E7ED816-EE7A-C141-5936-9E7D81F298C6}"/>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4" name="Content Placeholder 2">
            <a:extLst>
              <a:ext uri="{FF2B5EF4-FFF2-40B4-BE49-F238E27FC236}">
                <a16:creationId xmlns:a16="http://schemas.microsoft.com/office/drawing/2014/main" id="{C69F61DA-EB28-485A-F444-8A7F6AAC5ECA}"/>
              </a:ext>
            </a:extLst>
          </p:cNvPr>
          <p:cNvSpPr>
            <a:spLocks noGrp="1"/>
          </p:cNvSpPr>
          <p:nvPr>
            <p:ph sz="half" idx="1" hasCustomPrompt="1"/>
          </p:nvPr>
        </p:nvSpPr>
        <p:spPr>
          <a:xfrm>
            <a:off x="640080" y="1716723"/>
            <a:ext cx="10910316" cy="4501515"/>
          </a:xfrm>
          <a:noFill/>
          <a:ln>
            <a:noFill/>
          </a:ln>
        </p:spPr>
        <p:txBody>
          <a:bodyPr lIns="0" tIns="0" rIns="0" bIns="0"/>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963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Classic title slide">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CFC3A9-991C-BBE0-3138-53CB0CE2D375}"/>
              </a:ext>
            </a:extLst>
          </p:cNvPr>
          <p:cNvPicPr>
            <a:picLocks noChangeAspect="1"/>
          </p:cNvPicPr>
          <p:nvPr userDrawn="1"/>
        </p:nvPicPr>
        <p:blipFill>
          <a:blip r:embed="rId2"/>
          <a:srcRect/>
          <a:stretch/>
        </p:blipFill>
        <p:spPr>
          <a:xfrm>
            <a:off x="764" y="1287"/>
            <a:ext cx="12190472" cy="6857140"/>
          </a:xfrm>
          <a:prstGeom prst="rect">
            <a:avLst/>
          </a:prstGeom>
        </p:spPr>
      </p:pic>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006602" y="1645920"/>
            <a:ext cx="7771341" cy="557784"/>
          </a:xfrm>
          <a:prstGeom prst="rect">
            <a:avLst/>
          </a:prstGeom>
        </p:spPr>
        <p:txBody>
          <a:bodyPr anchor="b" anchorCtr="0">
            <a:normAutofit/>
          </a:bodyPr>
          <a:lstStyle>
            <a:lvl1pPr marL="0" indent="0">
              <a:buFontTx/>
              <a:buNone/>
              <a:defRPr sz="1600">
                <a:solidFill>
                  <a:schemeClr val="bg1"/>
                </a:solidFill>
                <a:latin typeface="+mn-lt"/>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006182" y="2289543"/>
            <a:ext cx="7772058" cy="2180857"/>
          </a:xfrm>
        </p:spPr>
        <p:txBody>
          <a:bodyPr anchor="b"/>
          <a:lstStyle>
            <a:lvl1pPr algn="l">
              <a:defRPr sz="6000">
                <a:solidFill>
                  <a:schemeClr val="bg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006182" y="4562476"/>
            <a:ext cx="7772058" cy="1655762"/>
          </a:xfrm>
          <a:prstGeom prst="rect">
            <a:avLst/>
          </a:prstGeo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grpSp>
        <p:nvGrpSpPr>
          <p:cNvPr id="7" name="Group 6">
            <a:extLst>
              <a:ext uri="{FF2B5EF4-FFF2-40B4-BE49-F238E27FC236}">
                <a16:creationId xmlns:a16="http://schemas.microsoft.com/office/drawing/2014/main" id="{83702531-57CA-0F36-E3E1-788EC9D763C5}"/>
              </a:ext>
            </a:extLst>
          </p:cNvPr>
          <p:cNvGrpSpPr>
            <a:grpSpLocks noChangeAspect="1"/>
          </p:cNvGrpSpPr>
          <p:nvPr userDrawn="1"/>
        </p:nvGrpSpPr>
        <p:grpSpPr>
          <a:xfrm>
            <a:off x="9141018" y="738974"/>
            <a:ext cx="1300784" cy="548640"/>
            <a:chOff x="1314450" y="6391094"/>
            <a:chExt cx="997266" cy="420623"/>
          </a:xfrm>
          <a:solidFill>
            <a:srgbClr val="000000"/>
          </a:solidFill>
        </p:grpSpPr>
        <p:sp>
          <p:nvSpPr>
            <p:cNvPr id="9" name="Freeform: Shape 8">
              <a:extLst>
                <a:ext uri="{FF2B5EF4-FFF2-40B4-BE49-F238E27FC236}">
                  <a16:creationId xmlns:a16="http://schemas.microsoft.com/office/drawing/2014/main" id="{7DEBC779-7193-738B-3A62-A09854A5DCB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C7FD"/>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One Text"/>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30AB1DBB-76B4-88F7-D2D5-84A605F89F31}"/>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One Text"/>
                <a:ea typeface="Intel Clear" panose="020B0604020203020204" pitchFamily="34" charset="0"/>
                <a:cs typeface="Times New Roman" panose="02020603050405020304" pitchFamily="18" charset="0"/>
              </a:endParaRPr>
            </a:p>
          </p:txBody>
        </p:sp>
      </p:grpSp>
      <p:sp>
        <p:nvSpPr>
          <p:cNvPr id="4" name="Rectangle 3" descr="Intel Confidential">
            <a:extLst>
              <a:ext uri="{FF2B5EF4-FFF2-40B4-BE49-F238E27FC236}">
                <a16:creationId xmlns:a16="http://schemas.microsoft.com/office/drawing/2014/main" id="{FB8D38F1-1B29-7B51-4346-F22B9426540F}"/>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Tree>
    <p:extLst>
      <p:ext uri="{BB962C8B-B14F-4D97-AF65-F5344CB8AC3E}">
        <p14:creationId xmlns:p14="http://schemas.microsoft.com/office/powerpoint/2010/main" val="27997449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Cosmos title slide">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CFC3A9-991C-BBE0-3138-53CB0CE2D375}"/>
              </a:ext>
            </a:extLst>
          </p:cNvPr>
          <p:cNvPicPr>
            <a:picLocks noChangeAspect="1"/>
          </p:cNvPicPr>
          <p:nvPr userDrawn="1"/>
        </p:nvPicPr>
        <p:blipFill>
          <a:blip r:embed="rId2"/>
          <a:srcRect/>
          <a:stretch/>
        </p:blipFill>
        <p:spPr>
          <a:xfrm>
            <a:off x="765" y="860"/>
            <a:ext cx="12190470" cy="6857140"/>
          </a:xfrm>
          <a:prstGeom prst="rect">
            <a:avLst/>
          </a:prstGeom>
        </p:spPr>
      </p:pic>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006602" y="1645920"/>
            <a:ext cx="7771341" cy="557784"/>
          </a:xfrm>
          <a:prstGeom prst="rect">
            <a:avLst/>
          </a:prstGeom>
        </p:spPr>
        <p:txBody>
          <a:bodyPr anchor="b" anchorCtr="0">
            <a:normAutofit/>
          </a:bodyPr>
          <a:lstStyle>
            <a:lvl1pPr marL="0" indent="0">
              <a:buFontTx/>
              <a:buNone/>
              <a:defRPr sz="1600">
                <a:solidFill>
                  <a:schemeClr val="bg1"/>
                </a:solidFill>
                <a:latin typeface="+mn-lt"/>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006182" y="2289543"/>
            <a:ext cx="7772058" cy="2180857"/>
          </a:xfrm>
        </p:spPr>
        <p:txBody>
          <a:bodyPr anchor="b"/>
          <a:lstStyle>
            <a:lvl1pPr algn="l">
              <a:defRPr sz="6000">
                <a:solidFill>
                  <a:schemeClr val="bg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006182" y="4562476"/>
            <a:ext cx="7772058" cy="1655762"/>
          </a:xfrm>
          <a:prstGeom prst="rect">
            <a:avLst/>
          </a:prstGeo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grpSp>
        <p:nvGrpSpPr>
          <p:cNvPr id="4" name="Group 3">
            <a:extLst>
              <a:ext uri="{FF2B5EF4-FFF2-40B4-BE49-F238E27FC236}">
                <a16:creationId xmlns:a16="http://schemas.microsoft.com/office/drawing/2014/main" id="{5166110A-FE93-CB6E-FD8C-598E30439DEA}"/>
              </a:ext>
            </a:extLst>
          </p:cNvPr>
          <p:cNvGrpSpPr>
            <a:grpSpLocks noChangeAspect="1"/>
          </p:cNvGrpSpPr>
          <p:nvPr userDrawn="1"/>
        </p:nvGrpSpPr>
        <p:grpSpPr>
          <a:xfrm>
            <a:off x="9141018" y="738974"/>
            <a:ext cx="1300784" cy="548640"/>
            <a:chOff x="1314450" y="6391094"/>
            <a:chExt cx="997266" cy="420623"/>
          </a:xfrm>
          <a:solidFill>
            <a:srgbClr val="000000"/>
          </a:solidFill>
        </p:grpSpPr>
        <p:sp>
          <p:nvSpPr>
            <p:cNvPr id="5" name="Freeform: Shape 4">
              <a:extLst>
                <a:ext uri="{FF2B5EF4-FFF2-40B4-BE49-F238E27FC236}">
                  <a16:creationId xmlns:a16="http://schemas.microsoft.com/office/drawing/2014/main" id="{D36A6560-61D4-E42C-D8CA-842CAB4A42E8}"/>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C7FD"/>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One Text"/>
                <a:ea typeface="Intel Clear" panose="020B0604020203020204" pitchFamily="34" charset="0"/>
                <a:cs typeface="Times New Roman" panose="02020603050405020304" pitchFamily="18" charset="0"/>
              </a:endParaRPr>
            </a:p>
          </p:txBody>
        </p:sp>
        <p:sp>
          <p:nvSpPr>
            <p:cNvPr id="6" name="Freeform: Shape 5">
              <a:extLst>
                <a:ext uri="{FF2B5EF4-FFF2-40B4-BE49-F238E27FC236}">
                  <a16:creationId xmlns:a16="http://schemas.microsoft.com/office/drawing/2014/main" id="{571A1DC7-F950-03B4-DECF-AA44B3E3AF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One Text"/>
                <a:ea typeface="Intel Clear" panose="020B0604020203020204" pitchFamily="34" charset="0"/>
                <a:cs typeface="Times New Roman" panose="02020603050405020304" pitchFamily="18" charset="0"/>
              </a:endParaRPr>
            </a:p>
          </p:txBody>
        </p:sp>
      </p:grpSp>
      <p:sp>
        <p:nvSpPr>
          <p:cNvPr id="7" name="Rectangle 6" descr="Intel Confidential">
            <a:extLst>
              <a:ext uri="{FF2B5EF4-FFF2-40B4-BE49-F238E27FC236}">
                <a16:creationId xmlns:a16="http://schemas.microsoft.com/office/drawing/2014/main" id="{0BD2D13B-5AE7-8B8C-0C6D-BBAB87186CAA}"/>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Tree>
    <p:extLst>
      <p:ext uri="{BB962C8B-B14F-4D97-AF65-F5344CB8AC3E}">
        <p14:creationId xmlns:p14="http://schemas.microsoft.com/office/powerpoint/2010/main" val="32131485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lassic title slide + photo">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DFE534-314C-2409-6411-70F001DE345D}"/>
              </a:ext>
            </a:extLst>
          </p:cNvPr>
          <p:cNvPicPr>
            <a:picLocks noChangeAspect="1"/>
          </p:cNvPicPr>
          <p:nvPr userDrawn="1"/>
        </p:nvPicPr>
        <p:blipFill>
          <a:blip r:embed="rId2"/>
          <a:srcRect/>
          <a:stretch/>
        </p:blipFill>
        <p:spPr>
          <a:xfrm>
            <a:off x="763" y="428"/>
            <a:ext cx="12190474" cy="6857141"/>
          </a:xfrm>
          <a:prstGeom prst="rect">
            <a:avLst/>
          </a:prstGeom>
        </p:spPr>
      </p:pic>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6734596" y="1544945"/>
            <a:ext cx="4816031" cy="557784"/>
          </a:xfrm>
          <a:prstGeom prst="rect">
            <a:avLst/>
          </a:prstGeom>
        </p:spPr>
        <p:txBody>
          <a:bodyPr anchor="b" anchorCtr="0">
            <a:normAutofit/>
          </a:bodyPr>
          <a:lstStyle>
            <a:lvl1pPr marL="0" indent="0">
              <a:buFontTx/>
              <a:buNone/>
              <a:defRPr sz="1600">
                <a:solidFill>
                  <a:schemeClr val="bg1"/>
                </a:solidFill>
                <a:latin typeface="+mn-lt"/>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6734175" y="2188568"/>
            <a:ext cx="4816475" cy="2839352"/>
          </a:xfrm>
        </p:spPr>
        <p:txBody>
          <a:bodyPr anchor="b"/>
          <a:lstStyle>
            <a:lvl1pPr algn="l">
              <a:defRPr sz="6000">
                <a:solidFill>
                  <a:schemeClr val="bg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6734175" y="5119996"/>
            <a:ext cx="4816475" cy="1097280"/>
          </a:xfrm>
          <a:prstGeom prst="rect">
            <a:avLst/>
          </a:prstGeo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0" name="Picture Placeholder 9">
            <a:extLst>
              <a:ext uri="{FF2B5EF4-FFF2-40B4-BE49-F238E27FC236}">
                <a16:creationId xmlns:a16="http://schemas.microsoft.com/office/drawing/2014/main" id="{4A1BBB95-87C4-C043-F407-EABD3EB441AC}"/>
              </a:ext>
            </a:extLst>
          </p:cNvPr>
          <p:cNvSpPr>
            <a:spLocks noGrp="1"/>
          </p:cNvSpPr>
          <p:nvPr>
            <p:ph type="pic" sz="quarter" idx="11"/>
          </p:nvPr>
        </p:nvSpPr>
        <p:spPr>
          <a:xfrm>
            <a:off x="0" y="0"/>
            <a:ext cx="6096000" cy="6858000"/>
          </a:xfrm>
        </p:spPr>
        <p:txBody>
          <a:bodyPr anchor="ctr">
            <a:normAutofit/>
          </a:bodyPr>
          <a:lstStyle>
            <a:lvl1pPr marL="0" indent="0" algn="ctr">
              <a:buFontTx/>
              <a:buNone/>
              <a:defRPr sz="2400"/>
            </a:lvl1pPr>
          </a:lstStyle>
          <a:p>
            <a:endParaRPr lang="en-US"/>
          </a:p>
        </p:txBody>
      </p:sp>
      <p:grpSp>
        <p:nvGrpSpPr>
          <p:cNvPr id="8" name="Group 7">
            <a:extLst>
              <a:ext uri="{FF2B5EF4-FFF2-40B4-BE49-F238E27FC236}">
                <a16:creationId xmlns:a16="http://schemas.microsoft.com/office/drawing/2014/main" id="{163DBF9E-D756-A91A-70C0-903463D24D2D}"/>
              </a:ext>
            </a:extLst>
          </p:cNvPr>
          <p:cNvGrpSpPr>
            <a:grpSpLocks noChangeAspect="1"/>
          </p:cNvGrpSpPr>
          <p:nvPr userDrawn="1"/>
        </p:nvGrpSpPr>
        <p:grpSpPr>
          <a:xfrm>
            <a:off x="6734597" y="628483"/>
            <a:ext cx="1083987" cy="457200"/>
            <a:chOff x="1314450" y="6391094"/>
            <a:chExt cx="997266" cy="420623"/>
          </a:xfrm>
          <a:solidFill>
            <a:srgbClr val="000000"/>
          </a:solidFill>
        </p:grpSpPr>
        <p:sp>
          <p:nvSpPr>
            <p:cNvPr id="9" name="Freeform: Shape 8">
              <a:extLst>
                <a:ext uri="{FF2B5EF4-FFF2-40B4-BE49-F238E27FC236}">
                  <a16:creationId xmlns:a16="http://schemas.microsoft.com/office/drawing/2014/main" id="{901181DB-C5B8-9538-F8B2-9D0207AE1E80}"/>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C7FD"/>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One Text"/>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F4ED906A-9291-7A55-6172-2B8FF6DB5BFE}"/>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One Text"/>
                <a:ea typeface="Intel Clear" panose="020B0604020203020204" pitchFamily="34" charset="0"/>
                <a:cs typeface="Times New Roman" panose="02020603050405020304" pitchFamily="18" charset="0"/>
              </a:endParaRPr>
            </a:p>
          </p:txBody>
        </p:sp>
      </p:grpSp>
    </p:spTree>
    <p:extLst>
      <p:ext uri="{BB962C8B-B14F-4D97-AF65-F5344CB8AC3E}">
        <p14:creationId xmlns:p14="http://schemas.microsoft.com/office/powerpoint/2010/main" val="6466788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smos title slide + photo">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602C34-162A-2D07-778C-54A5CE6CEE28}"/>
              </a:ext>
            </a:extLst>
          </p:cNvPr>
          <p:cNvPicPr>
            <a:picLocks noChangeAspect="1"/>
          </p:cNvPicPr>
          <p:nvPr userDrawn="1"/>
        </p:nvPicPr>
        <p:blipFill>
          <a:blip r:embed="rId2"/>
          <a:srcRect/>
          <a:stretch/>
        </p:blipFill>
        <p:spPr>
          <a:xfrm>
            <a:off x="763" y="858"/>
            <a:ext cx="12190474" cy="6857142"/>
          </a:xfrm>
          <a:prstGeom prst="rect">
            <a:avLst/>
          </a:prstGeom>
        </p:spPr>
      </p:pic>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6734596" y="1544945"/>
            <a:ext cx="4816031" cy="557784"/>
          </a:xfrm>
          <a:prstGeom prst="rect">
            <a:avLst/>
          </a:prstGeom>
        </p:spPr>
        <p:txBody>
          <a:bodyPr anchor="b" anchorCtr="0">
            <a:normAutofit/>
          </a:bodyPr>
          <a:lstStyle>
            <a:lvl1pPr marL="0" indent="0">
              <a:buFontTx/>
              <a:buNone/>
              <a:defRPr sz="1600">
                <a:solidFill>
                  <a:schemeClr val="bg1"/>
                </a:solidFill>
                <a:latin typeface="+mn-lt"/>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6734175" y="2188568"/>
            <a:ext cx="4816475" cy="2839352"/>
          </a:xfrm>
        </p:spPr>
        <p:txBody>
          <a:bodyPr anchor="b"/>
          <a:lstStyle>
            <a:lvl1pPr algn="l">
              <a:defRPr sz="6000">
                <a:solidFill>
                  <a:schemeClr val="bg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6734175" y="5119996"/>
            <a:ext cx="4816475" cy="1097280"/>
          </a:xfrm>
          <a:prstGeom prst="rect">
            <a:avLst/>
          </a:prstGeo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0" name="Picture Placeholder 9">
            <a:extLst>
              <a:ext uri="{FF2B5EF4-FFF2-40B4-BE49-F238E27FC236}">
                <a16:creationId xmlns:a16="http://schemas.microsoft.com/office/drawing/2014/main" id="{4A1BBB95-87C4-C043-F407-EABD3EB441AC}"/>
              </a:ext>
            </a:extLst>
          </p:cNvPr>
          <p:cNvSpPr>
            <a:spLocks noGrp="1"/>
          </p:cNvSpPr>
          <p:nvPr>
            <p:ph type="pic" sz="quarter" idx="11"/>
          </p:nvPr>
        </p:nvSpPr>
        <p:spPr>
          <a:xfrm>
            <a:off x="0" y="0"/>
            <a:ext cx="6096000" cy="6858000"/>
          </a:xfrm>
        </p:spPr>
        <p:txBody>
          <a:bodyPr anchor="ctr">
            <a:normAutofit/>
          </a:bodyPr>
          <a:lstStyle>
            <a:lvl1pPr marL="0" indent="0" algn="ctr">
              <a:buFontTx/>
              <a:buNone/>
              <a:defRPr sz="2400">
                <a:solidFill>
                  <a:schemeClr val="bg1"/>
                </a:solidFill>
              </a:defRPr>
            </a:lvl1pPr>
          </a:lstStyle>
          <a:p>
            <a:endParaRPr lang="en-US"/>
          </a:p>
        </p:txBody>
      </p:sp>
      <p:grpSp>
        <p:nvGrpSpPr>
          <p:cNvPr id="4" name="Group 3">
            <a:extLst>
              <a:ext uri="{FF2B5EF4-FFF2-40B4-BE49-F238E27FC236}">
                <a16:creationId xmlns:a16="http://schemas.microsoft.com/office/drawing/2014/main" id="{19E1A916-98E7-5825-685E-CF2E8AA21BA2}"/>
              </a:ext>
            </a:extLst>
          </p:cNvPr>
          <p:cNvGrpSpPr>
            <a:grpSpLocks noChangeAspect="1"/>
          </p:cNvGrpSpPr>
          <p:nvPr userDrawn="1"/>
        </p:nvGrpSpPr>
        <p:grpSpPr>
          <a:xfrm>
            <a:off x="6734597" y="628483"/>
            <a:ext cx="1083987" cy="457200"/>
            <a:chOff x="1314450" y="6391094"/>
            <a:chExt cx="997266" cy="420623"/>
          </a:xfrm>
          <a:solidFill>
            <a:srgbClr val="000000"/>
          </a:solidFill>
        </p:grpSpPr>
        <p:sp>
          <p:nvSpPr>
            <p:cNvPr id="5" name="Freeform: Shape 4">
              <a:extLst>
                <a:ext uri="{FF2B5EF4-FFF2-40B4-BE49-F238E27FC236}">
                  <a16:creationId xmlns:a16="http://schemas.microsoft.com/office/drawing/2014/main" id="{93D77493-5918-CC97-311A-35B18B926372}"/>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C7FD"/>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One Text"/>
                <a:ea typeface="Intel Clear" panose="020B0604020203020204" pitchFamily="34" charset="0"/>
                <a:cs typeface="Times New Roman" panose="02020603050405020304" pitchFamily="18" charset="0"/>
              </a:endParaRPr>
            </a:p>
          </p:txBody>
        </p:sp>
        <p:sp>
          <p:nvSpPr>
            <p:cNvPr id="6" name="Freeform: Shape 5">
              <a:extLst>
                <a:ext uri="{FF2B5EF4-FFF2-40B4-BE49-F238E27FC236}">
                  <a16:creationId xmlns:a16="http://schemas.microsoft.com/office/drawing/2014/main" id="{89AE7B12-AF54-3306-F604-5A65D3009BB8}"/>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One Text"/>
                <a:ea typeface="Intel Clear" panose="020B0604020203020204" pitchFamily="34" charset="0"/>
                <a:cs typeface="Times New Roman" panose="02020603050405020304" pitchFamily="18" charset="0"/>
              </a:endParaRPr>
            </a:p>
          </p:txBody>
        </p:sp>
      </p:grpSp>
      <p:sp>
        <p:nvSpPr>
          <p:cNvPr id="8" name="Rectangle 7" descr="Intel Confidential">
            <a:extLst>
              <a:ext uri="{FF2B5EF4-FFF2-40B4-BE49-F238E27FC236}">
                <a16:creationId xmlns:a16="http://schemas.microsoft.com/office/drawing/2014/main" id="{012EE423-D7A3-9897-88B6-2E3A441D36BA}"/>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Tree>
    <p:extLst>
      <p:ext uri="{BB962C8B-B14F-4D97-AF65-F5344CB8AC3E}">
        <p14:creationId xmlns:p14="http://schemas.microsoft.com/office/powerpoint/2010/main" val="26755158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assic divider B">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33B354-354D-5993-0D50-F28473EABD14}"/>
              </a:ext>
            </a:extLst>
          </p:cNvPr>
          <p:cNvPicPr>
            <a:picLocks noChangeAspect="1"/>
          </p:cNvPicPr>
          <p:nvPr userDrawn="1"/>
        </p:nvPicPr>
        <p:blipFill>
          <a:blip r:embed="rId2"/>
          <a:srcRect/>
          <a:stretch/>
        </p:blipFill>
        <p:spPr>
          <a:xfrm>
            <a:off x="763" y="857"/>
            <a:ext cx="12190474" cy="6857141"/>
          </a:xfrm>
          <a:prstGeom prst="rect">
            <a:avLst/>
          </a:prstGeom>
        </p:spPr>
      </p:pic>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1005840" y="1536064"/>
            <a:ext cx="9649333" cy="2194560"/>
          </a:xfrm>
        </p:spPr>
        <p:txBody>
          <a:bodyPr anchor="b" anchorCtr="0">
            <a:noAutofit/>
          </a:bodyPr>
          <a:lstStyle>
            <a:lvl1pPr algn="l">
              <a:lnSpc>
                <a:spcPct val="90000"/>
              </a:lnSpc>
              <a:spcBef>
                <a:spcPts val="0"/>
              </a:spcBef>
              <a:spcAft>
                <a:spcPts val="0"/>
              </a:spcAft>
              <a:defRPr sz="7200" i="0" spc="0" baseline="0">
                <a:solidFill>
                  <a:schemeClr val="bg1"/>
                </a:solidFill>
                <a:effectLst>
                  <a:outerShdw blurRad="127000" dist="25400" dir="5400000" algn="ctr" rotWithShape="0">
                    <a:srgbClr val="004A86">
                      <a:alpha val="67000"/>
                    </a:srgbClr>
                  </a:outerShdw>
                </a:effectLst>
                <a:latin typeface="IntelOne Headline Bold Italic" panose="020B0803020203090204" pitchFamily="34" charset="0"/>
              </a:defRPr>
            </a:lvl1pPr>
          </a:lstStyle>
          <a:p>
            <a:r>
              <a:rPr lang="en-US"/>
              <a:t>Click to edit title style</a:t>
            </a:r>
          </a:p>
        </p:txBody>
      </p:sp>
      <p:sp>
        <p:nvSpPr>
          <p:cNvPr id="10" name="Subtitle 2">
            <a:extLst>
              <a:ext uri="{FF2B5EF4-FFF2-40B4-BE49-F238E27FC236}">
                <a16:creationId xmlns:a16="http://schemas.microsoft.com/office/drawing/2014/main" id="{2C07AD4D-F3EE-3504-3D1B-22AD054EA163}"/>
              </a:ext>
            </a:extLst>
          </p:cNvPr>
          <p:cNvSpPr>
            <a:spLocks noGrp="1"/>
          </p:cNvSpPr>
          <p:nvPr>
            <p:ph type="subTitle" idx="1" hasCustomPrompt="1"/>
          </p:nvPr>
        </p:nvSpPr>
        <p:spPr>
          <a:xfrm>
            <a:off x="1005839" y="4105910"/>
            <a:ext cx="9649333" cy="1745393"/>
          </a:xfrm>
          <a:prstGeom prst="rect">
            <a:avLst/>
          </a:prstGeo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pic>
        <p:nvPicPr>
          <p:cNvPr id="4" name="Picture 3" descr="A black background with a black square&#10;&#10;AI-generated content may be incorrect.">
            <a:extLst>
              <a:ext uri="{FF2B5EF4-FFF2-40B4-BE49-F238E27FC236}">
                <a16:creationId xmlns:a16="http://schemas.microsoft.com/office/drawing/2014/main" id="{DEEFD472-2DE6-21E3-8F91-C84705E607B5}"/>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5" name="Group 4">
            <a:extLst>
              <a:ext uri="{FF2B5EF4-FFF2-40B4-BE49-F238E27FC236}">
                <a16:creationId xmlns:a16="http://schemas.microsoft.com/office/drawing/2014/main" id="{2F96D45D-A6F6-2B4F-D2BE-B8632BDD77C0}"/>
              </a:ext>
            </a:extLst>
          </p:cNvPr>
          <p:cNvGrpSpPr>
            <a:grpSpLocks noChangeAspect="1"/>
          </p:cNvGrpSpPr>
          <p:nvPr userDrawn="1"/>
        </p:nvGrpSpPr>
        <p:grpSpPr bwMode="auto">
          <a:xfrm>
            <a:off x="0" y="6400800"/>
            <a:ext cx="457200" cy="457200"/>
            <a:chOff x="1680" y="0"/>
            <a:chExt cx="4320" cy="4320"/>
          </a:xfrm>
        </p:grpSpPr>
        <p:sp>
          <p:nvSpPr>
            <p:cNvPr id="6" name="AutoShape 3">
              <a:extLst>
                <a:ext uri="{FF2B5EF4-FFF2-40B4-BE49-F238E27FC236}">
                  <a16:creationId xmlns:a16="http://schemas.microsoft.com/office/drawing/2014/main" id="{4EA2E8A2-7E65-ED03-3340-C968B75245D0}"/>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B31B1873-4F79-2B66-AF52-C7EEFA78A9FF}"/>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 name="Rectangle 7">
              <a:extLst>
                <a:ext uri="{FF2B5EF4-FFF2-40B4-BE49-F238E27FC236}">
                  <a16:creationId xmlns:a16="http://schemas.microsoft.com/office/drawing/2014/main" id="{D7BFB57B-9A3F-60AB-0555-A5803185EE57}"/>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 name="Freeform 7">
              <a:extLst>
                <a:ext uri="{FF2B5EF4-FFF2-40B4-BE49-F238E27FC236}">
                  <a16:creationId xmlns:a16="http://schemas.microsoft.com/office/drawing/2014/main" id="{DA8FDC07-3A61-C540-8B95-4E602AE4205E}"/>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9" name="TextBox 18" descr="page number">
            <a:extLst>
              <a:ext uri="{FF2B5EF4-FFF2-40B4-BE49-F238E27FC236}">
                <a16:creationId xmlns:a16="http://schemas.microsoft.com/office/drawing/2014/main" id="{A4AAC46C-DD08-9CA7-CD36-B8B043FF127E}"/>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22690024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lassic divider">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349C65-43B8-C538-CE43-6AF1EAF2E6AA}"/>
              </a:ext>
            </a:extLst>
          </p:cNvPr>
          <p:cNvPicPr>
            <a:picLocks noChangeAspect="1"/>
          </p:cNvPicPr>
          <p:nvPr userDrawn="1"/>
        </p:nvPicPr>
        <p:blipFill>
          <a:blip r:embed="rId2"/>
          <a:srcRect/>
          <a:stretch/>
        </p:blipFill>
        <p:spPr>
          <a:xfrm>
            <a:off x="763" y="428"/>
            <a:ext cx="12190474" cy="6857141"/>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1569C7AD-0411-2043-467E-16DDD445F228}"/>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8" name="Group 4">
            <a:extLst>
              <a:ext uri="{FF2B5EF4-FFF2-40B4-BE49-F238E27FC236}">
                <a16:creationId xmlns:a16="http://schemas.microsoft.com/office/drawing/2014/main" id="{928C3D6E-E29B-9153-A439-A9ED6004159C}"/>
              </a:ext>
            </a:extLst>
          </p:cNvPr>
          <p:cNvGrpSpPr>
            <a:grpSpLocks noChangeAspect="1"/>
          </p:cNvGrpSpPr>
          <p:nvPr userDrawn="1"/>
        </p:nvGrpSpPr>
        <p:grpSpPr bwMode="auto">
          <a:xfrm>
            <a:off x="0" y="6400800"/>
            <a:ext cx="457200" cy="457200"/>
            <a:chOff x="1680" y="0"/>
            <a:chExt cx="4320" cy="4320"/>
          </a:xfrm>
        </p:grpSpPr>
        <p:sp>
          <p:nvSpPr>
            <p:cNvPr id="9" name="AutoShape 3">
              <a:extLst>
                <a:ext uri="{FF2B5EF4-FFF2-40B4-BE49-F238E27FC236}">
                  <a16:creationId xmlns:a16="http://schemas.microsoft.com/office/drawing/2014/main" id="{B7535A51-BE9D-B2F6-633F-BE1A1020F230}"/>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6B06BB5E-C729-27AB-2927-EA06DD4B3CCE}"/>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 name="Rectangle 17">
              <a:extLst>
                <a:ext uri="{FF2B5EF4-FFF2-40B4-BE49-F238E27FC236}">
                  <a16:creationId xmlns:a16="http://schemas.microsoft.com/office/drawing/2014/main" id="{250D9463-4D82-A291-0A97-7396B32DF5E3}"/>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 name="Freeform 7">
              <a:extLst>
                <a:ext uri="{FF2B5EF4-FFF2-40B4-BE49-F238E27FC236}">
                  <a16:creationId xmlns:a16="http://schemas.microsoft.com/office/drawing/2014/main" id="{E0A51321-AC52-A271-AD9B-943B3DB160FB}"/>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638175" y="1350963"/>
            <a:ext cx="10915650" cy="4156074"/>
          </a:xfrm>
        </p:spPr>
        <p:txBody>
          <a:bodyPr anchor="ctr" anchorCtr="0">
            <a:noAutofit/>
          </a:bodyPr>
          <a:lstStyle>
            <a:lvl1pPr algn="l">
              <a:lnSpc>
                <a:spcPct val="90000"/>
              </a:lnSpc>
              <a:spcBef>
                <a:spcPts val="0"/>
              </a:spcBef>
              <a:spcAft>
                <a:spcPts val="0"/>
              </a:spcAft>
              <a:defRPr sz="11500" i="0" spc="0" baseline="0">
                <a:solidFill>
                  <a:schemeClr val="bg1"/>
                </a:solidFill>
                <a:effectLst>
                  <a:outerShdw blurRad="127000" dist="25400" dir="5400000" algn="ctr" rotWithShape="0">
                    <a:srgbClr val="004A86">
                      <a:alpha val="67000"/>
                    </a:srgbClr>
                  </a:outerShdw>
                </a:effectLst>
                <a:latin typeface="IntelOne Headline Bold Italic" panose="020B0803020203090204" pitchFamily="34" charset="0"/>
              </a:defRPr>
            </a:lvl1pPr>
          </a:lstStyle>
          <a:p>
            <a:r>
              <a:rPr lang="en-US"/>
              <a:t>Click to edit title style</a:t>
            </a:r>
          </a:p>
        </p:txBody>
      </p:sp>
      <p:sp>
        <p:nvSpPr>
          <p:cNvPr id="12" name="TextBox 11" descr="page number">
            <a:extLst>
              <a:ext uri="{FF2B5EF4-FFF2-40B4-BE49-F238E27FC236}">
                <a16:creationId xmlns:a16="http://schemas.microsoft.com/office/drawing/2014/main" id="{C9A59EC6-63E2-31F0-3233-3944B6521AE3}"/>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3288855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smos divider">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9FFC9E-C120-B679-BEC8-B6C2C14A05D8}"/>
              </a:ext>
            </a:extLst>
          </p:cNvPr>
          <p:cNvPicPr>
            <a:picLocks noChangeAspect="1"/>
          </p:cNvPicPr>
          <p:nvPr userDrawn="1"/>
        </p:nvPicPr>
        <p:blipFill>
          <a:blip r:embed="rId2"/>
          <a:srcRect/>
          <a:stretch/>
        </p:blipFill>
        <p:spPr>
          <a:xfrm>
            <a:off x="763" y="858"/>
            <a:ext cx="12190474" cy="6857142"/>
          </a:xfrm>
          <a:prstGeom prst="rect">
            <a:avLst/>
          </a:prstGeom>
        </p:spPr>
      </p:pic>
      <p:sp>
        <p:nvSpPr>
          <p:cNvPr id="7" name="Rectangle 6" descr="Intel Confidential">
            <a:extLst>
              <a:ext uri="{FF2B5EF4-FFF2-40B4-BE49-F238E27FC236}">
                <a16:creationId xmlns:a16="http://schemas.microsoft.com/office/drawing/2014/main" id="{3B3CC798-75F1-99AA-9FAA-2467CF7D34FD}"/>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8" name="TextBox 7" descr="page number">
            <a:extLst>
              <a:ext uri="{FF2B5EF4-FFF2-40B4-BE49-F238E27FC236}">
                <a16:creationId xmlns:a16="http://schemas.microsoft.com/office/drawing/2014/main" id="{3C6E7BB7-A4EC-302D-F9E9-97F57C106AAF}"/>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9" name="Picture 8" descr="A black background with a black square&#10;&#10;AI-generated content may be incorrect.">
            <a:extLst>
              <a:ext uri="{FF2B5EF4-FFF2-40B4-BE49-F238E27FC236}">
                <a16:creationId xmlns:a16="http://schemas.microsoft.com/office/drawing/2014/main" id="{22C03E05-8491-3417-A646-24C4BF89328D}"/>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10" name="Group 4">
            <a:extLst>
              <a:ext uri="{FF2B5EF4-FFF2-40B4-BE49-F238E27FC236}">
                <a16:creationId xmlns:a16="http://schemas.microsoft.com/office/drawing/2014/main" id="{199D331F-003C-2B89-1503-D32FD0279485}"/>
              </a:ext>
            </a:extLst>
          </p:cNvPr>
          <p:cNvGrpSpPr>
            <a:grpSpLocks noChangeAspect="1"/>
          </p:cNvGrpSpPr>
          <p:nvPr userDrawn="1"/>
        </p:nvGrpSpPr>
        <p:grpSpPr bwMode="auto">
          <a:xfrm>
            <a:off x="0" y="6400800"/>
            <a:ext cx="457200" cy="457200"/>
            <a:chOff x="1680" y="0"/>
            <a:chExt cx="4320" cy="4320"/>
          </a:xfrm>
        </p:grpSpPr>
        <p:sp>
          <p:nvSpPr>
            <p:cNvPr id="11" name="AutoShape 3">
              <a:extLst>
                <a:ext uri="{FF2B5EF4-FFF2-40B4-BE49-F238E27FC236}">
                  <a16:creationId xmlns:a16="http://schemas.microsoft.com/office/drawing/2014/main" id="{CA107DAA-AF15-6983-56E4-B78DA2467709}"/>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C8B00462-829C-55C5-9731-0E92DFDBFE12}"/>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 name="Rectangle 12">
              <a:extLst>
                <a:ext uri="{FF2B5EF4-FFF2-40B4-BE49-F238E27FC236}">
                  <a16:creationId xmlns:a16="http://schemas.microsoft.com/office/drawing/2014/main" id="{8D442142-9070-6D2E-20BF-D4DACBE104F4}"/>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 name="Freeform 7">
              <a:extLst>
                <a:ext uri="{FF2B5EF4-FFF2-40B4-BE49-F238E27FC236}">
                  <a16:creationId xmlns:a16="http://schemas.microsoft.com/office/drawing/2014/main" id="{634DE3B0-9839-B810-C423-B25184110DA4}"/>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638175" y="1350963"/>
            <a:ext cx="10915650" cy="4156074"/>
          </a:xfrm>
        </p:spPr>
        <p:txBody>
          <a:bodyPr anchor="ctr" anchorCtr="0">
            <a:noAutofit/>
          </a:bodyPr>
          <a:lstStyle>
            <a:lvl1pPr algn="l" defTabSz="914400" rtl="0" eaLnBrk="1" latinLnBrk="0" hangingPunct="1">
              <a:lnSpc>
                <a:spcPct val="90000"/>
              </a:lnSpc>
              <a:spcBef>
                <a:spcPts val="0"/>
              </a:spcBef>
              <a:spcAft>
                <a:spcPts val="0"/>
              </a:spcAft>
              <a:buNone/>
              <a:defRPr lang="en-US" sz="11500" i="0" kern="1200" spc="0" baseline="0" dirty="0">
                <a:solidFill>
                  <a:schemeClr val="bg1"/>
                </a:solidFill>
                <a:effectLst>
                  <a:outerShdw blurRad="127000" dist="25400" dir="5400000" algn="ctr" rotWithShape="0">
                    <a:srgbClr val="38007F">
                      <a:alpha val="66667"/>
                    </a:srgbClr>
                  </a:outerShdw>
                </a:effectLst>
                <a:latin typeface="IntelOne Headline Bold Italic" panose="020B0803020203090204" pitchFamily="34" charset="0"/>
                <a:ea typeface="+mj-ea"/>
                <a:cs typeface="+mj-cs"/>
              </a:defRPr>
            </a:lvl1pPr>
          </a:lstStyle>
          <a:p>
            <a:r>
              <a:rPr lang="en-US"/>
              <a:t>Click to edit title style</a:t>
            </a:r>
          </a:p>
        </p:txBody>
      </p:sp>
    </p:spTree>
    <p:extLst>
      <p:ext uri="{BB962C8B-B14F-4D97-AF65-F5344CB8AC3E}">
        <p14:creationId xmlns:p14="http://schemas.microsoft.com/office/powerpoint/2010/main" val="23407298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balt divider">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0D6A7-CA38-BD00-4124-83CC9552020F}"/>
              </a:ext>
            </a:extLst>
          </p:cNvPr>
          <p:cNvPicPr>
            <a:picLocks noChangeAspect="1"/>
          </p:cNvPicPr>
          <p:nvPr userDrawn="1"/>
        </p:nvPicPr>
        <p:blipFill>
          <a:blip r:embed="rId2"/>
          <a:srcRect/>
          <a:stretch/>
        </p:blipFill>
        <p:spPr>
          <a:xfrm>
            <a:off x="763" y="857"/>
            <a:ext cx="12190474" cy="6857142"/>
          </a:xfrm>
          <a:prstGeom prst="rect">
            <a:avLst/>
          </a:prstGeom>
        </p:spPr>
      </p:pic>
      <p:pic>
        <p:nvPicPr>
          <p:cNvPr id="7" name="Picture 6" descr="A black background with a black square&#10;&#10;AI-generated content may be incorrect.">
            <a:extLst>
              <a:ext uri="{FF2B5EF4-FFF2-40B4-BE49-F238E27FC236}">
                <a16:creationId xmlns:a16="http://schemas.microsoft.com/office/drawing/2014/main" id="{31D9AC2E-2E32-AE19-E196-EB7866FBF867}"/>
              </a:ext>
            </a:extLst>
          </p:cNvPr>
          <p:cNvPicPr>
            <a:picLocks noChangeAspect="1"/>
          </p:cNvPicPr>
          <p:nvPr userDrawn="1"/>
        </p:nvPicPr>
        <p:blipFill>
          <a:blip r:embed="rId3"/>
          <a:srcRect t="83998" r="91005"/>
          <a:stretch/>
        </p:blipFill>
        <p:spPr>
          <a:xfrm>
            <a:off x="763" y="5760291"/>
            <a:ext cx="1096518" cy="1097280"/>
          </a:xfrm>
          <a:prstGeom prst="rect">
            <a:avLst/>
          </a:prstGeom>
        </p:spPr>
      </p:pic>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638175" y="1350963"/>
            <a:ext cx="10915650" cy="4156074"/>
          </a:xfrm>
        </p:spPr>
        <p:txBody>
          <a:bodyPr anchor="ctr" anchorCtr="0">
            <a:noAutofit/>
          </a:bodyPr>
          <a:lstStyle>
            <a:lvl1pPr algn="l" defTabSz="914400" rtl="0" eaLnBrk="1" latinLnBrk="0" hangingPunct="1">
              <a:lnSpc>
                <a:spcPct val="90000"/>
              </a:lnSpc>
              <a:spcBef>
                <a:spcPts val="0"/>
              </a:spcBef>
              <a:spcAft>
                <a:spcPts val="0"/>
              </a:spcAft>
              <a:buNone/>
              <a:defRPr lang="en-US" sz="11500" i="0" kern="1200" spc="0" baseline="0" dirty="0">
                <a:solidFill>
                  <a:schemeClr val="bg1"/>
                </a:solidFill>
                <a:effectLst>
                  <a:outerShdw blurRad="127000" dist="25400" dir="5400000" algn="ctr" rotWithShape="0">
                    <a:srgbClr val="000864">
                      <a:alpha val="67000"/>
                    </a:srgbClr>
                  </a:outerShdw>
                </a:effectLst>
                <a:latin typeface="IntelOne Headline Bold Italic" panose="020B0803020203090204" pitchFamily="34" charset="0"/>
                <a:ea typeface="+mj-ea"/>
                <a:cs typeface="+mj-cs"/>
              </a:defRPr>
            </a:lvl1pPr>
          </a:lstStyle>
          <a:p>
            <a:r>
              <a:rPr lang="en-US"/>
              <a:t>Click to edit title style</a:t>
            </a:r>
          </a:p>
        </p:txBody>
      </p:sp>
      <p:sp>
        <p:nvSpPr>
          <p:cNvPr id="15" name="TextBox 14" descr="page number">
            <a:extLst>
              <a:ext uri="{FF2B5EF4-FFF2-40B4-BE49-F238E27FC236}">
                <a16:creationId xmlns:a16="http://schemas.microsoft.com/office/drawing/2014/main" id="{B1CE7046-F203-FD3E-E55F-DEFED53A1D2F}"/>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16" name="Group 4">
            <a:extLst>
              <a:ext uri="{FF2B5EF4-FFF2-40B4-BE49-F238E27FC236}">
                <a16:creationId xmlns:a16="http://schemas.microsoft.com/office/drawing/2014/main" id="{9E8933B2-1B40-FF4C-4A29-BF3ACCF496E6}"/>
              </a:ext>
            </a:extLst>
          </p:cNvPr>
          <p:cNvGrpSpPr>
            <a:grpSpLocks noChangeAspect="1"/>
          </p:cNvGrpSpPr>
          <p:nvPr userDrawn="1"/>
        </p:nvGrpSpPr>
        <p:grpSpPr bwMode="auto">
          <a:xfrm>
            <a:off x="0" y="6400800"/>
            <a:ext cx="457200" cy="457200"/>
            <a:chOff x="1680" y="0"/>
            <a:chExt cx="4320" cy="4320"/>
          </a:xfrm>
        </p:grpSpPr>
        <p:sp>
          <p:nvSpPr>
            <p:cNvPr id="17" name="AutoShape 3">
              <a:extLst>
                <a:ext uri="{FF2B5EF4-FFF2-40B4-BE49-F238E27FC236}">
                  <a16:creationId xmlns:a16="http://schemas.microsoft.com/office/drawing/2014/main" id="{4D9AA6DD-A8BA-C3A7-8A6A-13B04FD9034A}"/>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023B5455-CFBE-39F6-D847-D2A1153A7220}"/>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 name="Rectangle 18">
              <a:extLst>
                <a:ext uri="{FF2B5EF4-FFF2-40B4-BE49-F238E27FC236}">
                  <a16:creationId xmlns:a16="http://schemas.microsoft.com/office/drawing/2014/main" id="{9C727739-BB2F-107F-1DE3-574B9E406332}"/>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Freeform 7">
              <a:extLst>
                <a:ext uri="{FF2B5EF4-FFF2-40B4-BE49-F238E27FC236}">
                  <a16:creationId xmlns:a16="http://schemas.microsoft.com/office/drawing/2014/main" id="{7BF27967-8C43-B190-829A-C7F4A9A2C6C5}"/>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Tree>
    <p:extLst>
      <p:ext uri="{BB962C8B-B14F-4D97-AF65-F5344CB8AC3E}">
        <p14:creationId xmlns:p14="http://schemas.microsoft.com/office/powerpoint/2010/main" val="3860937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lassic divider B">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33B354-354D-5993-0D50-F28473EABD14}"/>
              </a:ext>
            </a:extLst>
          </p:cNvPr>
          <p:cNvPicPr>
            <a:picLocks noChangeAspect="1"/>
          </p:cNvPicPr>
          <p:nvPr userDrawn="1"/>
        </p:nvPicPr>
        <p:blipFill>
          <a:blip r:embed="rId2"/>
          <a:srcRect/>
          <a:stretch/>
        </p:blipFill>
        <p:spPr>
          <a:xfrm>
            <a:off x="763" y="857"/>
            <a:ext cx="12190474" cy="6857141"/>
          </a:xfrm>
          <a:prstGeom prst="rect">
            <a:avLst/>
          </a:prstGeom>
        </p:spPr>
      </p:pic>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1005840" y="1536064"/>
            <a:ext cx="9649333" cy="2194560"/>
          </a:xfrm>
        </p:spPr>
        <p:txBody>
          <a:bodyPr anchor="b" anchorCtr="0">
            <a:noAutofit/>
          </a:bodyPr>
          <a:lstStyle>
            <a:lvl1pPr algn="l">
              <a:lnSpc>
                <a:spcPct val="90000"/>
              </a:lnSpc>
              <a:spcBef>
                <a:spcPts val="0"/>
              </a:spcBef>
              <a:spcAft>
                <a:spcPts val="0"/>
              </a:spcAft>
              <a:defRPr sz="7200" i="0" spc="0" baseline="0">
                <a:solidFill>
                  <a:schemeClr val="bg1"/>
                </a:solidFill>
                <a:effectLst>
                  <a:outerShdw blurRad="127000" dist="25400" dir="5400000" algn="ctr" rotWithShape="0">
                    <a:srgbClr val="004A86">
                      <a:alpha val="67000"/>
                    </a:srgbClr>
                  </a:outerShdw>
                </a:effectLst>
                <a:latin typeface="IntelOne Headline Bold Italic" panose="020B0803020203090204" pitchFamily="34" charset="0"/>
              </a:defRPr>
            </a:lvl1pPr>
          </a:lstStyle>
          <a:p>
            <a:r>
              <a:rPr lang="en-US"/>
              <a:t>Click to edit title style</a:t>
            </a:r>
          </a:p>
        </p:txBody>
      </p:sp>
      <p:sp>
        <p:nvSpPr>
          <p:cNvPr id="10" name="Subtitle 2">
            <a:extLst>
              <a:ext uri="{FF2B5EF4-FFF2-40B4-BE49-F238E27FC236}">
                <a16:creationId xmlns:a16="http://schemas.microsoft.com/office/drawing/2014/main" id="{2C07AD4D-F3EE-3504-3D1B-22AD054EA163}"/>
              </a:ext>
            </a:extLst>
          </p:cNvPr>
          <p:cNvSpPr>
            <a:spLocks noGrp="1"/>
          </p:cNvSpPr>
          <p:nvPr>
            <p:ph type="subTitle" idx="1" hasCustomPrompt="1"/>
          </p:nvPr>
        </p:nvSpPr>
        <p:spPr>
          <a:xfrm>
            <a:off x="1005839" y="4105910"/>
            <a:ext cx="9649333" cy="1745393"/>
          </a:xfrm>
          <a:prstGeom prst="rect">
            <a:avLst/>
          </a:prstGeo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pic>
        <p:nvPicPr>
          <p:cNvPr id="4" name="Picture 3" descr="A black background with a black square&#10;&#10;AI-generated content may be incorrect.">
            <a:extLst>
              <a:ext uri="{FF2B5EF4-FFF2-40B4-BE49-F238E27FC236}">
                <a16:creationId xmlns:a16="http://schemas.microsoft.com/office/drawing/2014/main" id="{DEEFD472-2DE6-21E3-8F91-C84705E607B5}"/>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5" name="Group 4">
            <a:extLst>
              <a:ext uri="{FF2B5EF4-FFF2-40B4-BE49-F238E27FC236}">
                <a16:creationId xmlns:a16="http://schemas.microsoft.com/office/drawing/2014/main" id="{2F96D45D-A6F6-2B4F-D2BE-B8632BDD77C0}"/>
              </a:ext>
            </a:extLst>
          </p:cNvPr>
          <p:cNvGrpSpPr>
            <a:grpSpLocks noChangeAspect="1"/>
          </p:cNvGrpSpPr>
          <p:nvPr userDrawn="1"/>
        </p:nvGrpSpPr>
        <p:grpSpPr bwMode="auto">
          <a:xfrm>
            <a:off x="0" y="6400800"/>
            <a:ext cx="457200" cy="457200"/>
            <a:chOff x="1680" y="0"/>
            <a:chExt cx="4320" cy="4320"/>
          </a:xfrm>
        </p:grpSpPr>
        <p:sp>
          <p:nvSpPr>
            <p:cNvPr id="6" name="AutoShape 3">
              <a:extLst>
                <a:ext uri="{FF2B5EF4-FFF2-40B4-BE49-F238E27FC236}">
                  <a16:creationId xmlns:a16="http://schemas.microsoft.com/office/drawing/2014/main" id="{4EA2E8A2-7E65-ED03-3340-C968B75245D0}"/>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B31B1873-4F79-2B66-AF52-C7EEFA78A9FF}"/>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 name="Rectangle 7">
              <a:extLst>
                <a:ext uri="{FF2B5EF4-FFF2-40B4-BE49-F238E27FC236}">
                  <a16:creationId xmlns:a16="http://schemas.microsoft.com/office/drawing/2014/main" id="{D7BFB57B-9A3F-60AB-0555-A5803185EE57}"/>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 name="Freeform 7">
              <a:extLst>
                <a:ext uri="{FF2B5EF4-FFF2-40B4-BE49-F238E27FC236}">
                  <a16:creationId xmlns:a16="http://schemas.microsoft.com/office/drawing/2014/main" id="{DA8FDC07-3A61-C540-8B95-4E602AE4205E}"/>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9" name="TextBox 18" descr="page number">
            <a:extLst>
              <a:ext uri="{FF2B5EF4-FFF2-40B4-BE49-F238E27FC236}">
                <a16:creationId xmlns:a16="http://schemas.microsoft.com/office/drawing/2014/main" id="{A4AAC46C-DD08-9CA7-CD36-B8B043FF127E}"/>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27641745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smos divider B">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33B354-354D-5993-0D50-F28473EABD14}"/>
              </a:ext>
            </a:extLst>
          </p:cNvPr>
          <p:cNvPicPr>
            <a:picLocks noChangeAspect="1"/>
          </p:cNvPicPr>
          <p:nvPr userDrawn="1"/>
        </p:nvPicPr>
        <p:blipFill>
          <a:blip r:embed="rId2"/>
          <a:srcRect/>
          <a:stretch/>
        </p:blipFill>
        <p:spPr>
          <a:xfrm>
            <a:off x="764" y="857"/>
            <a:ext cx="12190472" cy="6857141"/>
          </a:xfrm>
          <a:prstGeom prst="rect">
            <a:avLst/>
          </a:prstGeom>
        </p:spPr>
      </p:pic>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1005840" y="1536064"/>
            <a:ext cx="9649333" cy="2194560"/>
          </a:xfrm>
        </p:spPr>
        <p:txBody>
          <a:bodyPr anchor="b" anchorCtr="0">
            <a:noAutofit/>
          </a:bodyPr>
          <a:lstStyle>
            <a:lvl1pPr algn="l">
              <a:lnSpc>
                <a:spcPct val="90000"/>
              </a:lnSpc>
              <a:spcBef>
                <a:spcPts val="0"/>
              </a:spcBef>
              <a:spcAft>
                <a:spcPts val="0"/>
              </a:spcAft>
              <a:defRPr sz="7200" i="0" spc="0" baseline="0">
                <a:solidFill>
                  <a:schemeClr val="bg1"/>
                </a:solidFill>
                <a:effectLst>
                  <a:outerShdw blurRad="127000" dist="25400" dir="5400000" algn="ctr" rotWithShape="0">
                    <a:srgbClr val="38007F">
                      <a:alpha val="67000"/>
                    </a:srgbClr>
                  </a:outerShdw>
                </a:effectLst>
                <a:latin typeface="IntelOne Headline Bold Italic" panose="020B0803020203090204" pitchFamily="34" charset="0"/>
              </a:defRPr>
            </a:lvl1pPr>
          </a:lstStyle>
          <a:p>
            <a:r>
              <a:rPr lang="en-US"/>
              <a:t>Click to edit title style</a:t>
            </a:r>
          </a:p>
        </p:txBody>
      </p:sp>
      <p:sp>
        <p:nvSpPr>
          <p:cNvPr id="10" name="Subtitle 2">
            <a:extLst>
              <a:ext uri="{FF2B5EF4-FFF2-40B4-BE49-F238E27FC236}">
                <a16:creationId xmlns:a16="http://schemas.microsoft.com/office/drawing/2014/main" id="{2C07AD4D-F3EE-3504-3D1B-22AD054EA163}"/>
              </a:ext>
            </a:extLst>
          </p:cNvPr>
          <p:cNvSpPr>
            <a:spLocks noGrp="1"/>
          </p:cNvSpPr>
          <p:nvPr>
            <p:ph type="subTitle" idx="1" hasCustomPrompt="1"/>
          </p:nvPr>
        </p:nvSpPr>
        <p:spPr>
          <a:xfrm>
            <a:off x="1005839" y="4105910"/>
            <a:ext cx="9649333" cy="1745393"/>
          </a:xfrm>
          <a:prstGeom prst="rect">
            <a:avLst/>
          </a:prstGeo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1" name="Rectangle 10" descr="Intel Confidential">
            <a:extLst>
              <a:ext uri="{FF2B5EF4-FFF2-40B4-BE49-F238E27FC236}">
                <a16:creationId xmlns:a16="http://schemas.microsoft.com/office/drawing/2014/main" id="{518E40DE-8616-E8C0-CA79-DB968D59EB64}"/>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12" name="TextBox 11" descr="page number">
            <a:extLst>
              <a:ext uri="{FF2B5EF4-FFF2-40B4-BE49-F238E27FC236}">
                <a16:creationId xmlns:a16="http://schemas.microsoft.com/office/drawing/2014/main" id="{F6BF4685-1971-D731-1C71-1509BDAD6A5E}"/>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3" name="Picture 12" descr="A black background with a black square&#10;&#10;AI-generated content may be incorrect.">
            <a:extLst>
              <a:ext uri="{FF2B5EF4-FFF2-40B4-BE49-F238E27FC236}">
                <a16:creationId xmlns:a16="http://schemas.microsoft.com/office/drawing/2014/main" id="{D5FB23EA-2163-F59B-DF0E-139605F8E5E1}"/>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14" name="Group 4">
            <a:extLst>
              <a:ext uri="{FF2B5EF4-FFF2-40B4-BE49-F238E27FC236}">
                <a16:creationId xmlns:a16="http://schemas.microsoft.com/office/drawing/2014/main" id="{4EF22400-4FBF-F14A-61D5-E6B033CBD86C}"/>
              </a:ext>
            </a:extLst>
          </p:cNvPr>
          <p:cNvGrpSpPr>
            <a:grpSpLocks noChangeAspect="1"/>
          </p:cNvGrpSpPr>
          <p:nvPr userDrawn="1"/>
        </p:nvGrpSpPr>
        <p:grpSpPr bwMode="auto">
          <a:xfrm>
            <a:off x="0" y="6400800"/>
            <a:ext cx="457200" cy="457200"/>
            <a:chOff x="1680" y="0"/>
            <a:chExt cx="4320" cy="4320"/>
          </a:xfrm>
        </p:grpSpPr>
        <p:sp>
          <p:nvSpPr>
            <p:cNvPr id="15" name="AutoShape 3">
              <a:extLst>
                <a:ext uri="{FF2B5EF4-FFF2-40B4-BE49-F238E27FC236}">
                  <a16:creationId xmlns:a16="http://schemas.microsoft.com/office/drawing/2014/main" id="{FC8698B4-BDE9-75D0-CF9D-B0389F7E4FDA}"/>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C21557F3-4B40-0E66-5CA1-4F64EB3B7937}"/>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 name="Rectangle 16">
              <a:extLst>
                <a:ext uri="{FF2B5EF4-FFF2-40B4-BE49-F238E27FC236}">
                  <a16:creationId xmlns:a16="http://schemas.microsoft.com/office/drawing/2014/main" id="{08EDA23B-9072-7325-721D-968BEA8A9150}"/>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Freeform 7">
              <a:extLst>
                <a:ext uri="{FF2B5EF4-FFF2-40B4-BE49-F238E27FC236}">
                  <a16:creationId xmlns:a16="http://schemas.microsoft.com/office/drawing/2014/main" id="{87A98CAF-8EFA-3FCB-D5BB-7359CB4A1C05}"/>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Tree>
    <p:extLst>
      <p:ext uri="{BB962C8B-B14F-4D97-AF65-F5344CB8AC3E}">
        <p14:creationId xmlns:p14="http://schemas.microsoft.com/office/powerpoint/2010/main" val="30062420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balt divider B">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33B354-354D-5993-0D50-F28473EABD14}"/>
              </a:ext>
            </a:extLst>
          </p:cNvPr>
          <p:cNvPicPr>
            <a:picLocks noChangeAspect="1"/>
          </p:cNvPicPr>
          <p:nvPr userDrawn="1"/>
        </p:nvPicPr>
        <p:blipFill>
          <a:blip r:embed="rId2"/>
          <a:srcRect/>
          <a:stretch/>
        </p:blipFill>
        <p:spPr>
          <a:xfrm>
            <a:off x="764" y="857"/>
            <a:ext cx="12190472" cy="6857141"/>
          </a:xfrm>
          <a:prstGeom prst="rect">
            <a:avLst/>
          </a:prstGeom>
        </p:spPr>
      </p:pic>
      <p:pic>
        <p:nvPicPr>
          <p:cNvPr id="4" name="Picture 3" descr="A black background with a black square&#10;&#10;AI-generated content may be incorrect.">
            <a:extLst>
              <a:ext uri="{FF2B5EF4-FFF2-40B4-BE49-F238E27FC236}">
                <a16:creationId xmlns:a16="http://schemas.microsoft.com/office/drawing/2014/main" id="{949EDBA0-58F1-2A13-B523-4D169E88751E}"/>
              </a:ext>
            </a:extLst>
          </p:cNvPr>
          <p:cNvPicPr>
            <a:picLocks noChangeAspect="1"/>
          </p:cNvPicPr>
          <p:nvPr userDrawn="1"/>
        </p:nvPicPr>
        <p:blipFill>
          <a:blip r:embed="rId3"/>
          <a:srcRect t="83998" r="91005"/>
          <a:stretch/>
        </p:blipFill>
        <p:spPr>
          <a:xfrm>
            <a:off x="763" y="5760291"/>
            <a:ext cx="1096518" cy="1097280"/>
          </a:xfrm>
          <a:prstGeom prst="rect">
            <a:avLst/>
          </a:prstGeom>
        </p:spPr>
      </p:pic>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1005840" y="1536064"/>
            <a:ext cx="9649333" cy="2194560"/>
          </a:xfrm>
        </p:spPr>
        <p:txBody>
          <a:bodyPr anchor="b" anchorCtr="0">
            <a:noAutofit/>
          </a:bodyPr>
          <a:lstStyle>
            <a:lvl1pPr algn="l">
              <a:lnSpc>
                <a:spcPct val="90000"/>
              </a:lnSpc>
              <a:spcBef>
                <a:spcPts val="0"/>
              </a:spcBef>
              <a:spcAft>
                <a:spcPts val="0"/>
              </a:spcAft>
              <a:defRPr sz="7200" i="0" spc="0" baseline="0">
                <a:solidFill>
                  <a:schemeClr val="bg1"/>
                </a:solidFill>
                <a:effectLst>
                  <a:outerShdw blurRad="127000" dist="25400" dir="5400000" algn="ctr" rotWithShape="0">
                    <a:srgbClr val="000864">
                      <a:alpha val="67000"/>
                    </a:srgbClr>
                  </a:outerShdw>
                </a:effectLst>
                <a:latin typeface="IntelOne Headline Bold Italic" panose="020B0803020203090204" pitchFamily="34" charset="0"/>
              </a:defRPr>
            </a:lvl1pPr>
          </a:lstStyle>
          <a:p>
            <a:r>
              <a:rPr lang="en-US"/>
              <a:t>Click to edit title style</a:t>
            </a:r>
          </a:p>
        </p:txBody>
      </p:sp>
      <p:sp>
        <p:nvSpPr>
          <p:cNvPr id="10" name="Subtitle 2">
            <a:extLst>
              <a:ext uri="{FF2B5EF4-FFF2-40B4-BE49-F238E27FC236}">
                <a16:creationId xmlns:a16="http://schemas.microsoft.com/office/drawing/2014/main" id="{2C07AD4D-F3EE-3504-3D1B-22AD054EA163}"/>
              </a:ext>
            </a:extLst>
          </p:cNvPr>
          <p:cNvSpPr>
            <a:spLocks noGrp="1"/>
          </p:cNvSpPr>
          <p:nvPr>
            <p:ph type="subTitle" idx="1" hasCustomPrompt="1"/>
          </p:nvPr>
        </p:nvSpPr>
        <p:spPr>
          <a:xfrm>
            <a:off x="1005839" y="4105910"/>
            <a:ext cx="9649333" cy="1745393"/>
          </a:xfrm>
          <a:prstGeom prst="rect">
            <a:avLst/>
          </a:prstGeo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3" name="TextBox 12" descr="page number">
            <a:extLst>
              <a:ext uri="{FF2B5EF4-FFF2-40B4-BE49-F238E27FC236}">
                <a16:creationId xmlns:a16="http://schemas.microsoft.com/office/drawing/2014/main" id="{D40B5579-DF99-8775-3658-757528B79792}"/>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14" name="Group 4">
            <a:extLst>
              <a:ext uri="{FF2B5EF4-FFF2-40B4-BE49-F238E27FC236}">
                <a16:creationId xmlns:a16="http://schemas.microsoft.com/office/drawing/2014/main" id="{A92D069F-2445-2338-949F-316E0BB0943D}"/>
              </a:ext>
            </a:extLst>
          </p:cNvPr>
          <p:cNvGrpSpPr>
            <a:grpSpLocks noChangeAspect="1"/>
          </p:cNvGrpSpPr>
          <p:nvPr userDrawn="1"/>
        </p:nvGrpSpPr>
        <p:grpSpPr bwMode="auto">
          <a:xfrm>
            <a:off x="0" y="6400800"/>
            <a:ext cx="457200" cy="457200"/>
            <a:chOff x="1680" y="0"/>
            <a:chExt cx="4320" cy="4320"/>
          </a:xfrm>
        </p:grpSpPr>
        <p:sp>
          <p:nvSpPr>
            <p:cNvPr id="15" name="AutoShape 3">
              <a:extLst>
                <a:ext uri="{FF2B5EF4-FFF2-40B4-BE49-F238E27FC236}">
                  <a16:creationId xmlns:a16="http://schemas.microsoft.com/office/drawing/2014/main" id="{C5EE05DB-72D4-A7C7-D707-772B678F0A9C}"/>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C66C08DD-A3BC-9ED6-1A56-35508E8FFBB3}"/>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 name="Rectangle 16">
              <a:extLst>
                <a:ext uri="{FF2B5EF4-FFF2-40B4-BE49-F238E27FC236}">
                  <a16:creationId xmlns:a16="http://schemas.microsoft.com/office/drawing/2014/main" id="{FC3FA33A-A2EF-BB64-8027-BF055F3B53E5}"/>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Freeform 7">
              <a:extLst>
                <a:ext uri="{FF2B5EF4-FFF2-40B4-BE49-F238E27FC236}">
                  <a16:creationId xmlns:a16="http://schemas.microsoft.com/office/drawing/2014/main" id="{84A47EDF-EFD9-6F7C-639D-D236B3626C85}"/>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Tree>
    <p:extLst>
      <p:ext uri="{BB962C8B-B14F-4D97-AF65-F5344CB8AC3E}">
        <p14:creationId xmlns:p14="http://schemas.microsoft.com/office/powerpoint/2010/main" val="23531770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lassic focal spark divider 1">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EC141D-B306-C48B-A2F5-27C2B0FA41D6}"/>
              </a:ext>
            </a:extLst>
          </p:cNvPr>
          <p:cNvPicPr>
            <a:picLocks noChangeAspect="1"/>
          </p:cNvPicPr>
          <p:nvPr userDrawn="1"/>
        </p:nvPicPr>
        <p:blipFill>
          <a:blip r:embed="rId2"/>
          <a:srcRect/>
          <a:stretch/>
        </p:blipFill>
        <p:spPr>
          <a:xfrm>
            <a:off x="763" y="857"/>
            <a:ext cx="12190474" cy="6857141"/>
          </a:xfrm>
          <a:prstGeom prst="rect">
            <a:avLst/>
          </a:prstGeom>
          <a:solidFill>
            <a:schemeClr val="accent1"/>
          </a:solidFill>
        </p:spPr>
      </p:pic>
      <p:pic>
        <p:nvPicPr>
          <p:cNvPr id="5" name="Picture 4" descr="A black background with a black square&#10;&#10;AI-generated content may be incorrect.">
            <a:extLst>
              <a:ext uri="{FF2B5EF4-FFF2-40B4-BE49-F238E27FC236}">
                <a16:creationId xmlns:a16="http://schemas.microsoft.com/office/drawing/2014/main" id="{1569C7AD-0411-2043-467E-16DDD445F228}"/>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8" name="Group 4">
            <a:extLst>
              <a:ext uri="{FF2B5EF4-FFF2-40B4-BE49-F238E27FC236}">
                <a16:creationId xmlns:a16="http://schemas.microsoft.com/office/drawing/2014/main" id="{928C3D6E-E29B-9153-A439-A9ED6004159C}"/>
              </a:ext>
            </a:extLst>
          </p:cNvPr>
          <p:cNvGrpSpPr>
            <a:grpSpLocks noChangeAspect="1"/>
          </p:cNvGrpSpPr>
          <p:nvPr userDrawn="1"/>
        </p:nvGrpSpPr>
        <p:grpSpPr bwMode="auto">
          <a:xfrm>
            <a:off x="0" y="6400800"/>
            <a:ext cx="457200" cy="457200"/>
            <a:chOff x="1680" y="0"/>
            <a:chExt cx="4320" cy="4320"/>
          </a:xfrm>
        </p:grpSpPr>
        <p:sp>
          <p:nvSpPr>
            <p:cNvPr id="9" name="AutoShape 3">
              <a:extLst>
                <a:ext uri="{FF2B5EF4-FFF2-40B4-BE49-F238E27FC236}">
                  <a16:creationId xmlns:a16="http://schemas.microsoft.com/office/drawing/2014/main" id="{B7535A51-BE9D-B2F6-633F-BE1A1020F230}"/>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6B06BB5E-C729-27AB-2927-EA06DD4B3CCE}"/>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 name="Rectangle 17">
              <a:extLst>
                <a:ext uri="{FF2B5EF4-FFF2-40B4-BE49-F238E27FC236}">
                  <a16:creationId xmlns:a16="http://schemas.microsoft.com/office/drawing/2014/main" id="{250D9463-4D82-A291-0A97-7396B32DF5E3}"/>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 name="Freeform 7">
              <a:extLst>
                <a:ext uri="{FF2B5EF4-FFF2-40B4-BE49-F238E27FC236}">
                  <a16:creationId xmlns:a16="http://schemas.microsoft.com/office/drawing/2014/main" id="{E0A51321-AC52-A271-AD9B-943B3DB160FB}"/>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638175" y="2697480"/>
            <a:ext cx="10915650" cy="1463040"/>
          </a:xfrm>
        </p:spPr>
        <p:txBody>
          <a:bodyPr anchor="ctr" anchorCtr="0">
            <a:noAutofit/>
          </a:bodyPr>
          <a:lstStyle>
            <a:lvl1pPr algn="ctr">
              <a:lnSpc>
                <a:spcPct val="100000"/>
              </a:lnSpc>
              <a:spcBef>
                <a:spcPts val="0"/>
              </a:spcBef>
              <a:spcAft>
                <a:spcPts val="0"/>
              </a:spcAft>
              <a:defRPr sz="11500" i="0" spc="0" baseline="0">
                <a:solidFill>
                  <a:schemeClr val="bg1"/>
                </a:solidFill>
                <a:effectLst>
                  <a:outerShdw blurRad="127000" dist="25400" dir="5400000" algn="ctr" rotWithShape="0">
                    <a:srgbClr val="004A86">
                      <a:alpha val="67000"/>
                    </a:srgbClr>
                  </a:outerShdw>
                </a:effectLst>
                <a:latin typeface="IntelOne Headline Bold Italic" panose="020B0803020203090204" pitchFamily="34" charset="0"/>
              </a:defRPr>
            </a:lvl1pPr>
          </a:lstStyle>
          <a:p>
            <a:r>
              <a:rPr lang="en-US"/>
              <a:t>Click to edit title style</a:t>
            </a:r>
          </a:p>
        </p:txBody>
      </p:sp>
      <p:sp>
        <p:nvSpPr>
          <p:cNvPr id="12" name="TextBox 11" descr="page number">
            <a:extLst>
              <a:ext uri="{FF2B5EF4-FFF2-40B4-BE49-F238E27FC236}">
                <a16:creationId xmlns:a16="http://schemas.microsoft.com/office/drawing/2014/main" id="{C9A59EC6-63E2-31F0-3233-3944B6521AE3}"/>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25309626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lassic focal spark divider 2">
    <p:bg>
      <p:bgPr>
        <a:solidFill>
          <a:schemeClr val="tx2"/>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79E0BE0-EA6F-DAAD-00E7-534EDECF9196}"/>
              </a:ext>
            </a:extLst>
          </p:cNvPr>
          <p:cNvPicPr>
            <a:picLocks noChangeAspect="1"/>
          </p:cNvPicPr>
          <p:nvPr userDrawn="1"/>
        </p:nvPicPr>
        <p:blipFill>
          <a:blip r:embed="rId2"/>
          <a:srcRect/>
          <a:stretch/>
        </p:blipFill>
        <p:spPr>
          <a:xfrm>
            <a:off x="763" y="857"/>
            <a:ext cx="12190474" cy="6857141"/>
          </a:xfrm>
          <a:prstGeom prst="rect">
            <a:avLst/>
          </a:prstGeom>
          <a:solidFill>
            <a:schemeClr val="accent1"/>
          </a:solidFill>
        </p:spPr>
      </p:pic>
      <p:pic>
        <p:nvPicPr>
          <p:cNvPr id="24" name="Picture 23" descr="A black background with a black square&#10;&#10;AI-generated content may be incorrect.">
            <a:extLst>
              <a:ext uri="{FF2B5EF4-FFF2-40B4-BE49-F238E27FC236}">
                <a16:creationId xmlns:a16="http://schemas.microsoft.com/office/drawing/2014/main" id="{9BFEACFE-7CD1-2B09-6537-90A58A7C2C54}"/>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25" name="Group 4">
            <a:extLst>
              <a:ext uri="{FF2B5EF4-FFF2-40B4-BE49-F238E27FC236}">
                <a16:creationId xmlns:a16="http://schemas.microsoft.com/office/drawing/2014/main" id="{78DF738F-EC7B-0B81-E366-6C7EB7168A52}"/>
              </a:ext>
            </a:extLst>
          </p:cNvPr>
          <p:cNvGrpSpPr>
            <a:grpSpLocks noChangeAspect="1"/>
          </p:cNvGrpSpPr>
          <p:nvPr userDrawn="1"/>
        </p:nvGrpSpPr>
        <p:grpSpPr bwMode="auto">
          <a:xfrm>
            <a:off x="0" y="6400800"/>
            <a:ext cx="457200" cy="457200"/>
            <a:chOff x="1680" y="0"/>
            <a:chExt cx="4320" cy="4320"/>
          </a:xfrm>
        </p:grpSpPr>
        <p:sp>
          <p:nvSpPr>
            <p:cNvPr id="26" name="AutoShape 3">
              <a:extLst>
                <a:ext uri="{FF2B5EF4-FFF2-40B4-BE49-F238E27FC236}">
                  <a16:creationId xmlns:a16="http://schemas.microsoft.com/office/drawing/2014/main" id="{86C919D2-1CEE-FA52-E6CC-CE74AB094FC1}"/>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412BC97D-A109-302E-A88F-362A4875E139}"/>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8" name="Rectangle 27">
              <a:extLst>
                <a:ext uri="{FF2B5EF4-FFF2-40B4-BE49-F238E27FC236}">
                  <a16:creationId xmlns:a16="http://schemas.microsoft.com/office/drawing/2014/main" id="{77627095-BB3A-89A2-7E27-E379A94AC9C4}"/>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9" name="Freeform 7">
              <a:extLst>
                <a:ext uri="{FF2B5EF4-FFF2-40B4-BE49-F238E27FC236}">
                  <a16:creationId xmlns:a16="http://schemas.microsoft.com/office/drawing/2014/main" id="{3F852EC4-A3AD-C998-52AA-81901B4F2DB9}"/>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31" name="TextBox 30" descr="page number">
            <a:extLst>
              <a:ext uri="{FF2B5EF4-FFF2-40B4-BE49-F238E27FC236}">
                <a16:creationId xmlns:a16="http://schemas.microsoft.com/office/drawing/2014/main" id="{CC8D8D14-18A8-6CC4-3477-039421C6DB1E}"/>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1233377" y="1965960"/>
            <a:ext cx="9725246" cy="1463040"/>
          </a:xfrm>
        </p:spPr>
        <p:txBody>
          <a:bodyPr anchor="ctr" anchorCtr="0">
            <a:noAutofit/>
          </a:bodyPr>
          <a:lstStyle>
            <a:lvl1pPr algn="ctr" defTabSz="914400" rtl="0" eaLnBrk="1" latinLnBrk="0" hangingPunct="1">
              <a:lnSpc>
                <a:spcPct val="100000"/>
              </a:lnSpc>
              <a:spcBef>
                <a:spcPts val="0"/>
              </a:spcBef>
              <a:spcAft>
                <a:spcPts val="0"/>
              </a:spcAft>
              <a:buNone/>
              <a:defRPr lang="en-US" sz="11500" i="0" kern="1200" spc="0" baseline="0" dirty="0">
                <a:solidFill>
                  <a:schemeClr val="bg1"/>
                </a:solidFill>
                <a:effectLst>
                  <a:outerShdw blurRad="127000" dist="25400" dir="5400000" algn="ctr" rotWithShape="0">
                    <a:srgbClr val="004A86">
                      <a:alpha val="67000"/>
                    </a:srgbClr>
                  </a:outerShdw>
                </a:effectLst>
                <a:latin typeface="IntelOne Headline Bold Italic" panose="020B0803020203090204" pitchFamily="34" charset="0"/>
                <a:ea typeface="+mj-ea"/>
                <a:cs typeface="+mj-cs"/>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1233377" y="3429000"/>
            <a:ext cx="9725246" cy="1463040"/>
          </a:xfrm>
          <a:prstGeom prst="rect">
            <a:avLst/>
          </a:prstGeom>
        </p:spPr>
        <p:txBody>
          <a:bodyPr anchor="ctr">
            <a:noAutofit/>
          </a:bodyPr>
          <a:lstStyle>
            <a:lvl1pPr marL="0" indent="0" algn="ctr" defTabSz="914400" rtl="0" eaLnBrk="1" latinLnBrk="0" hangingPunct="1">
              <a:lnSpc>
                <a:spcPct val="100000"/>
              </a:lnSpc>
              <a:spcBef>
                <a:spcPts val="0"/>
              </a:spcBef>
              <a:spcAft>
                <a:spcPts val="0"/>
              </a:spcAft>
              <a:buNone/>
              <a:defRPr lang="en-US" sz="11500" i="0" kern="1200" spc="0" baseline="0" dirty="0">
                <a:solidFill>
                  <a:schemeClr val="bg1"/>
                </a:solidFill>
                <a:effectLst>
                  <a:outerShdw blurRad="127000" dist="25400" dir="5400000" algn="ctr" rotWithShape="0">
                    <a:srgbClr val="004A86">
                      <a:alpha val="67000"/>
                    </a:srgbClr>
                  </a:outerShdw>
                </a:effectLst>
                <a:latin typeface="IntelOne Headline Bold Italic" panose="020B0803020203090204" pitchFamily="34" charset="0"/>
                <a:ea typeface="+mj-ea"/>
                <a:cs typeface="+mj-cs"/>
              </a:defRPr>
            </a:lvl1pPr>
          </a:lstStyle>
          <a:p>
            <a:pPr lvl="0"/>
            <a:r>
              <a:rPr lang="en-US"/>
              <a:t>Click to edit text styles</a:t>
            </a:r>
          </a:p>
        </p:txBody>
      </p:sp>
    </p:spTree>
    <p:extLst>
      <p:ext uri="{BB962C8B-B14F-4D97-AF65-F5344CB8AC3E}">
        <p14:creationId xmlns:p14="http://schemas.microsoft.com/office/powerpoint/2010/main" val="23553313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lassic focal spark divider 3">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69DF83-D27C-4CCA-9CFE-1E00BACE9902}"/>
              </a:ext>
            </a:extLst>
          </p:cNvPr>
          <p:cNvPicPr>
            <a:picLocks noChangeAspect="1"/>
          </p:cNvPicPr>
          <p:nvPr userDrawn="1"/>
        </p:nvPicPr>
        <p:blipFill>
          <a:blip r:embed="rId2"/>
          <a:srcRect/>
          <a:stretch/>
        </p:blipFill>
        <p:spPr>
          <a:xfrm>
            <a:off x="763" y="857"/>
            <a:ext cx="12190474" cy="6857141"/>
          </a:xfrm>
          <a:prstGeom prst="rect">
            <a:avLst/>
          </a:prstGeom>
          <a:solidFill>
            <a:schemeClr val="accent1"/>
          </a:solidFill>
        </p:spPr>
      </p:pic>
      <p:pic>
        <p:nvPicPr>
          <p:cNvPr id="10" name="Picture 9" descr="A black background with a black square&#10;&#10;AI-generated content may be incorrect.">
            <a:extLst>
              <a:ext uri="{FF2B5EF4-FFF2-40B4-BE49-F238E27FC236}">
                <a16:creationId xmlns:a16="http://schemas.microsoft.com/office/drawing/2014/main" id="{41AE917F-0FD2-609F-94DE-B85D714F4D3A}"/>
              </a:ext>
            </a:extLst>
          </p:cNvPr>
          <p:cNvPicPr>
            <a:picLocks noChangeAspect="1"/>
          </p:cNvPicPr>
          <p:nvPr userDrawn="1"/>
        </p:nvPicPr>
        <p:blipFill>
          <a:blip r:embed="rId3"/>
          <a:srcRect t="83998" r="91005"/>
          <a:stretch/>
        </p:blipFill>
        <p:spPr>
          <a:xfrm>
            <a:off x="763" y="5760291"/>
            <a:ext cx="1096518" cy="1097280"/>
          </a:xfrm>
          <a:prstGeom prst="rect">
            <a:avLst/>
          </a:prstGeom>
        </p:spPr>
      </p:pic>
      <p:grpSp>
        <p:nvGrpSpPr>
          <p:cNvPr id="11" name="Group 4">
            <a:extLst>
              <a:ext uri="{FF2B5EF4-FFF2-40B4-BE49-F238E27FC236}">
                <a16:creationId xmlns:a16="http://schemas.microsoft.com/office/drawing/2014/main" id="{9366C2D4-E03B-F552-5BCF-AF384E362E94}"/>
              </a:ext>
            </a:extLst>
          </p:cNvPr>
          <p:cNvGrpSpPr>
            <a:grpSpLocks noChangeAspect="1"/>
          </p:cNvGrpSpPr>
          <p:nvPr userDrawn="1"/>
        </p:nvGrpSpPr>
        <p:grpSpPr bwMode="auto">
          <a:xfrm>
            <a:off x="0" y="6400800"/>
            <a:ext cx="457200" cy="457200"/>
            <a:chOff x="1680" y="0"/>
            <a:chExt cx="4320" cy="4320"/>
          </a:xfrm>
        </p:grpSpPr>
        <p:sp>
          <p:nvSpPr>
            <p:cNvPr id="12" name="AutoShape 3">
              <a:extLst>
                <a:ext uri="{FF2B5EF4-FFF2-40B4-BE49-F238E27FC236}">
                  <a16:creationId xmlns:a16="http://schemas.microsoft.com/office/drawing/2014/main" id="{E91C01CA-5E33-CCAC-AC1B-63483FD3816A}"/>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76BB837F-8552-8443-AB4D-EA5844B19696}"/>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 name="Rectangle 13">
              <a:extLst>
                <a:ext uri="{FF2B5EF4-FFF2-40B4-BE49-F238E27FC236}">
                  <a16:creationId xmlns:a16="http://schemas.microsoft.com/office/drawing/2014/main" id="{8664A08E-6508-3788-2F14-35730D6D0A57}"/>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 name="Freeform 7">
              <a:extLst>
                <a:ext uri="{FF2B5EF4-FFF2-40B4-BE49-F238E27FC236}">
                  <a16:creationId xmlns:a16="http://schemas.microsoft.com/office/drawing/2014/main" id="{4F93731A-28D0-4D21-0EC0-5574BB1DC6E8}"/>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3" name="TextBox 22" descr="page number">
            <a:extLst>
              <a:ext uri="{FF2B5EF4-FFF2-40B4-BE49-F238E27FC236}">
                <a16:creationId xmlns:a16="http://schemas.microsoft.com/office/drawing/2014/main" id="{5EF8DDBE-D32F-6C72-4BC2-81C693E88BB0}"/>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5" name="Title 1">
            <a:extLst>
              <a:ext uri="{FF2B5EF4-FFF2-40B4-BE49-F238E27FC236}">
                <a16:creationId xmlns:a16="http://schemas.microsoft.com/office/drawing/2014/main" id="{F6D8C02C-EE04-4B74-0BCE-638A1FECF29E}"/>
              </a:ext>
            </a:extLst>
          </p:cNvPr>
          <p:cNvSpPr>
            <a:spLocks noGrp="1"/>
          </p:cNvSpPr>
          <p:nvPr>
            <p:ph type="title" hasCustomPrompt="1"/>
          </p:nvPr>
        </p:nvSpPr>
        <p:spPr>
          <a:xfrm>
            <a:off x="1233377" y="1775197"/>
            <a:ext cx="9725246" cy="1005840"/>
          </a:xfrm>
        </p:spPr>
        <p:txBody>
          <a:bodyPr anchor="ctr" anchorCtr="0">
            <a:noAutofit/>
          </a:bodyPr>
          <a:lstStyle>
            <a:lvl1pPr algn="ctr">
              <a:lnSpc>
                <a:spcPct val="100000"/>
              </a:lnSpc>
              <a:spcBef>
                <a:spcPts val="0"/>
              </a:spcBef>
              <a:spcAft>
                <a:spcPts val="0"/>
              </a:spcAft>
              <a:defRPr lang="en-US" sz="7200" i="0" kern="1200" spc="0" baseline="0" dirty="0">
                <a:solidFill>
                  <a:schemeClr val="bg1"/>
                </a:solidFill>
                <a:effectLst>
                  <a:outerShdw blurRad="127000" dist="25400" dir="5400000" algn="ctr" rotWithShape="0">
                    <a:srgbClr val="004A86">
                      <a:alpha val="67000"/>
                    </a:srgbClr>
                  </a:outerShdw>
                </a:effectLst>
                <a:latin typeface="IntelOne Headline Bold Italic" panose="020B0803020203090204" pitchFamily="34" charset="0"/>
                <a:ea typeface="+mj-ea"/>
                <a:cs typeface="+mj-cs"/>
              </a:defRPr>
            </a:lvl1pPr>
          </a:lstStyle>
          <a:p>
            <a:pPr marL="0" lvl="0" indent="0" algn="ctr" defTabSz="914400" rtl="0" eaLnBrk="1" latinLnBrk="0" hangingPunct="1">
              <a:lnSpc>
                <a:spcPct val="100000"/>
              </a:lnSpc>
              <a:spcBef>
                <a:spcPts val="0"/>
              </a:spcBef>
              <a:spcAft>
                <a:spcPts val="0"/>
              </a:spcAft>
              <a:buClr>
                <a:schemeClr val="accent1"/>
              </a:buClr>
              <a:buFont typeface="IntelOne Display Regular" panose="020B0503020203020204" pitchFamily="34" charset="0"/>
              <a:buNone/>
            </a:pPr>
            <a:r>
              <a:rPr lang="en-US"/>
              <a:t>Click to edit title style</a:t>
            </a:r>
          </a:p>
        </p:txBody>
      </p:sp>
      <p:sp>
        <p:nvSpPr>
          <p:cNvPr id="6" name="Text Placeholder 3">
            <a:extLst>
              <a:ext uri="{FF2B5EF4-FFF2-40B4-BE49-F238E27FC236}">
                <a16:creationId xmlns:a16="http://schemas.microsoft.com/office/drawing/2014/main" id="{DC2966BA-5314-4E1C-880B-D9CE13E68320}"/>
              </a:ext>
            </a:extLst>
          </p:cNvPr>
          <p:cNvSpPr>
            <a:spLocks noGrp="1"/>
          </p:cNvSpPr>
          <p:nvPr>
            <p:ph type="body" sz="quarter" idx="10" hasCustomPrompt="1"/>
          </p:nvPr>
        </p:nvSpPr>
        <p:spPr>
          <a:xfrm>
            <a:off x="1233377" y="2907080"/>
            <a:ext cx="9725246" cy="1005840"/>
          </a:xfrm>
          <a:prstGeom prst="rect">
            <a:avLst/>
          </a:prstGeom>
        </p:spPr>
        <p:txBody>
          <a:bodyPr anchor="ctr">
            <a:noAutofit/>
          </a:bodyPr>
          <a:lstStyle>
            <a:lvl1pPr marL="0" indent="0" algn="ctr">
              <a:lnSpc>
                <a:spcPct val="100000"/>
              </a:lnSpc>
              <a:spcBef>
                <a:spcPts val="0"/>
              </a:spcBef>
              <a:spcAft>
                <a:spcPts val="0"/>
              </a:spcAft>
              <a:buNone/>
              <a:defRPr lang="en-US" sz="7200" i="0" kern="1200" spc="0" baseline="0" dirty="0">
                <a:solidFill>
                  <a:schemeClr val="bg1"/>
                </a:solidFill>
                <a:effectLst>
                  <a:outerShdw blurRad="127000" dist="25400" dir="5400000" algn="ctr" rotWithShape="0">
                    <a:srgbClr val="004A86">
                      <a:alpha val="67000"/>
                    </a:srgbClr>
                  </a:outerShdw>
                </a:effectLst>
                <a:latin typeface="IntelOne Headline Bold Italic" panose="020B0803020203090204" pitchFamily="34" charset="0"/>
                <a:ea typeface="+mj-ea"/>
                <a:cs typeface="+mj-cs"/>
              </a:defRPr>
            </a:lvl1pPr>
          </a:lstStyle>
          <a:p>
            <a:pPr marL="0" lvl="0" indent="0" algn="ctr" defTabSz="914400" rtl="0" eaLnBrk="1" latinLnBrk="0" hangingPunct="1">
              <a:lnSpc>
                <a:spcPct val="100000"/>
              </a:lnSpc>
              <a:spcBef>
                <a:spcPts val="0"/>
              </a:spcBef>
              <a:spcAft>
                <a:spcPts val="0"/>
              </a:spcAft>
              <a:buClr>
                <a:schemeClr val="accent1"/>
              </a:buClr>
              <a:buFont typeface="IntelOne Display Regular" panose="020B0503020203020204" pitchFamily="34" charset="0"/>
              <a:buNone/>
            </a:pPr>
            <a:r>
              <a:rPr lang="en-US"/>
              <a:t>Click to edit text styles</a:t>
            </a:r>
          </a:p>
        </p:txBody>
      </p:sp>
      <p:sp>
        <p:nvSpPr>
          <p:cNvPr id="7" name="Text Placeholder 3">
            <a:extLst>
              <a:ext uri="{FF2B5EF4-FFF2-40B4-BE49-F238E27FC236}">
                <a16:creationId xmlns:a16="http://schemas.microsoft.com/office/drawing/2014/main" id="{B1EEE740-87FB-D8E4-1C82-1181548A0A1B}"/>
              </a:ext>
            </a:extLst>
          </p:cNvPr>
          <p:cNvSpPr>
            <a:spLocks noGrp="1"/>
          </p:cNvSpPr>
          <p:nvPr>
            <p:ph type="body" sz="quarter" idx="11" hasCustomPrompt="1"/>
          </p:nvPr>
        </p:nvSpPr>
        <p:spPr>
          <a:xfrm>
            <a:off x="1233377" y="4038963"/>
            <a:ext cx="9725246" cy="1005840"/>
          </a:xfrm>
          <a:prstGeom prst="rect">
            <a:avLst/>
          </a:prstGeom>
        </p:spPr>
        <p:txBody>
          <a:bodyPr anchor="ctr">
            <a:noAutofit/>
          </a:bodyPr>
          <a:lstStyle>
            <a:lvl1pPr marL="0" indent="0" algn="ctr">
              <a:lnSpc>
                <a:spcPct val="100000"/>
              </a:lnSpc>
              <a:spcBef>
                <a:spcPts val="0"/>
              </a:spcBef>
              <a:spcAft>
                <a:spcPts val="0"/>
              </a:spcAft>
              <a:buNone/>
              <a:defRPr lang="en-US" sz="7200" b="0" i="0" kern="1200" spc="0" baseline="0" dirty="0">
                <a:solidFill>
                  <a:schemeClr val="bg1"/>
                </a:solidFill>
                <a:effectLst>
                  <a:outerShdw blurRad="127000" dist="25400" dir="5400000" algn="ctr" rotWithShape="0">
                    <a:srgbClr val="004A86">
                      <a:alpha val="67000"/>
                    </a:srgbClr>
                  </a:outerShdw>
                </a:effectLst>
                <a:latin typeface="IntelOne Headline Bold Italic" panose="020B0803020203090204" pitchFamily="34" charset="0"/>
                <a:ea typeface="+mj-ea"/>
                <a:cs typeface="+mj-cs"/>
              </a:defRPr>
            </a:lvl1pPr>
          </a:lstStyle>
          <a:p>
            <a:pPr marL="0" lvl="0" indent="0" algn="ctr" defTabSz="914400" rtl="0" eaLnBrk="1" latinLnBrk="0" hangingPunct="1">
              <a:lnSpc>
                <a:spcPct val="100000"/>
              </a:lnSpc>
              <a:spcBef>
                <a:spcPts val="0"/>
              </a:spcBef>
              <a:spcAft>
                <a:spcPts val="0"/>
              </a:spcAft>
              <a:buClr>
                <a:schemeClr val="accent1"/>
              </a:buClr>
              <a:buFont typeface="IntelOne Display Regular" panose="020B0503020203020204" pitchFamily="34" charset="0"/>
              <a:buNone/>
            </a:pPr>
            <a:r>
              <a:rPr lang="en-US"/>
              <a:t>Click to edit text styles</a:t>
            </a:r>
          </a:p>
        </p:txBody>
      </p:sp>
    </p:spTree>
    <p:extLst>
      <p:ext uri="{BB962C8B-B14F-4D97-AF65-F5344CB8AC3E}">
        <p14:creationId xmlns:p14="http://schemas.microsoft.com/office/powerpoint/2010/main" val="33739588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smos focal spark divider 1">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8F2822-E3C4-1E38-BBA4-3BA0B9963D3E}"/>
              </a:ext>
            </a:extLst>
          </p:cNvPr>
          <p:cNvPicPr>
            <a:picLocks noChangeAspect="1"/>
          </p:cNvPicPr>
          <p:nvPr userDrawn="1"/>
        </p:nvPicPr>
        <p:blipFill>
          <a:blip r:embed="rId2"/>
          <a:srcRect/>
          <a:stretch/>
        </p:blipFill>
        <p:spPr>
          <a:xfrm>
            <a:off x="763" y="857"/>
            <a:ext cx="12190474" cy="6857141"/>
          </a:xfrm>
          <a:prstGeom prst="rect">
            <a:avLst/>
          </a:prstGeom>
        </p:spPr>
      </p:pic>
      <p:sp>
        <p:nvSpPr>
          <p:cNvPr id="7" name="Rectangle 6" descr="Intel Confidential">
            <a:extLst>
              <a:ext uri="{FF2B5EF4-FFF2-40B4-BE49-F238E27FC236}">
                <a16:creationId xmlns:a16="http://schemas.microsoft.com/office/drawing/2014/main" id="{3B3CC798-75F1-99AA-9FAA-2467CF7D34FD}"/>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8" name="TextBox 7" descr="page number">
            <a:extLst>
              <a:ext uri="{FF2B5EF4-FFF2-40B4-BE49-F238E27FC236}">
                <a16:creationId xmlns:a16="http://schemas.microsoft.com/office/drawing/2014/main" id="{3C6E7BB7-A4EC-302D-F9E9-97F57C106AAF}"/>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9" name="Picture 8" descr="A black background with a black square&#10;&#10;AI-generated content may be incorrect.">
            <a:extLst>
              <a:ext uri="{FF2B5EF4-FFF2-40B4-BE49-F238E27FC236}">
                <a16:creationId xmlns:a16="http://schemas.microsoft.com/office/drawing/2014/main" id="{22C03E05-8491-3417-A646-24C4BF89328D}"/>
              </a:ext>
            </a:extLst>
          </p:cNvPr>
          <p:cNvPicPr>
            <a:picLocks noChangeAspect="1"/>
          </p:cNvPicPr>
          <p:nvPr userDrawn="1"/>
        </p:nvPicPr>
        <p:blipFill>
          <a:blip r:embed="rId3"/>
          <a:srcRect t="83998" r="91005"/>
          <a:stretch/>
        </p:blipFill>
        <p:spPr>
          <a:xfrm>
            <a:off x="762" y="5760291"/>
            <a:ext cx="1096518" cy="1097280"/>
          </a:xfrm>
          <a:prstGeom prst="rect">
            <a:avLst/>
          </a:prstGeom>
        </p:spPr>
      </p:pic>
      <p:grpSp>
        <p:nvGrpSpPr>
          <p:cNvPr id="10" name="Group 4">
            <a:extLst>
              <a:ext uri="{FF2B5EF4-FFF2-40B4-BE49-F238E27FC236}">
                <a16:creationId xmlns:a16="http://schemas.microsoft.com/office/drawing/2014/main" id="{199D331F-003C-2B89-1503-D32FD0279485}"/>
              </a:ext>
            </a:extLst>
          </p:cNvPr>
          <p:cNvGrpSpPr>
            <a:grpSpLocks noChangeAspect="1"/>
          </p:cNvGrpSpPr>
          <p:nvPr userDrawn="1"/>
        </p:nvGrpSpPr>
        <p:grpSpPr bwMode="auto">
          <a:xfrm>
            <a:off x="0" y="6400800"/>
            <a:ext cx="457200" cy="457200"/>
            <a:chOff x="1680" y="0"/>
            <a:chExt cx="4320" cy="4320"/>
          </a:xfrm>
        </p:grpSpPr>
        <p:sp>
          <p:nvSpPr>
            <p:cNvPr id="11" name="AutoShape 3">
              <a:extLst>
                <a:ext uri="{FF2B5EF4-FFF2-40B4-BE49-F238E27FC236}">
                  <a16:creationId xmlns:a16="http://schemas.microsoft.com/office/drawing/2014/main" id="{CA107DAA-AF15-6983-56E4-B78DA2467709}"/>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C8B00462-829C-55C5-9731-0E92DFDBFE12}"/>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 name="Rectangle 12">
              <a:extLst>
                <a:ext uri="{FF2B5EF4-FFF2-40B4-BE49-F238E27FC236}">
                  <a16:creationId xmlns:a16="http://schemas.microsoft.com/office/drawing/2014/main" id="{8D442142-9070-6D2E-20BF-D4DACBE104F4}"/>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 name="Freeform 7">
              <a:extLst>
                <a:ext uri="{FF2B5EF4-FFF2-40B4-BE49-F238E27FC236}">
                  <a16:creationId xmlns:a16="http://schemas.microsoft.com/office/drawing/2014/main" id="{634DE3B0-9839-B810-C423-B25184110DA4}"/>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638175" y="2697480"/>
            <a:ext cx="10915650" cy="1463040"/>
          </a:xfrm>
        </p:spPr>
        <p:txBody>
          <a:bodyPr anchor="ctr" anchorCtr="0">
            <a:noAutofit/>
          </a:bodyPr>
          <a:lstStyle>
            <a:lvl1pPr algn="ctr" defTabSz="914400" rtl="0" eaLnBrk="1" latinLnBrk="0" hangingPunct="1">
              <a:lnSpc>
                <a:spcPct val="100000"/>
              </a:lnSpc>
              <a:spcBef>
                <a:spcPts val="0"/>
              </a:spcBef>
              <a:spcAft>
                <a:spcPts val="0"/>
              </a:spcAft>
              <a:buNone/>
              <a:defRPr lang="en-US" sz="11500" i="0" kern="1200" spc="0" baseline="0" dirty="0">
                <a:solidFill>
                  <a:schemeClr val="bg1"/>
                </a:solidFill>
                <a:effectLst>
                  <a:outerShdw blurRad="127000" dist="25400" dir="5400000" algn="ctr" rotWithShape="0">
                    <a:srgbClr val="38007F">
                      <a:alpha val="66667"/>
                    </a:srgbClr>
                  </a:outerShdw>
                </a:effectLst>
                <a:latin typeface="IntelOne Headline Bold Italic" panose="020B0803020203090204" pitchFamily="34" charset="0"/>
                <a:ea typeface="+mj-ea"/>
                <a:cs typeface="+mj-cs"/>
              </a:defRPr>
            </a:lvl1pPr>
          </a:lstStyle>
          <a:p>
            <a:r>
              <a:rPr lang="en-US"/>
              <a:t>Click to edit title style</a:t>
            </a:r>
          </a:p>
        </p:txBody>
      </p:sp>
    </p:spTree>
    <p:extLst>
      <p:ext uri="{BB962C8B-B14F-4D97-AF65-F5344CB8AC3E}">
        <p14:creationId xmlns:p14="http://schemas.microsoft.com/office/powerpoint/2010/main" val="8667245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10.xml"/><Relationship Id="rId21" Type="http://schemas.openxmlformats.org/officeDocument/2006/relationships/slideLayout" Target="../slideLayouts/slideLayout105.xml"/><Relationship Id="rId42" Type="http://schemas.openxmlformats.org/officeDocument/2006/relationships/slideLayout" Target="../slideLayouts/slideLayout126.xml"/><Relationship Id="rId47" Type="http://schemas.openxmlformats.org/officeDocument/2006/relationships/slideLayout" Target="../slideLayouts/slideLayout131.xml"/><Relationship Id="rId63" Type="http://schemas.openxmlformats.org/officeDocument/2006/relationships/slideLayout" Target="../slideLayouts/slideLayout147.xml"/><Relationship Id="rId68" Type="http://schemas.openxmlformats.org/officeDocument/2006/relationships/slideLayout" Target="../slideLayouts/slideLayout152.xml"/><Relationship Id="rId84" Type="http://schemas.openxmlformats.org/officeDocument/2006/relationships/slideLayout" Target="../slideLayouts/slideLayout168.xml"/><Relationship Id="rId16" Type="http://schemas.openxmlformats.org/officeDocument/2006/relationships/slideLayout" Target="../slideLayouts/slideLayout100.xml"/><Relationship Id="rId11" Type="http://schemas.openxmlformats.org/officeDocument/2006/relationships/slideLayout" Target="../slideLayouts/slideLayout95.xml"/><Relationship Id="rId32" Type="http://schemas.openxmlformats.org/officeDocument/2006/relationships/slideLayout" Target="../slideLayouts/slideLayout116.xml"/><Relationship Id="rId37" Type="http://schemas.openxmlformats.org/officeDocument/2006/relationships/slideLayout" Target="../slideLayouts/slideLayout121.xml"/><Relationship Id="rId53" Type="http://schemas.openxmlformats.org/officeDocument/2006/relationships/slideLayout" Target="../slideLayouts/slideLayout137.xml"/><Relationship Id="rId58" Type="http://schemas.openxmlformats.org/officeDocument/2006/relationships/slideLayout" Target="../slideLayouts/slideLayout142.xml"/><Relationship Id="rId74" Type="http://schemas.openxmlformats.org/officeDocument/2006/relationships/slideLayout" Target="../slideLayouts/slideLayout158.xml"/><Relationship Id="rId79" Type="http://schemas.openxmlformats.org/officeDocument/2006/relationships/slideLayout" Target="../slideLayouts/slideLayout163.xml"/><Relationship Id="rId5" Type="http://schemas.openxmlformats.org/officeDocument/2006/relationships/slideLayout" Target="../slideLayouts/slideLayout89.xml"/><Relationship Id="rId19" Type="http://schemas.openxmlformats.org/officeDocument/2006/relationships/slideLayout" Target="../slideLayouts/slideLayout10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slideLayout" Target="../slideLayouts/slideLayout119.xml"/><Relationship Id="rId43" Type="http://schemas.openxmlformats.org/officeDocument/2006/relationships/slideLayout" Target="../slideLayouts/slideLayout127.xml"/><Relationship Id="rId48" Type="http://schemas.openxmlformats.org/officeDocument/2006/relationships/slideLayout" Target="../slideLayouts/slideLayout132.xml"/><Relationship Id="rId56" Type="http://schemas.openxmlformats.org/officeDocument/2006/relationships/slideLayout" Target="../slideLayouts/slideLayout140.xml"/><Relationship Id="rId64" Type="http://schemas.openxmlformats.org/officeDocument/2006/relationships/slideLayout" Target="../slideLayouts/slideLayout148.xml"/><Relationship Id="rId69" Type="http://schemas.openxmlformats.org/officeDocument/2006/relationships/slideLayout" Target="../slideLayouts/slideLayout153.xml"/><Relationship Id="rId77" Type="http://schemas.openxmlformats.org/officeDocument/2006/relationships/slideLayout" Target="../slideLayouts/slideLayout161.xml"/><Relationship Id="rId8" Type="http://schemas.openxmlformats.org/officeDocument/2006/relationships/slideLayout" Target="../slideLayouts/slideLayout92.xml"/><Relationship Id="rId51" Type="http://schemas.openxmlformats.org/officeDocument/2006/relationships/slideLayout" Target="../slideLayouts/slideLayout135.xml"/><Relationship Id="rId72" Type="http://schemas.openxmlformats.org/officeDocument/2006/relationships/slideLayout" Target="../slideLayouts/slideLayout156.xml"/><Relationship Id="rId80" Type="http://schemas.openxmlformats.org/officeDocument/2006/relationships/slideLayout" Target="../slideLayouts/slideLayout164.xml"/><Relationship Id="rId85" Type="http://schemas.openxmlformats.org/officeDocument/2006/relationships/slideLayout" Target="../slideLayouts/slideLayout169.xml"/><Relationship Id="rId3" Type="http://schemas.openxmlformats.org/officeDocument/2006/relationships/slideLayout" Target="../slideLayouts/slideLayout87.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38" Type="http://schemas.openxmlformats.org/officeDocument/2006/relationships/slideLayout" Target="../slideLayouts/slideLayout122.xml"/><Relationship Id="rId46" Type="http://schemas.openxmlformats.org/officeDocument/2006/relationships/slideLayout" Target="../slideLayouts/slideLayout130.xml"/><Relationship Id="rId59" Type="http://schemas.openxmlformats.org/officeDocument/2006/relationships/slideLayout" Target="../slideLayouts/slideLayout143.xml"/><Relationship Id="rId67" Type="http://schemas.openxmlformats.org/officeDocument/2006/relationships/slideLayout" Target="../slideLayouts/slideLayout151.xml"/><Relationship Id="rId20" Type="http://schemas.openxmlformats.org/officeDocument/2006/relationships/slideLayout" Target="../slideLayouts/slideLayout104.xml"/><Relationship Id="rId41" Type="http://schemas.openxmlformats.org/officeDocument/2006/relationships/slideLayout" Target="../slideLayouts/slideLayout125.xml"/><Relationship Id="rId54" Type="http://schemas.openxmlformats.org/officeDocument/2006/relationships/slideLayout" Target="../slideLayouts/slideLayout138.xml"/><Relationship Id="rId62" Type="http://schemas.openxmlformats.org/officeDocument/2006/relationships/slideLayout" Target="../slideLayouts/slideLayout146.xml"/><Relationship Id="rId70" Type="http://schemas.openxmlformats.org/officeDocument/2006/relationships/slideLayout" Target="../slideLayouts/slideLayout154.xml"/><Relationship Id="rId75" Type="http://schemas.openxmlformats.org/officeDocument/2006/relationships/slideLayout" Target="../slideLayouts/slideLayout159.xml"/><Relationship Id="rId83" Type="http://schemas.openxmlformats.org/officeDocument/2006/relationships/slideLayout" Target="../slideLayouts/slideLayout167.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slideLayout" Target="../slideLayouts/slideLayout120.xml"/><Relationship Id="rId49" Type="http://schemas.openxmlformats.org/officeDocument/2006/relationships/slideLayout" Target="../slideLayouts/slideLayout133.xml"/><Relationship Id="rId57" Type="http://schemas.openxmlformats.org/officeDocument/2006/relationships/slideLayout" Target="../slideLayouts/slideLayout141.xml"/><Relationship Id="rId10" Type="http://schemas.openxmlformats.org/officeDocument/2006/relationships/slideLayout" Target="../slideLayouts/slideLayout94.xml"/><Relationship Id="rId31" Type="http://schemas.openxmlformats.org/officeDocument/2006/relationships/slideLayout" Target="../slideLayouts/slideLayout115.xml"/><Relationship Id="rId44" Type="http://schemas.openxmlformats.org/officeDocument/2006/relationships/slideLayout" Target="../slideLayouts/slideLayout128.xml"/><Relationship Id="rId52" Type="http://schemas.openxmlformats.org/officeDocument/2006/relationships/slideLayout" Target="../slideLayouts/slideLayout136.xml"/><Relationship Id="rId60" Type="http://schemas.openxmlformats.org/officeDocument/2006/relationships/slideLayout" Target="../slideLayouts/slideLayout144.xml"/><Relationship Id="rId65" Type="http://schemas.openxmlformats.org/officeDocument/2006/relationships/slideLayout" Target="../slideLayouts/slideLayout149.xml"/><Relationship Id="rId73" Type="http://schemas.openxmlformats.org/officeDocument/2006/relationships/slideLayout" Target="../slideLayouts/slideLayout157.xml"/><Relationship Id="rId78" Type="http://schemas.openxmlformats.org/officeDocument/2006/relationships/slideLayout" Target="../slideLayouts/slideLayout162.xml"/><Relationship Id="rId81" Type="http://schemas.openxmlformats.org/officeDocument/2006/relationships/slideLayout" Target="../slideLayouts/slideLayout165.xml"/><Relationship Id="rId86" Type="http://schemas.openxmlformats.org/officeDocument/2006/relationships/theme" Target="../theme/theme2.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9" Type="http://schemas.openxmlformats.org/officeDocument/2006/relationships/slideLayout" Target="../slideLayouts/slideLayout123.xml"/><Relationship Id="rId34" Type="http://schemas.openxmlformats.org/officeDocument/2006/relationships/slideLayout" Target="../slideLayouts/slideLayout118.xml"/><Relationship Id="rId50" Type="http://schemas.openxmlformats.org/officeDocument/2006/relationships/slideLayout" Target="../slideLayouts/slideLayout134.xml"/><Relationship Id="rId55" Type="http://schemas.openxmlformats.org/officeDocument/2006/relationships/slideLayout" Target="../slideLayouts/slideLayout139.xml"/><Relationship Id="rId76" Type="http://schemas.openxmlformats.org/officeDocument/2006/relationships/slideLayout" Target="../slideLayouts/slideLayout160.xml"/><Relationship Id="rId7" Type="http://schemas.openxmlformats.org/officeDocument/2006/relationships/slideLayout" Target="../slideLayouts/slideLayout91.xml"/><Relationship Id="rId71" Type="http://schemas.openxmlformats.org/officeDocument/2006/relationships/slideLayout" Target="../slideLayouts/slideLayout155.xml"/><Relationship Id="rId2" Type="http://schemas.openxmlformats.org/officeDocument/2006/relationships/slideLayout" Target="../slideLayouts/slideLayout86.xml"/><Relationship Id="rId29" Type="http://schemas.openxmlformats.org/officeDocument/2006/relationships/slideLayout" Target="../slideLayouts/slideLayout113.xml"/><Relationship Id="rId24" Type="http://schemas.openxmlformats.org/officeDocument/2006/relationships/slideLayout" Target="../slideLayouts/slideLayout108.xml"/><Relationship Id="rId40" Type="http://schemas.openxmlformats.org/officeDocument/2006/relationships/slideLayout" Target="../slideLayouts/slideLayout124.xml"/><Relationship Id="rId45" Type="http://schemas.openxmlformats.org/officeDocument/2006/relationships/slideLayout" Target="../slideLayouts/slideLayout129.xml"/><Relationship Id="rId66" Type="http://schemas.openxmlformats.org/officeDocument/2006/relationships/slideLayout" Target="../slideLayouts/slideLayout150.xml"/><Relationship Id="rId87" Type="http://schemas.openxmlformats.org/officeDocument/2006/relationships/image" Target="../media/image1.png"/><Relationship Id="rId61" Type="http://schemas.openxmlformats.org/officeDocument/2006/relationships/slideLayout" Target="../slideLayouts/slideLayout145.xml"/><Relationship Id="rId82" Type="http://schemas.openxmlformats.org/officeDocument/2006/relationships/slideLayout" Target="../slideLayouts/slideLayout1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43" name="Picture 42" descr="A black background with a black square&#10;&#10;AI-generated content may be incorrect.">
            <a:extLst>
              <a:ext uri="{FF2B5EF4-FFF2-40B4-BE49-F238E27FC236}">
                <a16:creationId xmlns:a16="http://schemas.microsoft.com/office/drawing/2014/main" id="{A20461F1-5DD4-CF4B-F3E4-0423C14DD2D1}"/>
              </a:ext>
            </a:extLst>
          </p:cNvPr>
          <p:cNvPicPr>
            <a:picLocks noChangeAspect="1"/>
          </p:cNvPicPr>
          <p:nvPr userDrawn="1"/>
        </p:nvPicPr>
        <p:blipFill>
          <a:blip r:embed="rId86"/>
          <a:srcRect t="83998" r="91005"/>
          <a:stretch/>
        </p:blipFill>
        <p:spPr>
          <a:xfrm>
            <a:off x="763" y="5760291"/>
            <a:ext cx="1096518" cy="1097280"/>
          </a:xfrm>
          <a:prstGeom prst="rect">
            <a:avLst/>
          </a:prstGeom>
        </p:spPr>
      </p:pic>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641604" y="347472"/>
            <a:ext cx="10908792" cy="640080"/>
          </a:xfrm>
          <a:prstGeom prst="rect">
            <a:avLst/>
          </a:prstGeom>
        </p:spPr>
        <p:txBody>
          <a:bodyPr vert="horz" lIns="0" tIns="0" rIns="0" bIns="0" rtlCol="0" anchor="b" anchorCtr="0">
            <a:noAutofit/>
          </a:bodyPr>
          <a:lstStyle/>
          <a:p>
            <a:r>
              <a:rPr lang="en-US"/>
              <a:t>Click to edit title style</a:t>
            </a:r>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641604" y="1353310"/>
            <a:ext cx="10908792" cy="4864605"/>
          </a:xfrm>
          <a:prstGeom prst="rect">
            <a:avLst/>
          </a:prstGeom>
        </p:spPr>
        <p:txBody>
          <a:bodyPr vert="horz" lIns="0" tIns="0" rIns="0" bIns="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31" name="Rectangle 30" descr="Intel Confidential">
            <a:extLst>
              <a:ext uri="{FF2B5EF4-FFF2-40B4-BE49-F238E27FC236}">
                <a16:creationId xmlns:a16="http://schemas.microsoft.com/office/drawing/2014/main" id="{50F7413C-6233-12B1-FAC7-FD700D3FD900}"/>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35" name="TextBox 34" descr="page number">
            <a:extLst>
              <a:ext uri="{FF2B5EF4-FFF2-40B4-BE49-F238E27FC236}">
                <a16:creationId xmlns:a16="http://schemas.microsoft.com/office/drawing/2014/main" id="{486E0BF1-5B6E-0984-D4F2-820E44DD2418}"/>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37" name="Group 4">
            <a:extLst>
              <a:ext uri="{FF2B5EF4-FFF2-40B4-BE49-F238E27FC236}">
                <a16:creationId xmlns:a16="http://schemas.microsoft.com/office/drawing/2014/main" id="{188EC61F-4DC5-FB45-7E6E-54F8CE001249}"/>
              </a:ext>
            </a:extLst>
          </p:cNvPr>
          <p:cNvGrpSpPr>
            <a:grpSpLocks noChangeAspect="1"/>
          </p:cNvGrpSpPr>
          <p:nvPr userDrawn="1"/>
        </p:nvGrpSpPr>
        <p:grpSpPr bwMode="auto">
          <a:xfrm>
            <a:off x="0" y="6400800"/>
            <a:ext cx="457200" cy="457200"/>
            <a:chOff x="1680" y="0"/>
            <a:chExt cx="4320" cy="4320"/>
          </a:xfrm>
        </p:grpSpPr>
        <p:sp>
          <p:nvSpPr>
            <p:cNvPr id="38" name="AutoShape 3">
              <a:extLst>
                <a:ext uri="{FF2B5EF4-FFF2-40B4-BE49-F238E27FC236}">
                  <a16:creationId xmlns:a16="http://schemas.microsoft.com/office/drawing/2014/main" id="{4BE675E0-E986-BA09-C7E8-E0F5A47A8D8A}"/>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a:extLst>
                <a:ext uri="{FF2B5EF4-FFF2-40B4-BE49-F238E27FC236}">
                  <a16:creationId xmlns:a16="http://schemas.microsoft.com/office/drawing/2014/main" id="{9C5041F9-28C4-CBAF-4C7A-BE6B9D108ED7}"/>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0" name="Rectangle 39">
              <a:extLst>
                <a:ext uri="{FF2B5EF4-FFF2-40B4-BE49-F238E27FC236}">
                  <a16:creationId xmlns:a16="http://schemas.microsoft.com/office/drawing/2014/main" id="{EB2A3054-572F-A464-93F6-F9EDFFBB363A}"/>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1" name="Freeform 7">
              <a:extLst>
                <a:ext uri="{FF2B5EF4-FFF2-40B4-BE49-F238E27FC236}">
                  <a16:creationId xmlns:a16="http://schemas.microsoft.com/office/drawing/2014/main" id="{65FFC10A-7676-7FE2-1018-3FDB24A3DDA5}"/>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Tree>
    <p:extLst>
      <p:ext uri="{BB962C8B-B14F-4D97-AF65-F5344CB8AC3E}">
        <p14:creationId xmlns:p14="http://schemas.microsoft.com/office/powerpoint/2010/main" val="2327371139"/>
      </p:ext>
    </p:extLst>
  </p:cSld>
  <p:clrMap bg1="lt1" tx1="dk1" bg2="lt2" tx2="dk2" accent1="accent1" accent2="accent2" accent3="accent3" accent4="accent4" accent5="accent5" accent6="accent6" hlink="hlink" folHlink="folHlink"/>
  <p:sldLayoutIdLst>
    <p:sldLayoutId id="2147483876" r:id="rId1"/>
    <p:sldLayoutId id="2147483797" r:id="rId2"/>
    <p:sldLayoutId id="2147483798" r:id="rId3"/>
    <p:sldLayoutId id="2147483799" r:id="rId4"/>
    <p:sldLayoutId id="2147483805" r:id="rId5"/>
    <p:sldLayoutId id="2147483866" r:id="rId6"/>
    <p:sldLayoutId id="2147483867" r:id="rId7"/>
    <p:sldLayoutId id="2147483869" r:id="rId8"/>
    <p:sldLayoutId id="2147483871" r:id="rId9"/>
    <p:sldLayoutId id="2147483872" r:id="rId10"/>
    <p:sldLayoutId id="2147483873" r:id="rId11"/>
    <p:sldLayoutId id="2147483804" r:id="rId12"/>
    <p:sldLayoutId id="2147483803" r:id="rId13"/>
    <p:sldLayoutId id="2147483820" r:id="rId14"/>
    <p:sldLayoutId id="2147483806" r:id="rId15"/>
    <p:sldLayoutId id="2147483807" r:id="rId16"/>
    <p:sldLayoutId id="2147483808" r:id="rId17"/>
    <p:sldLayoutId id="2147483817" r:id="rId18"/>
    <p:sldLayoutId id="2147483818" r:id="rId19"/>
    <p:sldLayoutId id="2147483819" r:id="rId20"/>
    <p:sldLayoutId id="2147483758" r:id="rId21"/>
    <p:sldLayoutId id="2147483840" r:id="rId22"/>
    <p:sldLayoutId id="2147483828" r:id="rId23"/>
    <p:sldLayoutId id="2147483829" r:id="rId24"/>
    <p:sldLayoutId id="2147483875" r:id="rId25"/>
    <p:sldLayoutId id="2147483841" r:id="rId26"/>
    <p:sldLayoutId id="2147483842" r:id="rId27"/>
    <p:sldLayoutId id="2147483843" r:id="rId28"/>
    <p:sldLayoutId id="2147483844" r:id="rId29"/>
    <p:sldLayoutId id="2147483762" r:id="rId30"/>
    <p:sldLayoutId id="2147483845" r:id="rId31"/>
    <p:sldLayoutId id="2147483846" r:id="rId32"/>
    <p:sldLayoutId id="2147483763" r:id="rId33"/>
    <p:sldLayoutId id="2147483847" r:id="rId34"/>
    <p:sldLayoutId id="2147483848" r:id="rId35"/>
    <p:sldLayoutId id="2147483764" r:id="rId36"/>
    <p:sldLayoutId id="2147483849" r:id="rId37"/>
    <p:sldLayoutId id="2147483850" r:id="rId38"/>
    <p:sldLayoutId id="2147483765" r:id="rId39"/>
    <p:sldLayoutId id="2147483851" r:id="rId40"/>
    <p:sldLayoutId id="2147483852" r:id="rId41"/>
    <p:sldLayoutId id="2147483766" r:id="rId42"/>
    <p:sldLayoutId id="2147483853" r:id="rId43"/>
    <p:sldLayoutId id="2147483854" r:id="rId44"/>
    <p:sldLayoutId id="2147483767" r:id="rId45"/>
    <p:sldLayoutId id="2147483855" r:id="rId46"/>
    <p:sldLayoutId id="2147483856" r:id="rId47"/>
    <p:sldLayoutId id="2147483768" r:id="rId48"/>
    <p:sldLayoutId id="2147483857" r:id="rId49"/>
    <p:sldLayoutId id="2147483858" r:id="rId50"/>
    <p:sldLayoutId id="2147483861" r:id="rId51"/>
    <p:sldLayoutId id="2147483862" r:id="rId52"/>
    <p:sldLayoutId id="2147483770" r:id="rId53"/>
    <p:sldLayoutId id="2147483863" r:id="rId54"/>
    <p:sldLayoutId id="2147483771" r:id="rId55"/>
    <p:sldLayoutId id="2147483864" r:id="rId56"/>
    <p:sldLayoutId id="2147483772" r:id="rId57"/>
    <p:sldLayoutId id="2147483865" r:id="rId58"/>
    <p:sldLayoutId id="2147483773" r:id="rId59"/>
    <p:sldLayoutId id="2147483881" r:id="rId60"/>
    <p:sldLayoutId id="2147483859" r:id="rId61"/>
    <p:sldLayoutId id="2147483860" r:id="rId62"/>
    <p:sldLayoutId id="2147483774" r:id="rId63"/>
    <p:sldLayoutId id="2147483810" r:id="rId64"/>
    <p:sldLayoutId id="2147483811" r:id="rId65"/>
    <p:sldLayoutId id="2147483813" r:id="rId66"/>
    <p:sldLayoutId id="2147483775" r:id="rId67"/>
    <p:sldLayoutId id="2147483776" r:id="rId68"/>
    <p:sldLayoutId id="2147483777" r:id="rId69"/>
    <p:sldLayoutId id="2147483778" r:id="rId70"/>
    <p:sldLayoutId id="2147483779" r:id="rId71"/>
    <p:sldLayoutId id="2147483780" r:id="rId72"/>
    <p:sldLayoutId id="2147483781" r:id="rId73"/>
    <p:sldLayoutId id="2147483835" r:id="rId74"/>
    <p:sldLayoutId id="2147483837" r:id="rId75"/>
    <p:sldLayoutId id="2147483783" r:id="rId76"/>
    <p:sldLayoutId id="2147483839" r:id="rId77"/>
    <p:sldLayoutId id="2147483788" r:id="rId78"/>
    <p:sldLayoutId id="2147483752" r:id="rId79"/>
    <p:sldLayoutId id="2147483796" r:id="rId80"/>
    <p:sldLayoutId id="2147483838" r:id="rId81"/>
    <p:sldLayoutId id="2147483882" r:id="rId82"/>
    <p:sldLayoutId id="2147483883" r:id="rId83"/>
    <p:sldLayoutId id="2147483884" r:id="rId8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Clr>
          <a:schemeClr val="accent2"/>
        </a:buClr>
        <a:buFont typeface="IntelOne Display Regular" panose="020B0503020203020204" pitchFamily="34" charset="0"/>
        <a:buChar char="•"/>
        <a:defRPr sz="2000" b="0" i="0" kern="1200">
          <a:solidFill>
            <a:schemeClr val="bg1"/>
          </a:solidFill>
          <a:latin typeface="+mn-lt"/>
          <a:ea typeface="+mn-ea"/>
          <a:cs typeface="+mn-cs"/>
        </a:defRPr>
      </a:lvl1pPr>
      <a:lvl2pPr marL="457200" indent="-228600" algn="l" defTabSz="914400" rtl="0" eaLnBrk="1" latinLnBrk="0" hangingPunct="1">
        <a:lnSpc>
          <a:spcPct val="100000"/>
        </a:lnSpc>
        <a:spcBef>
          <a:spcPts val="0"/>
        </a:spcBef>
        <a:spcAft>
          <a:spcPts val="1200"/>
        </a:spcAft>
        <a:buClr>
          <a:schemeClr val="accent2"/>
        </a:buClr>
        <a:buFont typeface="IntelOne Text" panose="020B0503020203020204" pitchFamily="34" charset="0"/>
        <a:buChar char="–"/>
        <a:defRPr sz="2000" b="0" i="0" kern="1200">
          <a:solidFill>
            <a:schemeClr val="bg1"/>
          </a:solidFill>
          <a:latin typeface="+mn-lt"/>
          <a:ea typeface="+mn-ea"/>
          <a:cs typeface="+mn-cs"/>
        </a:defRPr>
      </a:lvl2pPr>
      <a:lvl3pPr marL="685800" indent="-228600" algn="l" defTabSz="914400" rtl="0" eaLnBrk="1" latinLnBrk="0" hangingPunct="1">
        <a:lnSpc>
          <a:spcPct val="100000"/>
        </a:lnSpc>
        <a:spcBef>
          <a:spcPts val="0"/>
        </a:spcBef>
        <a:spcAft>
          <a:spcPts val="1200"/>
        </a:spcAft>
        <a:buClr>
          <a:schemeClr val="accent2"/>
        </a:buClr>
        <a:buFont typeface="IntelOne Display Regular" panose="020B0503020203020204" pitchFamily="34" charset="0"/>
        <a:buChar char="•"/>
        <a:defRPr sz="2000" b="0" i="0" kern="1200">
          <a:solidFill>
            <a:schemeClr val="bg1"/>
          </a:solidFill>
          <a:latin typeface="+mn-lt"/>
          <a:ea typeface="+mn-ea"/>
          <a:cs typeface="+mn-cs"/>
        </a:defRPr>
      </a:lvl3pPr>
      <a:lvl4pPr marL="914400" indent="-228600" algn="l" defTabSz="914400" rtl="0" eaLnBrk="1" latinLnBrk="0" hangingPunct="1">
        <a:lnSpc>
          <a:spcPct val="100000"/>
        </a:lnSpc>
        <a:spcBef>
          <a:spcPts val="0"/>
        </a:spcBef>
        <a:spcAft>
          <a:spcPts val="1200"/>
        </a:spcAft>
        <a:buClr>
          <a:schemeClr val="accent2"/>
        </a:buClr>
        <a:buFont typeface="IntelOne Text" panose="020B0503020203020204" pitchFamily="34" charset="0"/>
        <a:buChar char="–"/>
        <a:defRPr sz="2000" b="0" i="0" kern="1200">
          <a:solidFill>
            <a:schemeClr val="bg1"/>
          </a:solidFill>
          <a:latin typeface="+mn-lt"/>
          <a:ea typeface="+mn-ea"/>
          <a:cs typeface="+mn-cs"/>
        </a:defRPr>
      </a:lvl4pPr>
      <a:lvl5pPr marL="1143000" indent="-228600" algn="l" defTabSz="914400" rtl="0" eaLnBrk="1" latinLnBrk="0" hangingPunct="1">
        <a:lnSpc>
          <a:spcPct val="100000"/>
        </a:lnSpc>
        <a:spcBef>
          <a:spcPts val="0"/>
        </a:spcBef>
        <a:spcAft>
          <a:spcPts val="1200"/>
        </a:spcAft>
        <a:buClr>
          <a:schemeClr val="accent2"/>
        </a:buClr>
        <a:buFont typeface="IntelOne Display Regular" panose="020B0503020203020204" pitchFamily="34" charset="0"/>
        <a:buChar char="•"/>
        <a:tabLst/>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8" userDrawn="1">
          <p15:clr>
            <a:srgbClr val="F26B43"/>
          </p15:clr>
        </p15:guide>
        <p15:guide id="4" pos="7392" userDrawn="1">
          <p15:clr>
            <a:srgbClr val="F26B43"/>
          </p15:clr>
        </p15:guide>
        <p15:guide id="5" orient="horz" pos="288" userDrawn="1">
          <p15:clr>
            <a:srgbClr val="F26B43"/>
          </p15:clr>
        </p15:guide>
        <p15:guide id="6" orient="horz" pos="4032" userDrawn="1">
          <p15:clr>
            <a:srgbClr val="F26B43"/>
          </p15:clr>
        </p15:guide>
        <p15:guide id="7" orient="horz" pos="402" userDrawn="1">
          <p15:clr>
            <a:srgbClr val="F26B43"/>
          </p15:clr>
        </p15:guide>
        <p15:guide id="8" orient="horz" pos="622" userDrawn="1">
          <p15:clr>
            <a:srgbClr val="F26B43"/>
          </p15:clr>
        </p15:guide>
        <p15:guide id="9" orient="horz" pos="851" userDrawn="1">
          <p15:clr>
            <a:srgbClr val="F26B43"/>
          </p15:clr>
        </p15:guide>
        <p15:guide id="10" orient="horz" pos="2383" userDrawn="1">
          <p15:clr>
            <a:srgbClr val="F26B43"/>
          </p15:clr>
        </p15:guide>
        <p15:guide id="11" orient="horz" pos="3917" userDrawn="1">
          <p15:clr>
            <a:srgbClr val="F26B43"/>
          </p15:clr>
        </p15:guide>
        <p15:guide id="12" pos="7276" userDrawn="1">
          <p15:clr>
            <a:srgbClr val="F26B43"/>
          </p15:clr>
        </p15:guide>
        <p15:guide id="13" pos="40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43" name="Picture 42" descr="A black background with a black square&#10;&#10;AI-generated content may be incorrect.">
            <a:extLst>
              <a:ext uri="{FF2B5EF4-FFF2-40B4-BE49-F238E27FC236}">
                <a16:creationId xmlns:a16="http://schemas.microsoft.com/office/drawing/2014/main" id="{A20461F1-5DD4-CF4B-F3E4-0423C14DD2D1}"/>
              </a:ext>
            </a:extLst>
          </p:cNvPr>
          <p:cNvPicPr>
            <a:picLocks noChangeAspect="1"/>
          </p:cNvPicPr>
          <p:nvPr userDrawn="1"/>
        </p:nvPicPr>
        <p:blipFill>
          <a:blip r:embed="rId87"/>
          <a:srcRect t="83998" r="91005"/>
          <a:stretch/>
        </p:blipFill>
        <p:spPr>
          <a:xfrm>
            <a:off x="763" y="5760291"/>
            <a:ext cx="1096518" cy="1097280"/>
          </a:xfrm>
          <a:prstGeom prst="rect">
            <a:avLst/>
          </a:prstGeom>
        </p:spPr>
      </p:pic>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641604" y="347472"/>
            <a:ext cx="10908792" cy="640080"/>
          </a:xfrm>
          <a:prstGeom prst="rect">
            <a:avLst/>
          </a:prstGeom>
        </p:spPr>
        <p:txBody>
          <a:bodyPr vert="horz" lIns="0" tIns="0" rIns="0" bIns="0" rtlCol="0" anchor="b" anchorCtr="0">
            <a:noAutofit/>
          </a:bodyPr>
          <a:lstStyle/>
          <a:p>
            <a:r>
              <a:rPr lang="en-US"/>
              <a:t>Click to edit title style</a:t>
            </a:r>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641604" y="1353310"/>
            <a:ext cx="10908792" cy="4864605"/>
          </a:xfrm>
          <a:prstGeom prst="rect">
            <a:avLst/>
          </a:prstGeom>
        </p:spPr>
        <p:txBody>
          <a:bodyPr vert="horz" lIns="0" tIns="0" rIns="0" bIns="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31" name="Rectangle 30" descr="Intel Confidential">
            <a:extLst>
              <a:ext uri="{FF2B5EF4-FFF2-40B4-BE49-F238E27FC236}">
                <a16:creationId xmlns:a16="http://schemas.microsoft.com/office/drawing/2014/main" id="{50F7413C-6233-12B1-FAC7-FD700D3FD900}"/>
              </a:ext>
            </a:extLst>
          </p:cNvPr>
          <p:cNvSpPr/>
          <p:nvPr userDrawn="1"/>
        </p:nvSpPr>
        <p:spPr>
          <a:xfrm>
            <a:off x="10430459" y="6515100"/>
            <a:ext cx="1121461" cy="228600"/>
          </a:xfrm>
          <a:prstGeom prst="rect">
            <a:avLst/>
          </a:prstGeom>
        </p:spPr>
        <p:txBody>
          <a:bodyPr wrap="none" lIns="0" tIns="0" rIns="0" bIns="0" anchor="ctr" anchorCtr="0">
            <a:noAutofit/>
          </a:bodyPr>
          <a:lstStyle/>
          <a:p>
            <a:pPr algn="r"/>
            <a:r>
              <a:rPr lang="en-US" sz="1000" b="0" i="0">
                <a:solidFill>
                  <a:schemeClr val="bg1"/>
                </a:solidFill>
                <a:latin typeface="+mn-lt"/>
                <a:ea typeface="Intel Clear" panose="020B0604020203020204" pitchFamily="34" charset="0"/>
                <a:cs typeface="Times New Roman" panose="02020603050405020304" pitchFamily="18" charset="0"/>
              </a:rPr>
              <a:t>Intel Confidential</a:t>
            </a:r>
          </a:p>
        </p:txBody>
      </p:sp>
      <p:sp>
        <p:nvSpPr>
          <p:cNvPr id="35" name="TextBox 34" descr="page number">
            <a:extLst>
              <a:ext uri="{FF2B5EF4-FFF2-40B4-BE49-F238E27FC236}">
                <a16:creationId xmlns:a16="http://schemas.microsoft.com/office/drawing/2014/main" id="{486E0BF1-5B6E-0984-D4F2-820E44DD2418}"/>
              </a:ext>
            </a:extLst>
          </p:cNvPr>
          <p:cNvSpPr txBox="1"/>
          <p:nvPr userDrawn="1"/>
        </p:nvSpPr>
        <p:spPr>
          <a:xfrm>
            <a:off x="11880044" y="6552456"/>
            <a:ext cx="166712"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37" name="Group 4">
            <a:extLst>
              <a:ext uri="{FF2B5EF4-FFF2-40B4-BE49-F238E27FC236}">
                <a16:creationId xmlns:a16="http://schemas.microsoft.com/office/drawing/2014/main" id="{188EC61F-4DC5-FB45-7E6E-54F8CE001249}"/>
              </a:ext>
            </a:extLst>
          </p:cNvPr>
          <p:cNvGrpSpPr>
            <a:grpSpLocks noChangeAspect="1"/>
          </p:cNvGrpSpPr>
          <p:nvPr userDrawn="1"/>
        </p:nvGrpSpPr>
        <p:grpSpPr bwMode="auto">
          <a:xfrm>
            <a:off x="0" y="6400800"/>
            <a:ext cx="457200" cy="457200"/>
            <a:chOff x="1680" y="0"/>
            <a:chExt cx="4320" cy="4320"/>
          </a:xfrm>
        </p:grpSpPr>
        <p:sp>
          <p:nvSpPr>
            <p:cNvPr id="38" name="AutoShape 3">
              <a:extLst>
                <a:ext uri="{FF2B5EF4-FFF2-40B4-BE49-F238E27FC236}">
                  <a16:creationId xmlns:a16="http://schemas.microsoft.com/office/drawing/2014/main" id="{4BE675E0-E986-BA09-C7E8-E0F5A47A8D8A}"/>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a:extLst>
                <a:ext uri="{FF2B5EF4-FFF2-40B4-BE49-F238E27FC236}">
                  <a16:creationId xmlns:a16="http://schemas.microsoft.com/office/drawing/2014/main" id="{9C5041F9-28C4-CBAF-4C7A-BE6B9D108ED7}"/>
                </a:ext>
              </a:extLst>
            </p:cNvPr>
            <p:cNvSpPr>
              <a:spLocks noChangeArrowheads="1"/>
            </p:cNvSpPr>
            <p:nvPr/>
          </p:nvSpPr>
          <p:spPr bwMode="auto">
            <a:xfrm>
              <a:off x="1680" y="0"/>
              <a:ext cx="432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0" name="Rectangle 39">
              <a:extLst>
                <a:ext uri="{FF2B5EF4-FFF2-40B4-BE49-F238E27FC236}">
                  <a16:creationId xmlns:a16="http://schemas.microsoft.com/office/drawing/2014/main" id="{EB2A3054-572F-A464-93F6-F9EDFFBB363A}"/>
                </a:ext>
              </a:extLst>
            </p:cNvPr>
            <p:cNvSpPr>
              <a:spLocks noChangeArrowheads="1"/>
            </p:cNvSpPr>
            <p:nvPr/>
          </p:nvSpPr>
          <p:spPr bwMode="auto">
            <a:xfrm>
              <a:off x="2394" y="1484"/>
              <a:ext cx="227" cy="227"/>
            </a:xfrm>
            <a:prstGeom prst="rect">
              <a:avLst/>
            </a:prstGeom>
            <a:solidFill>
              <a:srgbClr val="00C7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1" name="Freeform 7">
              <a:extLst>
                <a:ext uri="{FF2B5EF4-FFF2-40B4-BE49-F238E27FC236}">
                  <a16:creationId xmlns:a16="http://schemas.microsoft.com/office/drawing/2014/main" id="{65FFC10A-7676-7FE2-1018-3FDB24A3DDA5}"/>
                </a:ext>
              </a:extLst>
            </p:cNvPr>
            <p:cNvSpPr>
              <a:spLocks noEditPoints="1"/>
            </p:cNvSpPr>
            <p:nvPr/>
          </p:nvSpPr>
          <p:spPr bwMode="auto">
            <a:xfrm>
              <a:off x="2400" y="1467"/>
              <a:ext cx="2880" cy="1217"/>
            </a:xfrm>
            <a:custGeom>
              <a:avLst/>
              <a:gdLst>
                <a:gd name="T0" fmla="*/ 6366 w 11520"/>
                <a:gd name="T1" fmla="*/ 4023 h 4867"/>
                <a:gd name="T2" fmla="*/ 6082 w 11520"/>
                <a:gd name="T3" fmla="*/ 3938 h 4867"/>
                <a:gd name="T4" fmla="*/ 5974 w 11520"/>
                <a:gd name="T5" fmla="*/ 3727 h 4867"/>
                <a:gd name="T6" fmla="*/ 5954 w 11520"/>
                <a:gd name="T7" fmla="*/ 1528 h 4867"/>
                <a:gd name="T8" fmla="*/ 5130 w 11520"/>
                <a:gd name="T9" fmla="*/ 3947 h 4867"/>
                <a:gd name="T10" fmla="*/ 5224 w 11520"/>
                <a:gd name="T11" fmla="*/ 4279 h 4867"/>
                <a:gd name="T12" fmla="*/ 5390 w 11520"/>
                <a:gd name="T13" fmla="*/ 4527 h 4867"/>
                <a:gd name="T14" fmla="*/ 5659 w 11520"/>
                <a:gd name="T15" fmla="*/ 4708 h 4867"/>
                <a:gd name="T16" fmla="*/ 5989 w 11520"/>
                <a:gd name="T17" fmla="*/ 4800 h 4867"/>
                <a:gd name="T18" fmla="*/ 10658 w 11520"/>
                <a:gd name="T19" fmla="*/ 0 h 4867"/>
                <a:gd name="T20" fmla="*/ 4089 w 11520"/>
                <a:gd name="T21" fmla="*/ 1700 h 4867"/>
                <a:gd name="T22" fmla="*/ 3766 w 11520"/>
                <a:gd name="T23" fmla="*/ 1536 h 4867"/>
                <a:gd name="T24" fmla="*/ 3375 w 11520"/>
                <a:gd name="T25" fmla="*/ 1465 h 4867"/>
                <a:gd name="T26" fmla="*/ 2996 w 11520"/>
                <a:gd name="T27" fmla="*/ 1486 h 4867"/>
                <a:gd name="T28" fmla="*/ 2660 w 11520"/>
                <a:gd name="T29" fmla="*/ 1603 h 4867"/>
                <a:gd name="T30" fmla="*/ 2355 w 11520"/>
                <a:gd name="T31" fmla="*/ 1832 h 4867"/>
                <a:gd name="T32" fmla="*/ 2223 w 11520"/>
                <a:gd name="T33" fmla="*/ 3179 h 4867"/>
                <a:gd name="T34" fmla="*/ 2288 w 11520"/>
                <a:gd name="T35" fmla="*/ 2719 h 4867"/>
                <a:gd name="T36" fmla="*/ 2509 w 11520"/>
                <a:gd name="T37" fmla="*/ 2386 h 4867"/>
                <a:gd name="T38" fmla="*/ 2883 w 11520"/>
                <a:gd name="T39" fmla="*/ 2216 h 4867"/>
                <a:gd name="T40" fmla="*/ 3290 w 11520"/>
                <a:gd name="T41" fmla="*/ 2252 h 4867"/>
                <a:gd name="T42" fmla="*/ 3585 w 11520"/>
                <a:gd name="T43" fmla="*/ 2463 h 4867"/>
                <a:gd name="T44" fmla="*/ 3738 w 11520"/>
                <a:gd name="T45" fmla="*/ 2872 h 4867"/>
                <a:gd name="T46" fmla="*/ 4620 w 11520"/>
                <a:gd name="T47" fmla="*/ 4801 h 4867"/>
                <a:gd name="T48" fmla="*/ 4592 w 11520"/>
                <a:gd name="T49" fmla="*/ 2574 h 4867"/>
                <a:gd name="T50" fmla="*/ 4479 w 11520"/>
                <a:gd name="T51" fmla="*/ 2187 h 4867"/>
                <a:gd name="T52" fmla="*/ 4282 w 11520"/>
                <a:gd name="T53" fmla="*/ 1874 h 4867"/>
                <a:gd name="T54" fmla="*/ 10185 w 11520"/>
                <a:gd name="T55" fmla="*/ 2857 h 4867"/>
                <a:gd name="T56" fmla="*/ 10068 w 11520"/>
                <a:gd name="T57" fmla="*/ 2458 h 4867"/>
                <a:gd name="T58" fmla="*/ 9842 w 11520"/>
                <a:gd name="T59" fmla="*/ 2076 h 4867"/>
                <a:gd name="T60" fmla="*/ 9558 w 11520"/>
                <a:gd name="T61" fmla="*/ 1796 h 4867"/>
                <a:gd name="T62" fmla="*/ 9203 w 11520"/>
                <a:gd name="T63" fmla="*/ 1592 h 4867"/>
                <a:gd name="T64" fmla="*/ 8746 w 11520"/>
                <a:gd name="T65" fmla="*/ 1474 h 4867"/>
                <a:gd name="T66" fmla="*/ 8302 w 11520"/>
                <a:gd name="T67" fmla="*/ 1474 h 4867"/>
                <a:gd name="T68" fmla="*/ 7854 w 11520"/>
                <a:gd name="T69" fmla="*/ 1595 h 4867"/>
                <a:gd name="T70" fmla="*/ 7497 w 11520"/>
                <a:gd name="T71" fmla="*/ 1800 h 4867"/>
                <a:gd name="T72" fmla="*/ 7205 w 11520"/>
                <a:gd name="T73" fmla="*/ 2079 h 4867"/>
                <a:gd name="T74" fmla="*/ 6967 w 11520"/>
                <a:gd name="T75" fmla="*/ 2462 h 4867"/>
                <a:gd name="T76" fmla="*/ 6841 w 11520"/>
                <a:gd name="T77" fmla="*/ 2864 h 4867"/>
                <a:gd name="T78" fmla="*/ 6820 w 11520"/>
                <a:gd name="T79" fmla="*/ 3295 h 4867"/>
                <a:gd name="T80" fmla="*/ 6914 w 11520"/>
                <a:gd name="T81" fmla="*/ 3751 h 4867"/>
                <a:gd name="T82" fmla="*/ 7096 w 11520"/>
                <a:gd name="T83" fmla="*/ 4120 h 4867"/>
                <a:gd name="T84" fmla="*/ 7354 w 11520"/>
                <a:gd name="T85" fmla="*/ 4426 h 4867"/>
                <a:gd name="T86" fmla="*/ 7728 w 11520"/>
                <a:gd name="T87" fmla="*/ 4680 h 4867"/>
                <a:gd name="T88" fmla="*/ 8137 w 11520"/>
                <a:gd name="T89" fmla="*/ 4825 h 4867"/>
                <a:gd name="T90" fmla="*/ 8613 w 11520"/>
                <a:gd name="T91" fmla="*/ 4867 h 4867"/>
                <a:gd name="T92" fmla="*/ 9255 w 11520"/>
                <a:gd name="T93" fmla="*/ 4746 h 4867"/>
                <a:gd name="T94" fmla="*/ 9726 w 11520"/>
                <a:gd name="T95" fmla="*/ 4484 h 4867"/>
                <a:gd name="T96" fmla="*/ 9381 w 11520"/>
                <a:gd name="T97" fmla="*/ 3752 h 4867"/>
                <a:gd name="T98" fmla="*/ 9036 w 11520"/>
                <a:gd name="T99" fmla="*/ 4007 h 4867"/>
                <a:gd name="T100" fmla="*/ 8693 w 11520"/>
                <a:gd name="T101" fmla="*/ 4109 h 4867"/>
                <a:gd name="T102" fmla="*/ 8297 w 11520"/>
                <a:gd name="T103" fmla="*/ 4095 h 4867"/>
                <a:gd name="T104" fmla="*/ 7957 w 11520"/>
                <a:gd name="T105" fmla="*/ 3951 h 4867"/>
                <a:gd name="T106" fmla="*/ 7712 w 11520"/>
                <a:gd name="T107" fmla="*/ 3664 h 4867"/>
                <a:gd name="T108" fmla="*/ 7645 w 11520"/>
                <a:gd name="T109" fmla="*/ 2835 h 4867"/>
                <a:gd name="T110" fmla="*/ 7762 w 11520"/>
                <a:gd name="T111" fmla="*/ 2544 h 4867"/>
                <a:gd name="T112" fmla="*/ 8086 w 11520"/>
                <a:gd name="T113" fmla="*/ 2286 h 4867"/>
                <a:gd name="T114" fmla="*/ 8567 w 11520"/>
                <a:gd name="T115" fmla="*/ 2200 h 4867"/>
                <a:gd name="T116" fmla="*/ 9047 w 11520"/>
                <a:gd name="T117" fmla="*/ 2344 h 4867"/>
                <a:gd name="T118" fmla="*/ 9315 w 11520"/>
                <a:gd name="T119" fmla="*/ 2625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4867">
                  <a:moveTo>
                    <a:pt x="862" y="4801"/>
                  </a:moveTo>
                  <a:lnTo>
                    <a:pt x="862" y="1528"/>
                  </a:lnTo>
                  <a:lnTo>
                    <a:pt x="0" y="1528"/>
                  </a:lnTo>
                  <a:lnTo>
                    <a:pt x="0" y="4801"/>
                  </a:lnTo>
                  <a:lnTo>
                    <a:pt x="862" y="4801"/>
                  </a:lnTo>
                  <a:close/>
                  <a:moveTo>
                    <a:pt x="6578" y="4835"/>
                  </a:moveTo>
                  <a:lnTo>
                    <a:pt x="6578" y="4032"/>
                  </a:lnTo>
                  <a:lnTo>
                    <a:pt x="6578" y="4032"/>
                  </a:lnTo>
                  <a:lnTo>
                    <a:pt x="6487" y="4030"/>
                  </a:lnTo>
                  <a:lnTo>
                    <a:pt x="6404" y="4026"/>
                  </a:lnTo>
                  <a:lnTo>
                    <a:pt x="6366" y="4023"/>
                  </a:lnTo>
                  <a:lnTo>
                    <a:pt x="6330" y="4020"/>
                  </a:lnTo>
                  <a:lnTo>
                    <a:pt x="6298" y="4017"/>
                  </a:lnTo>
                  <a:lnTo>
                    <a:pt x="6266" y="4012"/>
                  </a:lnTo>
                  <a:lnTo>
                    <a:pt x="6266" y="4012"/>
                  </a:lnTo>
                  <a:lnTo>
                    <a:pt x="6234" y="4006"/>
                  </a:lnTo>
                  <a:lnTo>
                    <a:pt x="6204" y="3998"/>
                  </a:lnTo>
                  <a:lnTo>
                    <a:pt x="6175" y="3989"/>
                  </a:lnTo>
                  <a:lnTo>
                    <a:pt x="6149" y="3979"/>
                  </a:lnTo>
                  <a:lnTo>
                    <a:pt x="6124" y="3966"/>
                  </a:lnTo>
                  <a:lnTo>
                    <a:pt x="6102" y="3953"/>
                  </a:lnTo>
                  <a:lnTo>
                    <a:pt x="6082" y="3938"/>
                  </a:lnTo>
                  <a:lnTo>
                    <a:pt x="6064" y="3921"/>
                  </a:lnTo>
                  <a:lnTo>
                    <a:pt x="6064" y="3921"/>
                  </a:lnTo>
                  <a:lnTo>
                    <a:pt x="6048" y="3904"/>
                  </a:lnTo>
                  <a:lnTo>
                    <a:pt x="6032" y="3885"/>
                  </a:lnTo>
                  <a:lnTo>
                    <a:pt x="6019" y="3862"/>
                  </a:lnTo>
                  <a:lnTo>
                    <a:pt x="6008" y="3839"/>
                  </a:lnTo>
                  <a:lnTo>
                    <a:pt x="5996" y="3814"/>
                  </a:lnTo>
                  <a:lnTo>
                    <a:pt x="5987" y="3786"/>
                  </a:lnTo>
                  <a:lnTo>
                    <a:pt x="5980" y="3757"/>
                  </a:lnTo>
                  <a:lnTo>
                    <a:pt x="5974" y="3727"/>
                  </a:lnTo>
                  <a:lnTo>
                    <a:pt x="5974" y="3727"/>
                  </a:lnTo>
                  <a:lnTo>
                    <a:pt x="5970" y="3695"/>
                  </a:lnTo>
                  <a:lnTo>
                    <a:pt x="5965" y="3662"/>
                  </a:lnTo>
                  <a:lnTo>
                    <a:pt x="5962" y="3625"/>
                  </a:lnTo>
                  <a:lnTo>
                    <a:pt x="5959" y="3586"/>
                  </a:lnTo>
                  <a:lnTo>
                    <a:pt x="5957" y="3546"/>
                  </a:lnTo>
                  <a:lnTo>
                    <a:pt x="5955" y="3502"/>
                  </a:lnTo>
                  <a:lnTo>
                    <a:pt x="5954" y="3411"/>
                  </a:lnTo>
                  <a:lnTo>
                    <a:pt x="5954" y="2265"/>
                  </a:lnTo>
                  <a:lnTo>
                    <a:pt x="6578" y="2265"/>
                  </a:lnTo>
                  <a:lnTo>
                    <a:pt x="6578" y="1528"/>
                  </a:lnTo>
                  <a:lnTo>
                    <a:pt x="5954" y="1528"/>
                  </a:lnTo>
                  <a:lnTo>
                    <a:pt x="5954" y="253"/>
                  </a:lnTo>
                  <a:lnTo>
                    <a:pt x="5091" y="253"/>
                  </a:lnTo>
                  <a:lnTo>
                    <a:pt x="5091" y="3417"/>
                  </a:lnTo>
                  <a:lnTo>
                    <a:pt x="5091" y="3417"/>
                  </a:lnTo>
                  <a:lnTo>
                    <a:pt x="5092" y="3515"/>
                  </a:lnTo>
                  <a:lnTo>
                    <a:pt x="5096" y="3610"/>
                  </a:lnTo>
                  <a:lnTo>
                    <a:pt x="5101" y="3700"/>
                  </a:lnTo>
                  <a:lnTo>
                    <a:pt x="5109" y="3787"/>
                  </a:lnTo>
                  <a:lnTo>
                    <a:pt x="5119" y="3869"/>
                  </a:lnTo>
                  <a:lnTo>
                    <a:pt x="5125" y="3909"/>
                  </a:lnTo>
                  <a:lnTo>
                    <a:pt x="5130" y="3947"/>
                  </a:lnTo>
                  <a:lnTo>
                    <a:pt x="5137" y="3985"/>
                  </a:lnTo>
                  <a:lnTo>
                    <a:pt x="5145" y="4022"/>
                  </a:lnTo>
                  <a:lnTo>
                    <a:pt x="5153" y="4057"/>
                  </a:lnTo>
                  <a:lnTo>
                    <a:pt x="5161" y="4092"/>
                  </a:lnTo>
                  <a:lnTo>
                    <a:pt x="5161" y="4092"/>
                  </a:lnTo>
                  <a:lnTo>
                    <a:pt x="5170" y="4125"/>
                  </a:lnTo>
                  <a:lnTo>
                    <a:pt x="5178" y="4158"/>
                  </a:lnTo>
                  <a:lnTo>
                    <a:pt x="5190" y="4189"/>
                  </a:lnTo>
                  <a:lnTo>
                    <a:pt x="5201" y="4220"/>
                  </a:lnTo>
                  <a:lnTo>
                    <a:pt x="5212" y="4250"/>
                  </a:lnTo>
                  <a:lnTo>
                    <a:pt x="5224" y="4279"/>
                  </a:lnTo>
                  <a:lnTo>
                    <a:pt x="5238" y="4307"/>
                  </a:lnTo>
                  <a:lnTo>
                    <a:pt x="5252" y="4335"/>
                  </a:lnTo>
                  <a:lnTo>
                    <a:pt x="5267" y="4362"/>
                  </a:lnTo>
                  <a:lnTo>
                    <a:pt x="5283" y="4388"/>
                  </a:lnTo>
                  <a:lnTo>
                    <a:pt x="5298" y="4413"/>
                  </a:lnTo>
                  <a:lnTo>
                    <a:pt x="5315" y="4437"/>
                  </a:lnTo>
                  <a:lnTo>
                    <a:pt x="5333" y="4460"/>
                  </a:lnTo>
                  <a:lnTo>
                    <a:pt x="5351" y="4483"/>
                  </a:lnTo>
                  <a:lnTo>
                    <a:pt x="5370" y="4505"/>
                  </a:lnTo>
                  <a:lnTo>
                    <a:pt x="5390" y="4527"/>
                  </a:lnTo>
                  <a:lnTo>
                    <a:pt x="5390" y="4527"/>
                  </a:lnTo>
                  <a:lnTo>
                    <a:pt x="5410" y="4547"/>
                  </a:lnTo>
                  <a:lnTo>
                    <a:pt x="5432" y="4566"/>
                  </a:lnTo>
                  <a:lnTo>
                    <a:pt x="5454" y="4585"/>
                  </a:lnTo>
                  <a:lnTo>
                    <a:pt x="5477" y="4603"/>
                  </a:lnTo>
                  <a:lnTo>
                    <a:pt x="5501" y="4620"/>
                  </a:lnTo>
                  <a:lnTo>
                    <a:pt x="5525" y="4636"/>
                  </a:lnTo>
                  <a:lnTo>
                    <a:pt x="5550" y="4652"/>
                  </a:lnTo>
                  <a:lnTo>
                    <a:pt x="5576" y="4668"/>
                  </a:lnTo>
                  <a:lnTo>
                    <a:pt x="5603" y="4682"/>
                  </a:lnTo>
                  <a:lnTo>
                    <a:pt x="5631" y="4696"/>
                  </a:lnTo>
                  <a:lnTo>
                    <a:pt x="5659" y="4708"/>
                  </a:lnTo>
                  <a:lnTo>
                    <a:pt x="5688" y="4720"/>
                  </a:lnTo>
                  <a:lnTo>
                    <a:pt x="5717" y="4733"/>
                  </a:lnTo>
                  <a:lnTo>
                    <a:pt x="5748" y="4743"/>
                  </a:lnTo>
                  <a:lnTo>
                    <a:pt x="5779" y="4753"/>
                  </a:lnTo>
                  <a:lnTo>
                    <a:pt x="5812" y="4762"/>
                  </a:lnTo>
                  <a:lnTo>
                    <a:pt x="5812" y="4762"/>
                  </a:lnTo>
                  <a:lnTo>
                    <a:pt x="5844" y="4771"/>
                  </a:lnTo>
                  <a:lnTo>
                    <a:pt x="5879" y="4779"/>
                  </a:lnTo>
                  <a:lnTo>
                    <a:pt x="5915" y="4786"/>
                  </a:lnTo>
                  <a:lnTo>
                    <a:pt x="5950" y="4793"/>
                  </a:lnTo>
                  <a:lnTo>
                    <a:pt x="5989" y="4800"/>
                  </a:lnTo>
                  <a:lnTo>
                    <a:pt x="6027" y="4807"/>
                  </a:lnTo>
                  <a:lnTo>
                    <a:pt x="6066" y="4811"/>
                  </a:lnTo>
                  <a:lnTo>
                    <a:pt x="6107" y="4817"/>
                  </a:lnTo>
                  <a:lnTo>
                    <a:pt x="6191" y="4825"/>
                  </a:lnTo>
                  <a:lnTo>
                    <a:pt x="6280" y="4830"/>
                  </a:lnTo>
                  <a:lnTo>
                    <a:pt x="6373" y="4834"/>
                  </a:lnTo>
                  <a:lnTo>
                    <a:pt x="6469" y="4835"/>
                  </a:lnTo>
                  <a:lnTo>
                    <a:pt x="6578" y="4835"/>
                  </a:lnTo>
                  <a:close/>
                  <a:moveTo>
                    <a:pt x="11520" y="4801"/>
                  </a:moveTo>
                  <a:lnTo>
                    <a:pt x="11520" y="0"/>
                  </a:lnTo>
                  <a:lnTo>
                    <a:pt x="10658" y="0"/>
                  </a:lnTo>
                  <a:lnTo>
                    <a:pt x="10658" y="4801"/>
                  </a:lnTo>
                  <a:lnTo>
                    <a:pt x="11520" y="4801"/>
                  </a:lnTo>
                  <a:close/>
                  <a:moveTo>
                    <a:pt x="4260" y="1850"/>
                  </a:moveTo>
                  <a:lnTo>
                    <a:pt x="4260" y="1850"/>
                  </a:lnTo>
                  <a:lnTo>
                    <a:pt x="4237" y="1826"/>
                  </a:lnTo>
                  <a:lnTo>
                    <a:pt x="4214" y="1804"/>
                  </a:lnTo>
                  <a:lnTo>
                    <a:pt x="4190" y="1781"/>
                  </a:lnTo>
                  <a:lnTo>
                    <a:pt x="4166" y="1759"/>
                  </a:lnTo>
                  <a:lnTo>
                    <a:pt x="4141" y="1739"/>
                  </a:lnTo>
                  <a:lnTo>
                    <a:pt x="4115" y="1719"/>
                  </a:lnTo>
                  <a:lnTo>
                    <a:pt x="4089" y="1700"/>
                  </a:lnTo>
                  <a:lnTo>
                    <a:pt x="4062" y="1681"/>
                  </a:lnTo>
                  <a:lnTo>
                    <a:pt x="4036" y="1663"/>
                  </a:lnTo>
                  <a:lnTo>
                    <a:pt x="4008" y="1646"/>
                  </a:lnTo>
                  <a:lnTo>
                    <a:pt x="3980" y="1629"/>
                  </a:lnTo>
                  <a:lnTo>
                    <a:pt x="3950" y="1614"/>
                  </a:lnTo>
                  <a:lnTo>
                    <a:pt x="3921" y="1599"/>
                  </a:lnTo>
                  <a:lnTo>
                    <a:pt x="3891" y="1585"/>
                  </a:lnTo>
                  <a:lnTo>
                    <a:pt x="3860" y="1572"/>
                  </a:lnTo>
                  <a:lnTo>
                    <a:pt x="3829" y="1560"/>
                  </a:lnTo>
                  <a:lnTo>
                    <a:pt x="3797" y="1547"/>
                  </a:lnTo>
                  <a:lnTo>
                    <a:pt x="3766" y="1536"/>
                  </a:lnTo>
                  <a:lnTo>
                    <a:pt x="3732" y="1526"/>
                  </a:lnTo>
                  <a:lnTo>
                    <a:pt x="3699" y="1517"/>
                  </a:lnTo>
                  <a:lnTo>
                    <a:pt x="3665" y="1508"/>
                  </a:lnTo>
                  <a:lnTo>
                    <a:pt x="3631" y="1500"/>
                  </a:lnTo>
                  <a:lnTo>
                    <a:pt x="3595" y="1492"/>
                  </a:lnTo>
                  <a:lnTo>
                    <a:pt x="3561" y="1486"/>
                  </a:lnTo>
                  <a:lnTo>
                    <a:pt x="3525" y="1480"/>
                  </a:lnTo>
                  <a:lnTo>
                    <a:pt x="3488" y="1475"/>
                  </a:lnTo>
                  <a:lnTo>
                    <a:pt x="3451" y="1471"/>
                  </a:lnTo>
                  <a:lnTo>
                    <a:pt x="3413" y="1468"/>
                  </a:lnTo>
                  <a:lnTo>
                    <a:pt x="3375" y="1465"/>
                  </a:lnTo>
                  <a:lnTo>
                    <a:pt x="3336" y="1463"/>
                  </a:lnTo>
                  <a:lnTo>
                    <a:pt x="3297" y="1462"/>
                  </a:lnTo>
                  <a:lnTo>
                    <a:pt x="3257" y="1462"/>
                  </a:lnTo>
                  <a:lnTo>
                    <a:pt x="3257" y="1462"/>
                  </a:lnTo>
                  <a:lnTo>
                    <a:pt x="3219" y="1462"/>
                  </a:lnTo>
                  <a:lnTo>
                    <a:pt x="3181" y="1463"/>
                  </a:lnTo>
                  <a:lnTo>
                    <a:pt x="3143" y="1467"/>
                  </a:lnTo>
                  <a:lnTo>
                    <a:pt x="3106" y="1470"/>
                  </a:lnTo>
                  <a:lnTo>
                    <a:pt x="3069" y="1474"/>
                  </a:lnTo>
                  <a:lnTo>
                    <a:pt x="3033" y="1479"/>
                  </a:lnTo>
                  <a:lnTo>
                    <a:pt x="2996" y="1486"/>
                  </a:lnTo>
                  <a:lnTo>
                    <a:pt x="2961" y="1493"/>
                  </a:lnTo>
                  <a:lnTo>
                    <a:pt x="2925" y="1501"/>
                  </a:lnTo>
                  <a:lnTo>
                    <a:pt x="2890" y="1511"/>
                  </a:lnTo>
                  <a:lnTo>
                    <a:pt x="2856" y="1521"/>
                  </a:lnTo>
                  <a:lnTo>
                    <a:pt x="2822" y="1533"/>
                  </a:lnTo>
                  <a:lnTo>
                    <a:pt x="2788" y="1545"/>
                  </a:lnTo>
                  <a:lnTo>
                    <a:pt x="2756" y="1558"/>
                  </a:lnTo>
                  <a:lnTo>
                    <a:pt x="2724" y="1572"/>
                  </a:lnTo>
                  <a:lnTo>
                    <a:pt x="2691" y="1588"/>
                  </a:lnTo>
                  <a:lnTo>
                    <a:pt x="2691" y="1588"/>
                  </a:lnTo>
                  <a:lnTo>
                    <a:pt x="2660" y="1603"/>
                  </a:lnTo>
                  <a:lnTo>
                    <a:pt x="2629" y="1620"/>
                  </a:lnTo>
                  <a:lnTo>
                    <a:pt x="2599" y="1638"/>
                  </a:lnTo>
                  <a:lnTo>
                    <a:pt x="2569" y="1657"/>
                  </a:lnTo>
                  <a:lnTo>
                    <a:pt x="2540" y="1676"/>
                  </a:lnTo>
                  <a:lnTo>
                    <a:pt x="2512" y="1696"/>
                  </a:lnTo>
                  <a:lnTo>
                    <a:pt x="2484" y="1716"/>
                  </a:lnTo>
                  <a:lnTo>
                    <a:pt x="2457" y="1738"/>
                  </a:lnTo>
                  <a:lnTo>
                    <a:pt x="2430" y="1760"/>
                  </a:lnTo>
                  <a:lnTo>
                    <a:pt x="2404" y="1784"/>
                  </a:lnTo>
                  <a:lnTo>
                    <a:pt x="2378" y="1807"/>
                  </a:lnTo>
                  <a:lnTo>
                    <a:pt x="2355" y="1832"/>
                  </a:lnTo>
                  <a:lnTo>
                    <a:pt x="2330" y="1856"/>
                  </a:lnTo>
                  <a:lnTo>
                    <a:pt x="2307" y="1882"/>
                  </a:lnTo>
                  <a:lnTo>
                    <a:pt x="2284" y="1909"/>
                  </a:lnTo>
                  <a:lnTo>
                    <a:pt x="2263" y="1937"/>
                  </a:lnTo>
                  <a:lnTo>
                    <a:pt x="2216" y="1998"/>
                  </a:lnTo>
                  <a:lnTo>
                    <a:pt x="2216" y="1943"/>
                  </a:lnTo>
                  <a:lnTo>
                    <a:pt x="2216" y="1528"/>
                  </a:lnTo>
                  <a:lnTo>
                    <a:pt x="1365" y="1528"/>
                  </a:lnTo>
                  <a:lnTo>
                    <a:pt x="1365" y="4801"/>
                  </a:lnTo>
                  <a:lnTo>
                    <a:pt x="2223" y="4801"/>
                  </a:lnTo>
                  <a:lnTo>
                    <a:pt x="2223" y="3179"/>
                  </a:lnTo>
                  <a:lnTo>
                    <a:pt x="2223" y="3179"/>
                  </a:lnTo>
                  <a:lnTo>
                    <a:pt x="2224" y="3119"/>
                  </a:lnTo>
                  <a:lnTo>
                    <a:pt x="2224" y="3119"/>
                  </a:lnTo>
                  <a:lnTo>
                    <a:pt x="2226" y="3063"/>
                  </a:lnTo>
                  <a:lnTo>
                    <a:pt x="2230" y="3008"/>
                  </a:lnTo>
                  <a:lnTo>
                    <a:pt x="2236" y="2956"/>
                  </a:lnTo>
                  <a:lnTo>
                    <a:pt x="2243" y="2905"/>
                  </a:lnTo>
                  <a:lnTo>
                    <a:pt x="2252" y="2856"/>
                  </a:lnTo>
                  <a:lnTo>
                    <a:pt x="2262" y="2809"/>
                  </a:lnTo>
                  <a:lnTo>
                    <a:pt x="2274" y="2763"/>
                  </a:lnTo>
                  <a:lnTo>
                    <a:pt x="2288" y="2719"/>
                  </a:lnTo>
                  <a:lnTo>
                    <a:pt x="2302" y="2678"/>
                  </a:lnTo>
                  <a:lnTo>
                    <a:pt x="2319" y="2639"/>
                  </a:lnTo>
                  <a:lnTo>
                    <a:pt x="2337" y="2600"/>
                  </a:lnTo>
                  <a:lnTo>
                    <a:pt x="2357" y="2565"/>
                  </a:lnTo>
                  <a:lnTo>
                    <a:pt x="2378" y="2531"/>
                  </a:lnTo>
                  <a:lnTo>
                    <a:pt x="2401" y="2498"/>
                  </a:lnTo>
                  <a:lnTo>
                    <a:pt x="2425" y="2468"/>
                  </a:lnTo>
                  <a:lnTo>
                    <a:pt x="2451" y="2440"/>
                  </a:lnTo>
                  <a:lnTo>
                    <a:pt x="2451" y="2440"/>
                  </a:lnTo>
                  <a:lnTo>
                    <a:pt x="2480" y="2412"/>
                  </a:lnTo>
                  <a:lnTo>
                    <a:pt x="2509" y="2386"/>
                  </a:lnTo>
                  <a:lnTo>
                    <a:pt x="2540" y="2362"/>
                  </a:lnTo>
                  <a:lnTo>
                    <a:pt x="2571" y="2339"/>
                  </a:lnTo>
                  <a:lnTo>
                    <a:pt x="2602" y="2318"/>
                  </a:lnTo>
                  <a:lnTo>
                    <a:pt x="2635" y="2299"/>
                  </a:lnTo>
                  <a:lnTo>
                    <a:pt x="2669" y="2282"/>
                  </a:lnTo>
                  <a:lnTo>
                    <a:pt x="2702" y="2267"/>
                  </a:lnTo>
                  <a:lnTo>
                    <a:pt x="2737" y="2253"/>
                  </a:lnTo>
                  <a:lnTo>
                    <a:pt x="2773" y="2241"/>
                  </a:lnTo>
                  <a:lnTo>
                    <a:pt x="2809" y="2231"/>
                  </a:lnTo>
                  <a:lnTo>
                    <a:pt x="2846" y="2223"/>
                  </a:lnTo>
                  <a:lnTo>
                    <a:pt x="2883" y="2216"/>
                  </a:lnTo>
                  <a:lnTo>
                    <a:pt x="2921" y="2212"/>
                  </a:lnTo>
                  <a:lnTo>
                    <a:pt x="2959" y="2209"/>
                  </a:lnTo>
                  <a:lnTo>
                    <a:pt x="2998" y="2208"/>
                  </a:lnTo>
                  <a:lnTo>
                    <a:pt x="2998" y="2208"/>
                  </a:lnTo>
                  <a:lnTo>
                    <a:pt x="3044" y="2208"/>
                  </a:lnTo>
                  <a:lnTo>
                    <a:pt x="3089" y="2212"/>
                  </a:lnTo>
                  <a:lnTo>
                    <a:pt x="3132" y="2216"/>
                  </a:lnTo>
                  <a:lnTo>
                    <a:pt x="3174" y="2222"/>
                  </a:lnTo>
                  <a:lnTo>
                    <a:pt x="3214" y="2231"/>
                  </a:lnTo>
                  <a:lnTo>
                    <a:pt x="3253" y="2240"/>
                  </a:lnTo>
                  <a:lnTo>
                    <a:pt x="3290" y="2252"/>
                  </a:lnTo>
                  <a:lnTo>
                    <a:pt x="3327" y="2264"/>
                  </a:lnTo>
                  <a:lnTo>
                    <a:pt x="3361" y="2280"/>
                  </a:lnTo>
                  <a:lnTo>
                    <a:pt x="3395" y="2297"/>
                  </a:lnTo>
                  <a:lnTo>
                    <a:pt x="3426" y="2315"/>
                  </a:lnTo>
                  <a:lnTo>
                    <a:pt x="3456" y="2336"/>
                  </a:lnTo>
                  <a:lnTo>
                    <a:pt x="3485" y="2357"/>
                  </a:lnTo>
                  <a:lnTo>
                    <a:pt x="3512" y="2382"/>
                  </a:lnTo>
                  <a:lnTo>
                    <a:pt x="3539" y="2407"/>
                  </a:lnTo>
                  <a:lnTo>
                    <a:pt x="3563" y="2435"/>
                  </a:lnTo>
                  <a:lnTo>
                    <a:pt x="3563" y="2435"/>
                  </a:lnTo>
                  <a:lnTo>
                    <a:pt x="3585" y="2463"/>
                  </a:lnTo>
                  <a:lnTo>
                    <a:pt x="3606" y="2493"/>
                  </a:lnTo>
                  <a:lnTo>
                    <a:pt x="3625" y="2524"/>
                  </a:lnTo>
                  <a:lnTo>
                    <a:pt x="3645" y="2557"/>
                  </a:lnTo>
                  <a:lnTo>
                    <a:pt x="3660" y="2591"/>
                  </a:lnTo>
                  <a:lnTo>
                    <a:pt x="3676" y="2626"/>
                  </a:lnTo>
                  <a:lnTo>
                    <a:pt x="3690" y="2664"/>
                  </a:lnTo>
                  <a:lnTo>
                    <a:pt x="3703" y="2702"/>
                  </a:lnTo>
                  <a:lnTo>
                    <a:pt x="3713" y="2743"/>
                  </a:lnTo>
                  <a:lnTo>
                    <a:pt x="3723" y="2784"/>
                  </a:lnTo>
                  <a:lnTo>
                    <a:pt x="3731" y="2827"/>
                  </a:lnTo>
                  <a:lnTo>
                    <a:pt x="3738" y="2872"/>
                  </a:lnTo>
                  <a:lnTo>
                    <a:pt x="3743" y="2916"/>
                  </a:lnTo>
                  <a:lnTo>
                    <a:pt x="3747" y="2963"/>
                  </a:lnTo>
                  <a:lnTo>
                    <a:pt x="3750" y="3012"/>
                  </a:lnTo>
                  <a:lnTo>
                    <a:pt x="3750" y="3062"/>
                  </a:lnTo>
                  <a:lnTo>
                    <a:pt x="3751" y="3062"/>
                  </a:lnTo>
                  <a:lnTo>
                    <a:pt x="3751" y="3069"/>
                  </a:lnTo>
                  <a:lnTo>
                    <a:pt x="3751" y="3069"/>
                  </a:lnTo>
                  <a:lnTo>
                    <a:pt x="3751" y="3070"/>
                  </a:lnTo>
                  <a:lnTo>
                    <a:pt x="3751" y="3070"/>
                  </a:lnTo>
                  <a:lnTo>
                    <a:pt x="3751" y="4801"/>
                  </a:lnTo>
                  <a:lnTo>
                    <a:pt x="4620" y="4801"/>
                  </a:lnTo>
                  <a:lnTo>
                    <a:pt x="4620" y="2943"/>
                  </a:lnTo>
                  <a:lnTo>
                    <a:pt x="4620" y="2943"/>
                  </a:lnTo>
                  <a:lnTo>
                    <a:pt x="4620" y="2900"/>
                  </a:lnTo>
                  <a:lnTo>
                    <a:pt x="4619" y="2857"/>
                  </a:lnTo>
                  <a:lnTo>
                    <a:pt x="4617" y="2814"/>
                  </a:lnTo>
                  <a:lnTo>
                    <a:pt x="4615" y="2773"/>
                  </a:lnTo>
                  <a:lnTo>
                    <a:pt x="4612" y="2732"/>
                  </a:lnTo>
                  <a:lnTo>
                    <a:pt x="4608" y="2691"/>
                  </a:lnTo>
                  <a:lnTo>
                    <a:pt x="4604" y="2651"/>
                  </a:lnTo>
                  <a:lnTo>
                    <a:pt x="4598" y="2612"/>
                  </a:lnTo>
                  <a:lnTo>
                    <a:pt x="4592" y="2574"/>
                  </a:lnTo>
                  <a:lnTo>
                    <a:pt x="4586" y="2535"/>
                  </a:lnTo>
                  <a:lnTo>
                    <a:pt x="4578" y="2497"/>
                  </a:lnTo>
                  <a:lnTo>
                    <a:pt x="4570" y="2460"/>
                  </a:lnTo>
                  <a:lnTo>
                    <a:pt x="4561" y="2425"/>
                  </a:lnTo>
                  <a:lnTo>
                    <a:pt x="4551" y="2389"/>
                  </a:lnTo>
                  <a:lnTo>
                    <a:pt x="4541" y="2353"/>
                  </a:lnTo>
                  <a:lnTo>
                    <a:pt x="4530" y="2319"/>
                  </a:lnTo>
                  <a:lnTo>
                    <a:pt x="4519" y="2284"/>
                  </a:lnTo>
                  <a:lnTo>
                    <a:pt x="4506" y="2252"/>
                  </a:lnTo>
                  <a:lnTo>
                    <a:pt x="4493" y="2218"/>
                  </a:lnTo>
                  <a:lnTo>
                    <a:pt x="4479" y="2187"/>
                  </a:lnTo>
                  <a:lnTo>
                    <a:pt x="4465" y="2156"/>
                  </a:lnTo>
                  <a:lnTo>
                    <a:pt x="4450" y="2124"/>
                  </a:lnTo>
                  <a:lnTo>
                    <a:pt x="4434" y="2094"/>
                  </a:lnTo>
                  <a:lnTo>
                    <a:pt x="4418" y="2065"/>
                  </a:lnTo>
                  <a:lnTo>
                    <a:pt x="4400" y="2036"/>
                  </a:lnTo>
                  <a:lnTo>
                    <a:pt x="4382" y="2007"/>
                  </a:lnTo>
                  <a:lnTo>
                    <a:pt x="4364" y="1980"/>
                  </a:lnTo>
                  <a:lnTo>
                    <a:pt x="4345" y="1953"/>
                  </a:lnTo>
                  <a:lnTo>
                    <a:pt x="4325" y="1926"/>
                  </a:lnTo>
                  <a:lnTo>
                    <a:pt x="4303" y="1900"/>
                  </a:lnTo>
                  <a:lnTo>
                    <a:pt x="4282" y="1874"/>
                  </a:lnTo>
                  <a:lnTo>
                    <a:pt x="4260" y="1850"/>
                  </a:lnTo>
                  <a:lnTo>
                    <a:pt x="4260" y="1850"/>
                  </a:lnTo>
                  <a:close/>
                  <a:moveTo>
                    <a:pt x="10208" y="3158"/>
                  </a:moveTo>
                  <a:lnTo>
                    <a:pt x="10208" y="3158"/>
                  </a:lnTo>
                  <a:lnTo>
                    <a:pt x="10208" y="3114"/>
                  </a:lnTo>
                  <a:lnTo>
                    <a:pt x="10207" y="3071"/>
                  </a:lnTo>
                  <a:lnTo>
                    <a:pt x="10204" y="3027"/>
                  </a:lnTo>
                  <a:lnTo>
                    <a:pt x="10200" y="2985"/>
                  </a:lnTo>
                  <a:lnTo>
                    <a:pt x="10196" y="2942"/>
                  </a:lnTo>
                  <a:lnTo>
                    <a:pt x="10191" y="2900"/>
                  </a:lnTo>
                  <a:lnTo>
                    <a:pt x="10185" y="2857"/>
                  </a:lnTo>
                  <a:lnTo>
                    <a:pt x="10177" y="2816"/>
                  </a:lnTo>
                  <a:lnTo>
                    <a:pt x="10169" y="2774"/>
                  </a:lnTo>
                  <a:lnTo>
                    <a:pt x="10160" y="2734"/>
                  </a:lnTo>
                  <a:lnTo>
                    <a:pt x="10150" y="2693"/>
                  </a:lnTo>
                  <a:lnTo>
                    <a:pt x="10139" y="2653"/>
                  </a:lnTo>
                  <a:lnTo>
                    <a:pt x="10126" y="2613"/>
                  </a:lnTo>
                  <a:lnTo>
                    <a:pt x="10113" y="2574"/>
                  </a:lnTo>
                  <a:lnTo>
                    <a:pt x="10100" y="2534"/>
                  </a:lnTo>
                  <a:lnTo>
                    <a:pt x="10084" y="2496"/>
                  </a:lnTo>
                  <a:lnTo>
                    <a:pt x="10084" y="2496"/>
                  </a:lnTo>
                  <a:lnTo>
                    <a:pt x="10068" y="2458"/>
                  </a:lnTo>
                  <a:lnTo>
                    <a:pt x="10051" y="2420"/>
                  </a:lnTo>
                  <a:lnTo>
                    <a:pt x="10035" y="2383"/>
                  </a:lnTo>
                  <a:lnTo>
                    <a:pt x="10016" y="2347"/>
                  </a:lnTo>
                  <a:lnTo>
                    <a:pt x="9997" y="2311"/>
                  </a:lnTo>
                  <a:lnTo>
                    <a:pt x="9977" y="2276"/>
                  </a:lnTo>
                  <a:lnTo>
                    <a:pt x="9956" y="2241"/>
                  </a:lnTo>
                  <a:lnTo>
                    <a:pt x="9935" y="2207"/>
                  </a:lnTo>
                  <a:lnTo>
                    <a:pt x="9912" y="2174"/>
                  </a:lnTo>
                  <a:lnTo>
                    <a:pt x="9890" y="2141"/>
                  </a:lnTo>
                  <a:lnTo>
                    <a:pt x="9867" y="2109"/>
                  </a:lnTo>
                  <a:lnTo>
                    <a:pt x="9842" y="2076"/>
                  </a:lnTo>
                  <a:lnTo>
                    <a:pt x="9817" y="2046"/>
                  </a:lnTo>
                  <a:lnTo>
                    <a:pt x="9791" y="2014"/>
                  </a:lnTo>
                  <a:lnTo>
                    <a:pt x="9765" y="1985"/>
                  </a:lnTo>
                  <a:lnTo>
                    <a:pt x="9737" y="1956"/>
                  </a:lnTo>
                  <a:lnTo>
                    <a:pt x="9737" y="1956"/>
                  </a:lnTo>
                  <a:lnTo>
                    <a:pt x="9709" y="1927"/>
                  </a:lnTo>
                  <a:lnTo>
                    <a:pt x="9681" y="1899"/>
                  </a:lnTo>
                  <a:lnTo>
                    <a:pt x="9650" y="1872"/>
                  </a:lnTo>
                  <a:lnTo>
                    <a:pt x="9620" y="1846"/>
                  </a:lnTo>
                  <a:lnTo>
                    <a:pt x="9590" y="1821"/>
                  </a:lnTo>
                  <a:lnTo>
                    <a:pt x="9558" y="1796"/>
                  </a:lnTo>
                  <a:lnTo>
                    <a:pt x="9526" y="1772"/>
                  </a:lnTo>
                  <a:lnTo>
                    <a:pt x="9492" y="1749"/>
                  </a:lnTo>
                  <a:lnTo>
                    <a:pt x="9459" y="1726"/>
                  </a:lnTo>
                  <a:lnTo>
                    <a:pt x="9424" y="1705"/>
                  </a:lnTo>
                  <a:lnTo>
                    <a:pt x="9389" y="1684"/>
                  </a:lnTo>
                  <a:lnTo>
                    <a:pt x="9353" y="1664"/>
                  </a:lnTo>
                  <a:lnTo>
                    <a:pt x="9316" y="1645"/>
                  </a:lnTo>
                  <a:lnTo>
                    <a:pt x="9279" y="1627"/>
                  </a:lnTo>
                  <a:lnTo>
                    <a:pt x="9242" y="1609"/>
                  </a:lnTo>
                  <a:lnTo>
                    <a:pt x="9203" y="1592"/>
                  </a:lnTo>
                  <a:lnTo>
                    <a:pt x="9203" y="1592"/>
                  </a:lnTo>
                  <a:lnTo>
                    <a:pt x="9165" y="1576"/>
                  </a:lnTo>
                  <a:lnTo>
                    <a:pt x="9125" y="1562"/>
                  </a:lnTo>
                  <a:lnTo>
                    <a:pt x="9086" y="1548"/>
                  </a:lnTo>
                  <a:lnTo>
                    <a:pt x="9044" y="1535"/>
                  </a:lnTo>
                  <a:lnTo>
                    <a:pt x="9004" y="1524"/>
                  </a:lnTo>
                  <a:lnTo>
                    <a:pt x="8961" y="1512"/>
                  </a:lnTo>
                  <a:lnTo>
                    <a:pt x="8920" y="1503"/>
                  </a:lnTo>
                  <a:lnTo>
                    <a:pt x="8877" y="1495"/>
                  </a:lnTo>
                  <a:lnTo>
                    <a:pt x="8833" y="1487"/>
                  </a:lnTo>
                  <a:lnTo>
                    <a:pt x="8790" y="1480"/>
                  </a:lnTo>
                  <a:lnTo>
                    <a:pt x="8746" y="1474"/>
                  </a:lnTo>
                  <a:lnTo>
                    <a:pt x="8701" y="1470"/>
                  </a:lnTo>
                  <a:lnTo>
                    <a:pt x="8656" y="1467"/>
                  </a:lnTo>
                  <a:lnTo>
                    <a:pt x="8610" y="1463"/>
                  </a:lnTo>
                  <a:lnTo>
                    <a:pt x="8566" y="1462"/>
                  </a:lnTo>
                  <a:lnTo>
                    <a:pt x="8519" y="1462"/>
                  </a:lnTo>
                  <a:lnTo>
                    <a:pt x="8519" y="1462"/>
                  </a:lnTo>
                  <a:lnTo>
                    <a:pt x="8475" y="1462"/>
                  </a:lnTo>
                  <a:lnTo>
                    <a:pt x="8431" y="1463"/>
                  </a:lnTo>
                  <a:lnTo>
                    <a:pt x="8389" y="1467"/>
                  </a:lnTo>
                  <a:lnTo>
                    <a:pt x="8345" y="1470"/>
                  </a:lnTo>
                  <a:lnTo>
                    <a:pt x="8302" y="1474"/>
                  </a:lnTo>
                  <a:lnTo>
                    <a:pt x="8260" y="1480"/>
                  </a:lnTo>
                  <a:lnTo>
                    <a:pt x="8218" y="1488"/>
                  </a:lnTo>
                  <a:lnTo>
                    <a:pt x="8176" y="1496"/>
                  </a:lnTo>
                  <a:lnTo>
                    <a:pt x="8134" y="1505"/>
                  </a:lnTo>
                  <a:lnTo>
                    <a:pt x="8093" y="1514"/>
                  </a:lnTo>
                  <a:lnTo>
                    <a:pt x="8052" y="1525"/>
                  </a:lnTo>
                  <a:lnTo>
                    <a:pt x="8012" y="1537"/>
                  </a:lnTo>
                  <a:lnTo>
                    <a:pt x="7972" y="1551"/>
                  </a:lnTo>
                  <a:lnTo>
                    <a:pt x="7933" y="1564"/>
                  </a:lnTo>
                  <a:lnTo>
                    <a:pt x="7893" y="1580"/>
                  </a:lnTo>
                  <a:lnTo>
                    <a:pt x="7854" y="1595"/>
                  </a:lnTo>
                  <a:lnTo>
                    <a:pt x="7854" y="1595"/>
                  </a:lnTo>
                  <a:lnTo>
                    <a:pt x="7816" y="1613"/>
                  </a:lnTo>
                  <a:lnTo>
                    <a:pt x="7778" y="1631"/>
                  </a:lnTo>
                  <a:lnTo>
                    <a:pt x="7741" y="1649"/>
                  </a:lnTo>
                  <a:lnTo>
                    <a:pt x="7704" y="1668"/>
                  </a:lnTo>
                  <a:lnTo>
                    <a:pt x="7668" y="1688"/>
                  </a:lnTo>
                  <a:lnTo>
                    <a:pt x="7632" y="1710"/>
                  </a:lnTo>
                  <a:lnTo>
                    <a:pt x="7598" y="1731"/>
                  </a:lnTo>
                  <a:lnTo>
                    <a:pt x="7564" y="1753"/>
                  </a:lnTo>
                  <a:lnTo>
                    <a:pt x="7530" y="1777"/>
                  </a:lnTo>
                  <a:lnTo>
                    <a:pt x="7497" y="1800"/>
                  </a:lnTo>
                  <a:lnTo>
                    <a:pt x="7464" y="1825"/>
                  </a:lnTo>
                  <a:lnTo>
                    <a:pt x="7433" y="1851"/>
                  </a:lnTo>
                  <a:lnTo>
                    <a:pt x="7403" y="1877"/>
                  </a:lnTo>
                  <a:lnTo>
                    <a:pt x="7372" y="1904"/>
                  </a:lnTo>
                  <a:lnTo>
                    <a:pt x="7342" y="1932"/>
                  </a:lnTo>
                  <a:lnTo>
                    <a:pt x="7314" y="1960"/>
                  </a:lnTo>
                  <a:lnTo>
                    <a:pt x="7314" y="1960"/>
                  </a:lnTo>
                  <a:lnTo>
                    <a:pt x="7285" y="1989"/>
                  </a:lnTo>
                  <a:lnTo>
                    <a:pt x="7258" y="2018"/>
                  </a:lnTo>
                  <a:lnTo>
                    <a:pt x="7231" y="2048"/>
                  </a:lnTo>
                  <a:lnTo>
                    <a:pt x="7205" y="2079"/>
                  </a:lnTo>
                  <a:lnTo>
                    <a:pt x="7180" y="2111"/>
                  </a:lnTo>
                  <a:lnTo>
                    <a:pt x="7155" y="2143"/>
                  </a:lnTo>
                  <a:lnTo>
                    <a:pt x="7131" y="2176"/>
                  </a:lnTo>
                  <a:lnTo>
                    <a:pt x="7108" y="2209"/>
                  </a:lnTo>
                  <a:lnTo>
                    <a:pt x="7086" y="2243"/>
                  </a:lnTo>
                  <a:lnTo>
                    <a:pt x="7064" y="2278"/>
                  </a:lnTo>
                  <a:lnTo>
                    <a:pt x="7043" y="2314"/>
                  </a:lnTo>
                  <a:lnTo>
                    <a:pt x="7023" y="2349"/>
                  </a:lnTo>
                  <a:lnTo>
                    <a:pt x="7004" y="2386"/>
                  </a:lnTo>
                  <a:lnTo>
                    <a:pt x="6985" y="2423"/>
                  </a:lnTo>
                  <a:lnTo>
                    <a:pt x="6967" y="2462"/>
                  </a:lnTo>
                  <a:lnTo>
                    <a:pt x="6950" y="2500"/>
                  </a:lnTo>
                  <a:lnTo>
                    <a:pt x="6950" y="2500"/>
                  </a:lnTo>
                  <a:lnTo>
                    <a:pt x="6934" y="2539"/>
                  </a:lnTo>
                  <a:lnTo>
                    <a:pt x="6919" y="2578"/>
                  </a:lnTo>
                  <a:lnTo>
                    <a:pt x="6904" y="2617"/>
                  </a:lnTo>
                  <a:lnTo>
                    <a:pt x="6892" y="2658"/>
                  </a:lnTo>
                  <a:lnTo>
                    <a:pt x="6879" y="2698"/>
                  </a:lnTo>
                  <a:lnTo>
                    <a:pt x="6868" y="2739"/>
                  </a:lnTo>
                  <a:lnTo>
                    <a:pt x="6858" y="2780"/>
                  </a:lnTo>
                  <a:lnTo>
                    <a:pt x="6849" y="2821"/>
                  </a:lnTo>
                  <a:lnTo>
                    <a:pt x="6841" y="2864"/>
                  </a:lnTo>
                  <a:lnTo>
                    <a:pt x="6835" y="2905"/>
                  </a:lnTo>
                  <a:lnTo>
                    <a:pt x="6829" y="2948"/>
                  </a:lnTo>
                  <a:lnTo>
                    <a:pt x="6824" y="2990"/>
                  </a:lnTo>
                  <a:lnTo>
                    <a:pt x="6821" y="3034"/>
                  </a:lnTo>
                  <a:lnTo>
                    <a:pt x="6818" y="3077"/>
                  </a:lnTo>
                  <a:lnTo>
                    <a:pt x="6817" y="3120"/>
                  </a:lnTo>
                  <a:lnTo>
                    <a:pt x="6815" y="3164"/>
                  </a:lnTo>
                  <a:lnTo>
                    <a:pt x="6815" y="3164"/>
                  </a:lnTo>
                  <a:lnTo>
                    <a:pt x="6817" y="3209"/>
                  </a:lnTo>
                  <a:lnTo>
                    <a:pt x="6818" y="3253"/>
                  </a:lnTo>
                  <a:lnTo>
                    <a:pt x="6820" y="3295"/>
                  </a:lnTo>
                  <a:lnTo>
                    <a:pt x="6823" y="3339"/>
                  </a:lnTo>
                  <a:lnTo>
                    <a:pt x="6829" y="3381"/>
                  </a:lnTo>
                  <a:lnTo>
                    <a:pt x="6833" y="3424"/>
                  </a:lnTo>
                  <a:lnTo>
                    <a:pt x="6840" y="3467"/>
                  </a:lnTo>
                  <a:lnTo>
                    <a:pt x="6848" y="3508"/>
                  </a:lnTo>
                  <a:lnTo>
                    <a:pt x="6857" y="3549"/>
                  </a:lnTo>
                  <a:lnTo>
                    <a:pt x="6866" y="3591"/>
                  </a:lnTo>
                  <a:lnTo>
                    <a:pt x="6876" y="3631"/>
                  </a:lnTo>
                  <a:lnTo>
                    <a:pt x="6888" y="3672"/>
                  </a:lnTo>
                  <a:lnTo>
                    <a:pt x="6901" y="3712"/>
                  </a:lnTo>
                  <a:lnTo>
                    <a:pt x="6914" y="3751"/>
                  </a:lnTo>
                  <a:lnTo>
                    <a:pt x="6929" y="3790"/>
                  </a:lnTo>
                  <a:lnTo>
                    <a:pt x="6943" y="3830"/>
                  </a:lnTo>
                  <a:lnTo>
                    <a:pt x="6943" y="3830"/>
                  </a:lnTo>
                  <a:lnTo>
                    <a:pt x="6960" y="3868"/>
                  </a:lnTo>
                  <a:lnTo>
                    <a:pt x="6977" y="3906"/>
                  </a:lnTo>
                  <a:lnTo>
                    <a:pt x="6995" y="3943"/>
                  </a:lnTo>
                  <a:lnTo>
                    <a:pt x="7014" y="3980"/>
                  </a:lnTo>
                  <a:lnTo>
                    <a:pt x="7033" y="4016"/>
                  </a:lnTo>
                  <a:lnTo>
                    <a:pt x="7053" y="4051"/>
                  </a:lnTo>
                  <a:lnTo>
                    <a:pt x="7074" y="4086"/>
                  </a:lnTo>
                  <a:lnTo>
                    <a:pt x="7096" y="4120"/>
                  </a:lnTo>
                  <a:lnTo>
                    <a:pt x="7118" y="4153"/>
                  </a:lnTo>
                  <a:lnTo>
                    <a:pt x="7142" y="4187"/>
                  </a:lnTo>
                  <a:lnTo>
                    <a:pt x="7166" y="4218"/>
                  </a:lnTo>
                  <a:lnTo>
                    <a:pt x="7191" y="4251"/>
                  </a:lnTo>
                  <a:lnTo>
                    <a:pt x="7217" y="4281"/>
                  </a:lnTo>
                  <a:lnTo>
                    <a:pt x="7242" y="4311"/>
                  </a:lnTo>
                  <a:lnTo>
                    <a:pt x="7269" y="4342"/>
                  </a:lnTo>
                  <a:lnTo>
                    <a:pt x="7297" y="4370"/>
                  </a:lnTo>
                  <a:lnTo>
                    <a:pt x="7297" y="4370"/>
                  </a:lnTo>
                  <a:lnTo>
                    <a:pt x="7325" y="4398"/>
                  </a:lnTo>
                  <a:lnTo>
                    <a:pt x="7354" y="4426"/>
                  </a:lnTo>
                  <a:lnTo>
                    <a:pt x="7385" y="4453"/>
                  </a:lnTo>
                  <a:lnTo>
                    <a:pt x="7416" y="4478"/>
                  </a:lnTo>
                  <a:lnTo>
                    <a:pt x="7447" y="4504"/>
                  </a:lnTo>
                  <a:lnTo>
                    <a:pt x="7480" y="4529"/>
                  </a:lnTo>
                  <a:lnTo>
                    <a:pt x="7514" y="4552"/>
                  </a:lnTo>
                  <a:lnTo>
                    <a:pt x="7547" y="4576"/>
                  </a:lnTo>
                  <a:lnTo>
                    <a:pt x="7582" y="4598"/>
                  </a:lnTo>
                  <a:lnTo>
                    <a:pt x="7617" y="4620"/>
                  </a:lnTo>
                  <a:lnTo>
                    <a:pt x="7652" y="4640"/>
                  </a:lnTo>
                  <a:lnTo>
                    <a:pt x="7689" y="4660"/>
                  </a:lnTo>
                  <a:lnTo>
                    <a:pt x="7728" y="4680"/>
                  </a:lnTo>
                  <a:lnTo>
                    <a:pt x="7766" y="4698"/>
                  </a:lnTo>
                  <a:lnTo>
                    <a:pt x="7805" y="4716"/>
                  </a:lnTo>
                  <a:lnTo>
                    <a:pt x="7844" y="4734"/>
                  </a:lnTo>
                  <a:lnTo>
                    <a:pt x="7844" y="4734"/>
                  </a:lnTo>
                  <a:lnTo>
                    <a:pt x="7884" y="4750"/>
                  </a:lnTo>
                  <a:lnTo>
                    <a:pt x="7925" y="4765"/>
                  </a:lnTo>
                  <a:lnTo>
                    <a:pt x="7966" y="4779"/>
                  </a:lnTo>
                  <a:lnTo>
                    <a:pt x="8008" y="4792"/>
                  </a:lnTo>
                  <a:lnTo>
                    <a:pt x="8050" y="4804"/>
                  </a:lnTo>
                  <a:lnTo>
                    <a:pt x="8093" y="4815"/>
                  </a:lnTo>
                  <a:lnTo>
                    <a:pt x="8137" y="4825"/>
                  </a:lnTo>
                  <a:lnTo>
                    <a:pt x="8180" y="4834"/>
                  </a:lnTo>
                  <a:lnTo>
                    <a:pt x="8224" y="4841"/>
                  </a:lnTo>
                  <a:lnTo>
                    <a:pt x="8269" y="4848"/>
                  </a:lnTo>
                  <a:lnTo>
                    <a:pt x="8314" y="4855"/>
                  </a:lnTo>
                  <a:lnTo>
                    <a:pt x="8360" y="4859"/>
                  </a:lnTo>
                  <a:lnTo>
                    <a:pt x="8405" y="4863"/>
                  </a:lnTo>
                  <a:lnTo>
                    <a:pt x="8451" y="4866"/>
                  </a:lnTo>
                  <a:lnTo>
                    <a:pt x="8498" y="4867"/>
                  </a:lnTo>
                  <a:lnTo>
                    <a:pt x="8546" y="4867"/>
                  </a:lnTo>
                  <a:lnTo>
                    <a:pt x="8546" y="4867"/>
                  </a:lnTo>
                  <a:lnTo>
                    <a:pt x="8613" y="4867"/>
                  </a:lnTo>
                  <a:lnTo>
                    <a:pt x="8679" y="4864"/>
                  </a:lnTo>
                  <a:lnTo>
                    <a:pt x="8744" y="4859"/>
                  </a:lnTo>
                  <a:lnTo>
                    <a:pt x="8807" y="4853"/>
                  </a:lnTo>
                  <a:lnTo>
                    <a:pt x="8868" y="4845"/>
                  </a:lnTo>
                  <a:lnTo>
                    <a:pt x="8928" y="4835"/>
                  </a:lnTo>
                  <a:lnTo>
                    <a:pt x="8986" y="4823"/>
                  </a:lnTo>
                  <a:lnTo>
                    <a:pt x="9043" y="4811"/>
                  </a:lnTo>
                  <a:lnTo>
                    <a:pt x="9098" y="4797"/>
                  </a:lnTo>
                  <a:lnTo>
                    <a:pt x="9152" y="4781"/>
                  </a:lnTo>
                  <a:lnTo>
                    <a:pt x="9204" y="4764"/>
                  </a:lnTo>
                  <a:lnTo>
                    <a:pt x="9255" y="4746"/>
                  </a:lnTo>
                  <a:lnTo>
                    <a:pt x="9305" y="4727"/>
                  </a:lnTo>
                  <a:lnTo>
                    <a:pt x="9353" y="4707"/>
                  </a:lnTo>
                  <a:lnTo>
                    <a:pt x="9399" y="4686"/>
                  </a:lnTo>
                  <a:lnTo>
                    <a:pt x="9445" y="4663"/>
                  </a:lnTo>
                  <a:lnTo>
                    <a:pt x="9489" y="4640"/>
                  </a:lnTo>
                  <a:lnTo>
                    <a:pt x="9533" y="4615"/>
                  </a:lnTo>
                  <a:lnTo>
                    <a:pt x="9574" y="4590"/>
                  </a:lnTo>
                  <a:lnTo>
                    <a:pt x="9614" y="4565"/>
                  </a:lnTo>
                  <a:lnTo>
                    <a:pt x="9653" y="4539"/>
                  </a:lnTo>
                  <a:lnTo>
                    <a:pt x="9691" y="4512"/>
                  </a:lnTo>
                  <a:lnTo>
                    <a:pt x="9726" y="4484"/>
                  </a:lnTo>
                  <a:lnTo>
                    <a:pt x="9762" y="4457"/>
                  </a:lnTo>
                  <a:lnTo>
                    <a:pt x="9796" y="4428"/>
                  </a:lnTo>
                  <a:lnTo>
                    <a:pt x="9828" y="4400"/>
                  </a:lnTo>
                  <a:lnTo>
                    <a:pt x="9861" y="4371"/>
                  </a:lnTo>
                  <a:lnTo>
                    <a:pt x="9891" y="4342"/>
                  </a:lnTo>
                  <a:lnTo>
                    <a:pt x="9920" y="4313"/>
                  </a:lnTo>
                  <a:lnTo>
                    <a:pt x="9948" y="4283"/>
                  </a:lnTo>
                  <a:lnTo>
                    <a:pt x="9975" y="4254"/>
                  </a:lnTo>
                  <a:lnTo>
                    <a:pt x="10002" y="4225"/>
                  </a:lnTo>
                  <a:lnTo>
                    <a:pt x="9381" y="3752"/>
                  </a:lnTo>
                  <a:lnTo>
                    <a:pt x="9381" y="3752"/>
                  </a:lnTo>
                  <a:lnTo>
                    <a:pt x="9354" y="3783"/>
                  </a:lnTo>
                  <a:lnTo>
                    <a:pt x="9324" y="3813"/>
                  </a:lnTo>
                  <a:lnTo>
                    <a:pt x="9290" y="3844"/>
                  </a:lnTo>
                  <a:lnTo>
                    <a:pt x="9251" y="3876"/>
                  </a:lnTo>
                  <a:lnTo>
                    <a:pt x="9209" y="3906"/>
                  </a:lnTo>
                  <a:lnTo>
                    <a:pt x="9164" y="3936"/>
                  </a:lnTo>
                  <a:lnTo>
                    <a:pt x="9139" y="3952"/>
                  </a:lnTo>
                  <a:lnTo>
                    <a:pt x="9115" y="3966"/>
                  </a:lnTo>
                  <a:lnTo>
                    <a:pt x="9089" y="3980"/>
                  </a:lnTo>
                  <a:lnTo>
                    <a:pt x="9063" y="3993"/>
                  </a:lnTo>
                  <a:lnTo>
                    <a:pt x="9036" y="4007"/>
                  </a:lnTo>
                  <a:lnTo>
                    <a:pt x="9008" y="4020"/>
                  </a:lnTo>
                  <a:lnTo>
                    <a:pt x="8979" y="4032"/>
                  </a:lnTo>
                  <a:lnTo>
                    <a:pt x="8950" y="4044"/>
                  </a:lnTo>
                  <a:lnTo>
                    <a:pt x="8921" y="4055"/>
                  </a:lnTo>
                  <a:lnTo>
                    <a:pt x="8889" y="4065"/>
                  </a:lnTo>
                  <a:lnTo>
                    <a:pt x="8858" y="4074"/>
                  </a:lnTo>
                  <a:lnTo>
                    <a:pt x="8827" y="4083"/>
                  </a:lnTo>
                  <a:lnTo>
                    <a:pt x="8794" y="4091"/>
                  </a:lnTo>
                  <a:lnTo>
                    <a:pt x="8762" y="4097"/>
                  </a:lnTo>
                  <a:lnTo>
                    <a:pt x="8728" y="4104"/>
                  </a:lnTo>
                  <a:lnTo>
                    <a:pt x="8693" y="4109"/>
                  </a:lnTo>
                  <a:lnTo>
                    <a:pt x="8659" y="4113"/>
                  </a:lnTo>
                  <a:lnTo>
                    <a:pt x="8624" y="4115"/>
                  </a:lnTo>
                  <a:lnTo>
                    <a:pt x="8588" y="4118"/>
                  </a:lnTo>
                  <a:lnTo>
                    <a:pt x="8552" y="4119"/>
                  </a:lnTo>
                  <a:lnTo>
                    <a:pt x="8552" y="4119"/>
                  </a:lnTo>
                  <a:lnTo>
                    <a:pt x="8507" y="4118"/>
                  </a:lnTo>
                  <a:lnTo>
                    <a:pt x="8463" y="4115"/>
                  </a:lnTo>
                  <a:lnTo>
                    <a:pt x="8420" y="4112"/>
                  </a:lnTo>
                  <a:lnTo>
                    <a:pt x="8377" y="4107"/>
                  </a:lnTo>
                  <a:lnTo>
                    <a:pt x="8337" y="4102"/>
                  </a:lnTo>
                  <a:lnTo>
                    <a:pt x="8297" y="4095"/>
                  </a:lnTo>
                  <a:lnTo>
                    <a:pt x="8258" y="4086"/>
                  </a:lnTo>
                  <a:lnTo>
                    <a:pt x="8221" y="4076"/>
                  </a:lnTo>
                  <a:lnTo>
                    <a:pt x="8184" y="4065"/>
                  </a:lnTo>
                  <a:lnTo>
                    <a:pt x="8148" y="4053"/>
                  </a:lnTo>
                  <a:lnTo>
                    <a:pt x="8113" y="4039"/>
                  </a:lnTo>
                  <a:lnTo>
                    <a:pt x="8079" y="4023"/>
                  </a:lnTo>
                  <a:lnTo>
                    <a:pt x="8047" y="4008"/>
                  </a:lnTo>
                  <a:lnTo>
                    <a:pt x="8016" y="3990"/>
                  </a:lnTo>
                  <a:lnTo>
                    <a:pt x="7986" y="3971"/>
                  </a:lnTo>
                  <a:lnTo>
                    <a:pt x="7957" y="3951"/>
                  </a:lnTo>
                  <a:lnTo>
                    <a:pt x="7957" y="3951"/>
                  </a:lnTo>
                  <a:lnTo>
                    <a:pt x="7929" y="3929"/>
                  </a:lnTo>
                  <a:lnTo>
                    <a:pt x="7902" y="3907"/>
                  </a:lnTo>
                  <a:lnTo>
                    <a:pt x="7877" y="3885"/>
                  </a:lnTo>
                  <a:lnTo>
                    <a:pt x="7852" y="3860"/>
                  </a:lnTo>
                  <a:lnTo>
                    <a:pt x="7828" y="3835"/>
                  </a:lnTo>
                  <a:lnTo>
                    <a:pt x="7806" y="3808"/>
                  </a:lnTo>
                  <a:lnTo>
                    <a:pt x="7785" y="3781"/>
                  </a:lnTo>
                  <a:lnTo>
                    <a:pt x="7765" y="3753"/>
                  </a:lnTo>
                  <a:lnTo>
                    <a:pt x="7745" y="3724"/>
                  </a:lnTo>
                  <a:lnTo>
                    <a:pt x="7728" y="3695"/>
                  </a:lnTo>
                  <a:lnTo>
                    <a:pt x="7712" y="3664"/>
                  </a:lnTo>
                  <a:lnTo>
                    <a:pt x="7696" y="3632"/>
                  </a:lnTo>
                  <a:lnTo>
                    <a:pt x="7682" y="3600"/>
                  </a:lnTo>
                  <a:lnTo>
                    <a:pt x="7668" y="3566"/>
                  </a:lnTo>
                  <a:lnTo>
                    <a:pt x="7657" y="3532"/>
                  </a:lnTo>
                  <a:lnTo>
                    <a:pt x="7646" y="3497"/>
                  </a:lnTo>
                  <a:lnTo>
                    <a:pt x="7637" y="3467"/>
                  </a:lnTo>
                  <a:lnTo>
                    <a:pt x="10208" y="3467"/>
                  </a:lnTo>
                  <a:lnTo>
                    <a:pt x="10208" y="3158"/>
                  </a:lnTo>
                  <a:close/>
                  <a:moveTo>
                    <a:pt x="7645" y="2858"/>
                  </a:moveTo>
                  <a:lnTo>
                    <a:pt x="7645" y="2858"/>
                  </a:lnTo>
                  <a:lnTo>
                    <a:pt x="7645" y="2835"/>
                  </a:lnTo>
                  <a:lnTo>
                    <a:pt x="7647" y="2811"/>
                  </a:lnTo>
                  <a:lnTo>
                    <a:pt x="7651" y="2786"/>
                  </a:lnTo>
                  <a:lnTo>
                    <a:pt x="7657" y="2761"/>
                  </a:lnTo>
                  <a:lnTo>
                    <a:pt x="7665" y="2735"/>
                  </a:lnTo>
                  <a:lnTo>
                    <a:pt x="7674" y="2708"/>
                  </a:lnTo>
                  <a:lnTo>
                    <a:pt x="7684" y="2681"/>
                  </a:lnTo>
                  <a:lnTo>
                    <a:pt x="7696" y="2654"/>
                  </a:lnTo>
                  <a:lnTo>
                    <a:pt x="7711" y="2626"/>
                  </a:lnTo>
                  <a:lnTo>
                    <a:pt x="7726" y="2599"/>
                  </a:lnTo>
                  <a:lnTo>
                    <a:pt x="7743" y="2571"/>
                  </a:lnTo>
                  <a:lnTo>
                    <a:pt x="7762" y="2544"/>
                  </a:lnTo>
                  <a:lnTo>
                    <a:pt x="7784" y="2518"/>
                  </a:lnTo>
                  <a:lnTo>
                    <a:pt x="7806" y="2491"/>
                  </a:lnTo>
                  <a:lnTo>
                    <a:pt x="7830" y="2464"/>
                  </a:lnTo>
                  <a:lnTo>
                    <a:pt x="7855" y="2439"/>
                  </a:lnTo>
                  <a:lnTo>
                    <a:pt x="7883" y="2413"/>
                  </a:lnTo>
                  <a:lnTo>
                    <a:pt x="7912" y="2390"/>
                  </a:lnTo>
                  <a:lnTo>
                    <a:pt x="7944" y="2366"/>
                  </a:lnTo>
                  <a:lnTo>
                    <a:pt x="7977" y="2345"/>
                  </a:lnTo>
                  <a:lnTo>
                    <a:pt x="8012" y="2324"/>
                  </a:lnTo>
                  <a:lnTo>
                    <a:pt x="8048" y="2304"/>
                  </a:lnTo>
                  <a:lnTo>
                    <a:pt x="8086" y="2286"/>
                  </a:lnTo>
                  <a:lnTo>
                    <a:pt x="8126" y="2269"/>
                  </a:lnTo>
                  <a:lnTo>
                    <a:pt x="8168" y="2253"/>
                  </a:lnTo>
                  <a:lnTo>
                    <a:pt x="8212" y="2240"/>
                  </a:lnTo>
                  <a:lnTo>
                    <a:pt x="8258" y="2227"/>
                  </a:lnTo>
                  <a:lnTo>
                    <a:pt x="8305" y="2217"/>
                  </a:lnTo>
                  <a:lnTo>
                    <a:pt x="8354" y="2209"/>
                  </a:lnTo>
                  <a:lnTo>
                    <a:pt x="8404" y="2204"/>
                  </a:lnTo>
                  <a:lnTo>
                    <a:pt x="8458" y="2200"/>
                  </a:lnTo>
                  <a:lnTo>
                    <a:pt x="8512" y="2199"/>
                  </a:lnTo>
                  <a:lnTo>
                    <a:pt x="8512" y="2199"/>
                  </a:lnTo>
                  <a:lnTo>
                    <a:pt x="8567" y="2200"/>
                  </a:lnTo>
                  <a:lnTo>
                    <a:pt x="8619" y="2204"/>
                  </a:lnTo>
                  <a:lnTo>
                    <a:pt x="8671" y="2209"/>
                  </a:lnTo>
                  <a:lnTo>
                    <a:pt x="8720" y="2217"/>
                  </a:lnTo>
                  <a:lnTo>
                    <a:pt x="8767" y="2227"/>
                  </a:lnTo>
                  <a:lnTo>
                    <a:pt x="8812" y="2239"/>
                  </a:lnTo>
                  <a:lnTo>
                    <a:pt x="8856" y="2253"/>
                  </a:lnTo>
                  <a:lnTo>
                    <a:pt x="8898" y="2268"/>
                  </a:lnTo>
                  <a:lnTo>
                    <a:pt x="8939" y="2284"/>
                  </a:lnTo>
                  <a:lnTo>
                    <a:pt x="8977" y="2304"/>
                  </a:lnTo>
                  <a:lnTo>
                    <a:pt x="9013" y="2323"/>
                  </a:lnTo>
                  <a:lnTo>
                    <a:pt x="9047" y="2344"/>
                  </a:lnTo>
                  <a:lnTo>
                    <a:pt x="9081" y="2366"/>
                  </a:lnTo>
                  <a:lnTo>
                    <a:pt x="9112" y="2389"/>
                  </a:lnTo>
                  <a:lnTo>
                    <a:pt x="9142" y="2413"/>
                  </a:lnTo>
                  <a:lnTo>
                    <a:pt x="9170" y="2438"/>
                  </a:lnTo>
                  <a:lnTo>
                    <a:pt x="9195" y="2464"/>
                  </a:lnTo>
                  <a:lnTo>
                    <a:pt x="9219" y="2490"/>
                  </a:lnTo>
                  <a:lnTo>
                    <a:pt x="9241" y="2516"/>
                  </a:lnTo>
                  <a:lnTo>
                    <a:pt x="9263" y="2543"/>
                  </a:lnTo>
                  <a:lnTo>
                    <a:pt x="9282" y="2570"/>
                  </a:lnTo>
                  <a:lnTo>
                    <a:pt x="9300" y="2598"/>
                  </a:lnTo>
                  <a:lnTo>
                    <a:pt x="9315" y="2625"/>
                  </a:lnTo>
                  <a:lnTo>
                    <a:pt x="9329" y="2653"/>
                  </a:lnTo>
                  <a:lnTo>
                    <a:pt x="9341" y="2680"/>
                  </a:lnTo>
                  <a:lnTo>
                    <a:pt x="9352" y="2707"/>
                  </a:lnTo>
                  <a:lnTo>
                    <a:pt x="9361" y="2734"/>
                  </a:lnTo>
                  <a:lnTo>
                    <a:pt x="9368" y="2760"/>
                  </a:lnTo>
                  <a:lnTo>
                    <a:pt x="9374" y="2785"/>
                  </a:lnTo>
                  <a:lnTo>
                    <a:pt x="9378" y="2810"/>
                  </a:lnTo>
                  <a:lnTo>
                    <a:pt x="9380" y="2834"/>
                  </a:lnTo>
                  <a:lnTo>
                    <a:pt x="9381" y="2857"/>
                  </a:lnTo>
                  <a:lnTo>
                    <a:pt x="7645" y="2858"/>
                  </a:lnTo>
                  <a:close/>
                </a:path>
              </a:pathLst>
            </a:custGeom>
            <a:solidFill>
              <a:srgbClr val="004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Tree>
    <p:extLst>
      <p:ext uri="{BB962C8B-B14F-4D97-AF65-F5344CB8AC3E}">
        <p14:creationId xmlns:p14="http://schemas.microsoft.com/office/powerpoint/2010/main" val="3201625471"/>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 id="2147483916" r:id="rId29"/>
    <p:sldLayoutId id="2147483917" r:id="rId30"/>
    <p:sldLayoutId id="2147483918" r:id="rId31"/>
    <p:sldLayoutId id="2147483919" r:id="rId32"/>
    <p:sldLayoutId id="2147483920" r:id="rId33"/>
    <p:sldLayoutId id="2147483921" r:id="rId34"/>
    <p:sldLayoutId id="2147483922" r:id="rId35"/>
    <p:sldLayoutId id="2147483923" r:id="rId36"/>
    <p:sldLayoutId id="2147483924" r:id="rId37"/>
    <p:sldLayoutId id="2147483925" r:id="rId38"/>
    <p:sldLayoutId id="2147483926" r:id="rId39"/>
    <p:sldLayoutId id="2147483927" r:id="rId40"/>
    <p:sldLayoutId id="2147483928" r:id="rId41"/>
    <p:sldLayoutId id="2147483929" r:id="rId42"/>
    <p:sldLayoutId id="2147483930" r:id="rId43"/>
    <p:sldLayoutId id="2147483931" r:id="rId44"/>
    <p:sldLayoutId id="2147483932" r:id="rId45"/>
    <p:sldLayoutId id="2147483933" r:id="rId46"/>
    <p:sldLayoutId id="2147483934" r:id="rId47"/>
    <p:sldLayoutId id="2147483935" r:id="rId48"/>
    <p:sldLayoutId id="2147483936" r:id="rId49"/>
    <p:sldLayoutId id="2147483937" r:id="rId50"/>
    <p:sldLayoutId id="2147483938" r:id="rId51"/>
    <p:sldLayoutId id="2147483939" r:id="rId52"/>
    <p:sldLayoutId id="2147483940" r:id="rId53"/>
    <p:sldLayoutId id="2147483941" r:id="rId54"/>
    <p:sldLayoutId id="2147483942" r:id="rId55"/>
    <p:sldLayoutId id="2147483943" r:id="rId56"/>
    <p:sldLayoutId id="2147483944" r:id="rId57"/>
    <p:sldLayoutId id="2147483945" r:id="rId58"/>
    <p:sldLayoutId id="2147483946" r:id="rId59"/>
    <p:sldLayoutId id="2147483947" r:id="rId60"/>
    <p:sldLayoutId id="2147483948" r:id="rId61"/>
    <p:sldLayoutId id="2147483949" r:id="rId62"/>
    <p:sldLayoutId id="2147483950" r:id="rId63"/>
    <p:sldLayoutId id="2147483951" r:id="rId64"/>
    <p:sldLayoutId id="2147483952" r:id="rId65"/>
    <p:sldLayoutId id="2147483953" r:id="rId66"/>
    <p:sldLayoutId id="2147483954" r:id="rId67"/>
    <p:sldLayoutId id="2147483955" r:id="rId68"/>
    <p:sldLayoutId id="2147483956" r:id="rId69"/>
    <p:sldLayoutId id="2147483957" r:id="rId70"/>
    <p:sldLayoutId id="2147483958" r:id="rId71"/>
    <p:sldLayoutId id="2147483959" r:id="rId72"/>
    <p:sldLayoutId id="2147483960" r:id="rId73"/>
    <p:sldLayoutId id="2147483961" r:id="rId74"/>
    <p:sldLayoutId id="2147483962" r:id="rId75"/>
    <p:sldLayoutId id="2147483963" r:id="rId76"/>
    <p:sldLayoutId id="2147483964" r:id="rId77"/>
    <p:sldLayoutId id="2147483965" r:id="rId78"/>
    <p:sldLayoutId id="2147483966" r:id="rId79"/>
    <p:sldLayoutId id="2147483967" r:id="rId80"/>
    <p:sldLayoutId id="2147483968" r:id="rId81"/>
    <p:sldLayoutId id="2147483969" r:id="rId82"/>
    <p:sldLayoutId id="2147483970" r:id="rId83"/>
    <p:sldLayoutId id="2147483971" r:id="rId84"/>
    <p:sldLayoutId id="2147483972" r:id="rId8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Clr>
          <a:schemeClr val="accent2"/>
        </a:buClr>
        <a:buFont typeface="IntelOne Display Regular" panose="020B0503020203020204" pitchFamily="34" charset="0"/>
        <a:buChar char="•"/>
        <a:defRPr sz="2000" b="0" i="0" kern="1200">
          <a:solidFill>
            <a:schemeClr val="bg1"/>
          </a:solidFill>
          <a:latin typeface="+mn-lt"/>
          <a:ea typeface="+mn-ea"/>
          <a:cs typeface="+mn-cs"/>
        </a:defRPr>
      </a:lvl1pPr>
      <a:lvl2pPr marL="457200" indent="-228600" algn="l" defTabSz="914400" rtl="0" eaLnBrk="1" latinLnBrk="0" hangingPunct="1">
        <a:lnSpc>
          <a:spcPct val="100000"/>
        </a:lnSpc>
        <a:spcBef>
          <a:spcPts val="0"/>
        </a:spcBef>
        <a:spcAft>
          <a:spcPts val="1200"/>
        </a:spcAft>
        <a:buClr>
          <a:schemeClr val="accent2"/>
        </a:buClr>
        <a:buFont typeface="IntelOne Text" panose="020B0503020203020204" pitchFamily="34" charset="0"/>
        <a:buChar char="–"/>
        <a:defRPr sz="2000" b="0" i="0" kern="1200">
          <a:solidFill>
            <a:schemeClr val="bg1"/>
          </a:solidFill>
          <a:latin typeface="+mn-lt"/>
          <a:ea typeface="+mn-ea"/>
          <a:cs typeface="+mn-cs"/>
        </a:defRPr>
      </a:lvl2pPr>
      <a:lvl3pPr marL="685800" indent="-228600" algn="l" defTabSz="914400" rtl="0" eaLnBrk="1" latinLnBrk="0" hangingPunct="1">
        <a:lnSpc>
          <a:spcPct val="100000"/>
        </a:lnSpc>
        <a:spcBef>
          <a:spcPts val="0"/>
        </a:spcBef>
        <a:spcAft>
          <a:spcPts val="1200"/>
        </a:spcAft>
        <a:buClr>
          <a:schemeClr val="accent2"/>
        </a:buClr>
        <a:buFont typeface="IntelOne Display Regular" panose="020B0503020203020204" pitchFamily="34" charset="0"/>
        <a:buChar char="•"/>
        <a:defRPr sz="2000" b="0" i="0" kern="1200">
          <a:solidFill>
            <a:schemeClr val="bg1"/>
          </a:solidFill>
          <a:latin typeface="+mn-lt"/>
          <a:ea typeface="+mn-ea"/>
          <a:cs typeface="+mn-cs"/>
        </a:defRPr>
      </a:lvl3pPr>
      <a:lvl4pPr marL="914400" indent="-228600" algn="l" defTabSz="914400" rtl="0" eaLnBrk="1" latinLnBrk="0" hangingPunct="1">
        <a:lnSpc>
          <a:spcPct val="100000"/>
        </a:lnSpc>
        <a:spcBef>
          <a:spcPts val="0"/>
        </a:spcBef>
        <a:spcAft>
          <a:spcPts val="1200"/>
        </a:spcAft>
        <a:buClr>
          <a:schemeClr val="accent2"/>
        </a:buClr>
        <a:buFont typeface="IntelOne Text" panose="020B0503020203020204" pitchFamily="34" charset="0"/>
        <a:buChar char="–"/>
        <a:defRPr sz="2000" b="0" i="0" kern="1200">
          <a:solidFill>
            <a:schemeClr val="bg1"/>
          </a:solidFill>
          <a:latin typeface="+mn-lt"/>
          <a:ea typeface="+mn-ea"/>
          <a:cs typeface="+mn-cs"/>
        </a:defRPr>
      </a:lvl4pPr>
      <a:lvl5pPr marL="1143000" indent="-228600" algn="l" defTabSz="914400" rtl="0" eaLnBrk="1" latinLnBrk="0" hangingPunct="1">
        <a:lnSpc>
          <a:spcPct val="100000"/>
        </a:lnSpc>
        <a:spcBef>
          <a:spcPts val="0"/>
        </a:spcBef>
        <a:spcAft>
          <a:spcPts val="1200"/>
        </a:spcAft>
        <a:buClr>
          <a:schemeClr val="accent2"/>
        </a:buClr>
        <a:buFont typeface="IntelOne Display Regular" panose="020B0503020203020204" pitchFamily="34" charset="0"/>
        <a:buChar char="•"/>
        <a:tabLst/>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pos="7392">
          <p15:clr>
            <a:srgbClr val="F26B43"/>
          </p15:clr>
        </p15:guide>
        <p15:guide id="5" orient="horz" pos="288">
          <p15:clr>
            <a:srgbClr val="F26B43"/>
          </p15:clr>
        </p15:guide>
        <p15:guide id="6" orient="horz" pos="4032">
          <p15:clr>
            <a:srgbClr val="F26B43"/>
          </p15:clr>
        </p15:guide>
        <p15:guide id="7" orient="horz" pos="402">
          <p15:clr>
            <a:srgbClr val="F26B43"/>
          </p15:clr>
        </p15:guide>
        <p15:guide id="8" orient="horz" pos="622">
          <p15:clr>
            <a:srgbClr val="F26B43"/>
          </p15:clr>
        </p15:guide>
        <p15:guide id="9" orient="horz" pos="851">
          <p15:clr>
            <a:srgbClr val="F26B43"/>
          </p15:clr>
        </p15:guide>
        <p15:guide id="10" orient="horz" pos="2383">
          <p15:clr>
            <a:srgbClr val="F26B43"/>
          </p15:clr>
        </p15:guide>
        <p15:guide id="11" orient="horz" pos="3917">
          <p15:clr>
            <a:srgbClr val="F26B43"/>
          </p15:clr>
        </p15:guide>
        <p15:guide id="12" pos="7276">
          <p15:clr>
            <a:srgbClr val="F26B43"/>
          </p15:clr>
        </p15:guide>
        <p15:guide id="13" pos="40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24.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24.xml"/><Relationship Id="rId6" Type="http://schemas.openxmlformats.org/officeDocument/2006/relationships/image" Target="../media/image33.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AD017-0DFB-009C-FE0D-863DE260846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CC570ED-A5BB-0FCC-6645-EAE957A7E260}"/>
              </a:ext>
            </a:extLst>
          </p:cNvPr>
          <p:cNvSpPr>
            <a:spLocks noGrp="1"/>
          </p:cNvSpPr>
          <p:nvPr>
            <p:ph type="body" sz="quarter" idx="10"/>
          </p:nvPr>
        </p:nvSpPr>
        <p:spPr/>
        <p:txBody>
          <a:bodyPr/>
          <a:lstStyle/>
          <a:p>
            <a:r>
              <a:rPr lang="en-US" dirty="0"/>
              <a:t>EMEA Red Hat Summit Connect: 2025</a:t>
            </a:r>
          </a:p>
        </p:txBody>
      </p:sp>
      <p:sp>
        <p:nvSpPr>
          <p:cNvPr id="5" name="Title 4">
            <a:extLst>
              <a:ext uri="{FF2B5EF4-FFF2-40B4-BE49-F238E27FC236}">
                <a16:creationId xmlns:a16="http://schemas.microsoft.com/office/drawing/2014/main" id="{F214F455-C30F-8DCB-7C5A-704D7FF8757D}"/>
              </a:ext>
            </a:extLst>
          </p:cNvPr>
          <p:cNvSpPr>
            <a:spLocks noGrp="1"/>
          </p:cNvSpPr>
          <p:nvPr>
            <p:ph type="ctrTitle"/>
          </p:nvPr>
        </p:nvSpPr>
        <p:spPr>
          <a:xfrm>
            <a:off x="1006182" y="2289543"/>
            <a:ext cx="8982644" cy="2180857"/>
          </a:xfrm>
        </p:spPr>
        <p:txBody>
          <a:bodyPr/>
          <a:lstStyle/>
          <a:p>
            <a:r>
              <a:rPr lang="en-US" sz="5400" dirty="0"/>
              <a:t>Advancing AI, Virtualization and Platform Security</a:t>
            </a:r>
            <a:endParaRPr lang="en-US" sz="3600" dirty="0"/>
          </a:p>
        </p:txBody>
      </p:sp>
      <p:sp>
        <p:nvSpPr>
          <p:cNvPr id="9" name="Text Placeholder 8">
            <a:extLst>
              <a:ext uri="{FF2B5EF4-FFF2-40B4-BE49-F238E27FC236}">
                <a16:creationId xmlns:a16="http://schemas.microsoft.com/office/drawing/2014/main" id="{A94498E0-AE37-6705-38A1-362061D17748}"/>
              </a:ext>
            </a:extLst>
          </p:cNvPr>
          <p:cNvSpPr>
            <a:spLocks noGrp="1"/>
          </p:cNvSpPr>
          <p:nvPr>
            <p:ph type="subTitle" idx="1"/>
          </p:nvPr>
        </p:nvSpPr>
        <p:spPr/>
        <p:txBody>
          <a:bodyPr vert="horz" lIns="0" tIns="0" rIns="0" bIns="0" rtlCol="0" anchor="t">
            <a:normAutofit/>
          </a:bodyPr>
          <a:lstStyle/>
          <a:p>
            <a:r>
              <a:rPr lang="en-US" dirty="0"/>
              <a:t>Joachim </a:t>
            </a:r>
            <a:r>
              <a:rPr lang="da-DK" dirty="0"/>
              <a:t>Ærtebjerg</a:t>
            </a:r>
            <a:br>
              <a:rPr lang="en-US" dirty="0"/>
            </a:br>
            <a:r>
              <a:rPr lang="en-US" dirty="0"/>
              <a:t>Head of ISV Partnerships, EMEA</a:t>
            </a:r>
          </a:p>
          <a:p>
            <a:r>
              <a:rPr lang="en-US" dirty="0"/>
              <a:t>Intel Corporation</a:t>
            </a:r>
          </a:p>
        </p:txBody>
      </p:sp>
    </p:spTree>
    <p:extLst>
      <p:ext uri="{BB962C8B-B14F-4D97-AF65-F5344CB8AC3E}">
        <p14:creationId xmlns:p14="http://schemas.microsoft.com/office/powerpoint/2010/main" val="71418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4414F9-5EF5-951D-D78B-D89F5C389872}"/>
              </a:ext>
            </a:extLst>
          </p:cNvPr>
          <p:cNvPicPr>
            <a:picLocks noChangeAspect="1"/>
          </p:cNvPicPr>
          <p:nvPr/>
        </p:nvPicPr>
        <p:blipFill>
          <a:blip r:embed="rId3"/>
          <a:stretch>
            <a:fillRect/>
          </a:stretch>
        </p:blipFill>
        <p:spPr>
          <a:xfrm>
            <a:off x="3071525" y="540496"/>
            <a:ext cx="5757681" cy="5446949"/>
          </a:xfrm>
          <a:prstGeom prst="rect">
            <a:avLst/>
          </a:prstGeom>
        </p:spPr>
      </p:pic>
    </p:spTree>
    <p:extLst>
      <p:ext uri="{BB962C8B-B14F-4D97-AF65-F5344CB8AC3E}">
        <p14:creationId xmlns:p14="http://schemas.microsoft.com/office/powerpoint/2010/main" val="35785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8DA92-4D00-E8A4-977D-F202F92E9C26}"/>
            </a:ext>
          </a:extLst>
        </p:cNvPr>
        <p:cNvGrpSpPr/>
        <p:nvPr/>
      </p:nvGrpSpPr>
      <p:grpSpPr>
        <a:xfrm>
          <a:off x="0" y="0"/>
          <a:ext cx="0" cy="0"/>
          <a:chOff x="0" y="0"/>
          <a:chExt cx="0" cy="0"/>
        </a:xfrm>
      </p:grpSpPr>
      <p:pic>
        <p:nvPicPr>
          <p:cNvPr id="4" name="Picture 3" descr="A white text on a black background&#10;&#10;AI-generated content may be incorrect.">
            <a:extLst>
              <a:ext uri="{FF2B5EF4-FFF2-40B4-BE49-F238E27FC236}">
                <a16:creationId xmlns:a16="http://schemas.microsoft.com/office/drawing/2014/main" id="{4A09A2A0-43B9-A160-B338-5A3C190DFF51}"/>
              </a:ext>
            </a:extLst>
          </p:cNvPr>
          <p:cNvPicPr>
            <a:picLocks noChangeAspect="1"/>
          </p:cNvPicPr>
          <p:nvPr/>
        </p:nvPicPr>
        <p:blipFill>
          <a:blip r:embed="rId3"/>
          <a:stretch>
            <a:fillRect/>
          </a:stretch>
        </p:blipFill>
        <p:spPr>
          <a:xfrm>
            <a:off x="5080861" y="6423855"/>
            <a:ext cx="1836616" cy="283307"/>
          </a:xfrm>
          <a:prstGeom prst="rect">
            <a:avLst/>
          </a:prstGeom>
        </p:spPr>
      </p:pic>
      <p:pic>
        <p:nvPicPr>
          <p:cNvPr id="21" name="Picture 20">
            <a:extLst>
              <a:ext uri="{FF2B5EF4-FFF2-40B4-BE49-F238E27FC236}">
                <a16:creationId xmlns:a16="http://schemas.microsoft.com/office/drawing/2014/main" id="{B01A0E5C-3E12-6A4A-DB86-D1D764A5D71B}"/>
              </a:ext>
            </a:extLst>
          </p:cNvPr>
          <p:cNvPicPr>
            <a:picLocks noChangeAspect="1"/>
          </p:cNvPicPr>
          <p:nvPr/>
        </p:nvPicPr>
        <p:blipFill rotWithShape="1">
          <a:blip r:embed="rId4"/>
          <a:srcRect l="8790"/>
          <a:stretch/>
        </p:blipFill>
        <p:spPr>
          <a:xfrm>
            <a:off x="2059805" y="1180603"/>
            <a:ext cx="7960093" cy="4605782"/>
          </a:xfrm>
          <a:prstGeom prst="rect">
            <a:avLst/>
          </a:prstGeom>
        </p:spPr>
      </p:pic>
      <p:pic>
        <p:nvPicPr>
          <p:cNvPr id="22" name="Picture 2">
            <a:extLst>
              <a:ext uri="{FF2B5EF4-FFF2-40B4-BE49-F238E27FC236}">
                <a16:creationId xmlns:a16="http://schemas.microsoft.com/office/drawing/2014/main" id="{54049C26-5E9F-3DA6-A967-ADF42F78A3BB}"/>
              </a:ext>
            </a:extLst>
          </p:cNvPr>
          <p:cNvPicPr>
            <a:picLocks noChangeAspect="1" noChangeArrowheads="1"/>
          </p:cNvPicPr>
          <p:nvPr/>
        </p:nvPicPr>
        <p:blipFill rotWithShape="1">
          <a:blip r:embed="rId5" cstate="email">
            <a:alphaModFix amt="35000"/>
            <a:extLst>
              <a:ext uri="{28A0092B-C50C-407E-A947-70E740481C1C}">
                <a14:useLocalDpi xmlns:a14="http://schemas.microsoft.com/office/drawing/2010/main" val="0"/>
              </a:ext>
            </a:extLst>
          </a:blip>
          <a:srcRect t="2633" r="27322" b="14087"/>
          <a:stretch/>
        </p:blipFill>
        <p:spPr bwMode="auto">
          <a:xfrm>
            <a:off x="2069591" y="1683433"/>
            <a:ext cx="5178232" cy="41249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0464B00E-E6B3-B583-8EB1-AC1ACFE17451}"/>
              </a:ext>
            </a:extLst>
          </p:cNvPr>
          <p:cNvPicPr>
            <a:picLocks noChangeAspect="1" noChangeArrowheads="1"/>
          </p:cNvPicPr>
          <p:nvPr/>
        </p:nvPicPr>
        <p:blipFill rotWithShape="1">
          <a:blip r:embed="rId5" cstate="email">
            <a:alphaModFix amt="35000"/>
            <a:extLst>
              <a:ext uri="{28A0092B-C50C-407E-A947-70E740481C1C}">
                <a14:useLocalDpi xmlns:a14="http://schemas.microsoft.com/office/drawing/2010/main" val="0"/>
              </a:ext>
            </a:extLst>
          </a:blip>
          <a:srcRect t="2633" r="61090" b="14087"/>
          <a:stretch/>
        </p:blipFill>
        <p:spPr bwMode="auto">
          <a:xfrm>
            <a:off x="7239001" y="1683433"/>
            <a:ext cx="2767148" cy="4124940"/>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1">
            <a:extLst>
              <a:ext uri="{FF2B5EF4-FFF2-40B4-BE49-F238E27FC236}">
                <a16:creationId xmlns:a16="http://schemas.microsoft.com/office/drawing/2014/main" id="{FAB08547-DBE1-A80B-03E4-52C4615F642E}"/>
              </a:ext>
            </a:extLst>
          </p:cNvPr>
          <p:cNvSpPr txBox="1">
            <a:spLocks/>
          </p:cNvSpPr>
          <p:nvPr/>
        </p:nvSpPr>
        <p:spPr>
          <a:xfrm>
            <a:off x="582026" y="-12828"/>
            <a:ext cx="10915650" cy="1463040"/>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2800" kern="1200">
                <a:solidFill>
                  <a:schemeClr val="bg1"/>
                </a:solidFill>
                <a:latin typeface="+mj-lt"/>
                <a:ea typeface="+mj-ea"/>
                <a:cs typeface="+mj-cs"/>
              </a:defRPr>
            </a:lvl1pPr>
          </a:lstStyle>
          <a:p>
            <a:r>
              <a:rPr lang="en-US" sz="3200"/>
              <a:t>Evolution of AI Applications in Enterprise Use Cases</a:t>
            </a:r>
            <a:endParaRPr lang="en-US" sz="3200" dirty="0"/>
          </a:p>
        </p:txBody>
      </p:sp>
      <p:grpSp>
        <p:nvGrpSpPr>
          <p:cNvPr id="25" name="Group 24">
            <a:extLst>
              <a:ext uri="{FF2B5EF4-FFF2-40B4-BE49-F238E27FC236}">
                <a16:creationId xmlns:a16="http://schemas.microsoft.com/office/drawing/2014/main" id="{71D31E63-186E-4A15-6CC0-035B1CA29465}"/>
              </a:ext>
            </a:extLst>
          </p:cNvPr>
          <p:cNvGrpSpPr/>
          <p:nvPr/>
        </p:nvGrpSpPr>
        <p:grpSpPr>
          <a:xfrm flipV="1">
            <a:off x="2048342" y="1183907"/>
            <a:ext cx="8785121" cy="4618930"/>
            <a:chOff x="6715023" y="2523276"/>
            <a:chExt cx="8785121" cy="4618930"/>
          </a:xfrm>
        </p:grpSpPr>
        <p:cxnSp>
          <p:nvCxnSpPr>
            <p:cNvPr id="26" name="Straight Connector 25">
              <a:extLst>
                <a:ext uri="{FF2B5EF4-FFF2-40B4-BE49-F238E27FC236}">
                  <a16:creationId xmlns:a16="http://schemas.microsoft.com/office/drawing/2014/main" id="{02FB092F-5EEF-758D-2FEE-656EF018DEB7}"/>
                </a:ext>
              </a:extLst>
            </p:cNvPr>
            <p:cNvCxnSpPr>
              <a:cxnSpLocks/>
            </p:cNvCxnSpPr>
            <p:nvPr/>
          </p:nvCxnSpPr>
          <p:spPr>
            <a:xfrm>
              <a:off x="6715023" y="2523276"/>
              <a:ext cx="0" cy="4618930"/>
            </a:xfrm>
            <a:prstGeom prst="line">
              <a:avLst/>
            </a:prstGeom>
            <a:ln w="12700">
              <a:gradFill>
                <a:gsLst>
                  <a:gs pos="0">
                    <a:schemeClr val="bg1"/>
                  </a:gs>
                  <a:gs pos="100000">
                    <a:schemeClr val="bg1">
                      <a:alpha val="0"/>
                    </a:schemeClr>
                  </a:gs>
                </a:gsLst>
                <a:lin ang="5400000" scaled="1"/>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D4BF299-4B59-9139-7B94-87C6F2A39E07}"/>
                </a:ext>
              </a:extLst>
            </p:cNvPr>
            <p:cNvCxnSpPr>
              <a:cxnSpLocks/>
            </p:cNvCxnSpPr>
            <p:nvPr/>
          </p:nvCxnSpPr>
          <p:spPr>
            <a:xfrm flipV="1">
              <a:off x="6715023" y="2527901"/>
              <a:ext cx="8785121" cy="0"/>
            </a:xfrm>
            <a:prstGeom prst="line">
              <a:avLst/>
            </a:prstGeom>
            <a:ln w="12700">
              <a:gradFill>
                <a:gsLst>
                  <a:gs pos="66000">
                    <a:srgbClr val="FFFFFF"/>
                  </a:gs>
                  <a:gs pos="0">
                    <a:schemeClr val="bg1"/>
                  </a:gs>
                  <a:gs pos="100000">
                    <a:schemeClr val="bg1">
                      <a:alpha val="0"/>
                    </a:schemeClr>
                  </a:gs>
                </a:gsLst>
                <a:lin ang="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E88FA4A5-2EDB-3AA5-AB71-00638200A0EE}"/>
              </a:ext>
            </a:extLst>
          </p:cNvPr>
          <p:cNvSpPr txBox="1"/>
          <p:nvPr/>
        </p:nvSpPr>
        <p:spPr>
          <a:xfrm rot="16200000">
            <a:off x="474626" y="3407989"/>
            <a:ext cx="25683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FFFFFF"/>
                </a:solidFill>
                <a:latin typeface="IntelOne Text" panose="020B0503020203020204" pitchFamily="34" charset="77"/>
              </a:rPr>
              <a:t>Evolution of Artificial Intelligence</a:t>
            </a:r>
            <a:endParaRPr kumimoji="0" lang="en-US" sz="1200" u="none" strike="noStrike" kern="1200" cap="none" spc="0" normalizeH="0" baseline="0" noProof="0">
              <a:ln>
                <a:noFill/>
              </a:ln>
              <a:solidFill>
                <a:srgbClr val="FFFFFF"/>
              </a:solidFill>
              <a:effectLst/>
              <a:uLnTx/>
              <a:uFillTx/>
              <a:latin typeface="IntelOne Text" panose="020B0503020203020204" pitchFamily="34" charset="77"/>
            </a:endParaRPr>
          </a:p>
        </p:txBody>
      </p:sp>
      <p:sp>
        <p:nvSpPr>
          <p:cNvPr id="30" name="TextBox 29">
            <a:extLst>
              <a:ext uri="{FF2B5EF4-FFF2-40B4-BE49-F238E27FC236}">
                <a16:creationId xmlns:a16="http://schemas.microsoft.com/office/drawing/2014/main" id="{D3B859FB-DC73-3B25-3121-EDCDA09B5FB8}"/>
              </a:ext>
            </a:extLst>
          </p:cNvPr>
          <p:cNvSpPr txBox="1"/>
          <p:nvPr/>
        </p:nvSpPr>
        <p:spPr>
          <a:xfrm>
            <a:off x="4324798" y="1158347"/>
            <a:ext cx="662361"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a:ln>
                  <a:noFill/>
                </a:ln>
                <a:solidFill>
                  <a:srgbClr val="E9E9E9"/>
                </a:solidFill>
                <a:effectLst/>
                <a:uLnTx/>
                <a:uFillTx/>
                <a:latin typeface="IntelOne Text" panose="020B0503020203020204" pitchFamily="34" charset="77"/>
              </a:rPr>
              <a:t>Mature</a:t>
            </a:r>
          </a:p>
        </p:txBody>
      </p:sp>
      <p:sp>
        <p:nvSpPr>
          <p:cNvPr id="31" name="TextBox 30">
            <a:extLst>
              <a:ext uri="{FF2B5EF4-FFF2-40B4-BE49-F238E27FC236}">
                <a16:creationId xmlns:a16="http://schemas.microsoft.com/office/drawing/2014/main" id="{8F597F31-3004-E457-E1E8-21D90DB0D9FD}"/>
              </a:ext>
            </a:extLst>
          </p:cNvPr>
          <p:cNvSpPr txBox="1"/>
          <p:nvPr/>
        </p:nvSpPr>
        <p:spPr>
          <a:xfrm>
            <a:off x="8297174" y="1158347"/>
            <a:ext cx="840295"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a:ln>
                  <a:noFill/>
                </a:ln>
                <a:solidFill>
                  <a:srgbClr val="E9E9E9"/>
                </a:solidFill>
                <a:effectLst/>
                <a:uLnTx/>
                <a:uFillTx/>
                <a:latin typeface="IntelOne Text" panose="020B0503020203020204" pitchFamily="34" charset="77"/>
              </a:rPr>
              <a:t>Emerging</a:t>
            </a:r>
          </a:p>
        </p:txBody>
      </p:sp>
      <p:sp>
        <p:nvSpPr>
          <p:cNvPr id="32" name="TextBox 31">
            <a:extLst>
              <a:ext uri="{FF2B5EF4-FFF2-40B4-BE49-F238E27FC236}">
                <a16:creationId xmlns:a16="http://schemas.microsoft.com/office/drawing/2014/main" id="{25ACADF9-E8F0-E692-3B05-B92D291DFBAC}"/>
              </a:ext>
            </a:extLst>
          </p:cNvPr>
          <p:cNvSpPr txBox="1"/>
          <p:nvPr/>
        </p:nvSpPr>
        <p:spPr>
          <a:xfrm>
            <a:off x="2714712" y="5859299"/>
            <a:ext cx="543739" cy="276999"/>
          </a:xfrm>
          <a:prstGeom prst="rect">
            <a:avLst/>
          </a:prstGeom>
          <a:noFill/>
        </p:spPr>
        <p:txBody>
          <a:bodyPr wrap="none" rtlCol="0">
            <a:spAutoFit/>
          </a:bodyPr>
          <a:lstStyle/>
          <a:p>
            <a:r>
              <a:rPr lang="en-US" sz="1200">
                <a:solidFill>
                  <a:schemeClr val="bg1"/>
                </a:solidFill>
                <a:latin typeface="IntelOne Text" panose="020B0503020203020204" pitchFamily="34" charset="77"/>
              </a:rPr>
              <a:t>1980</a:t>
            </a:r>
          </a:p>
        </p:txBody>
      </p:sp>
      <p:sp>
        <p:nvSpPr>
          <p:cNvPr id="33" name="TextBox 32">
            <a:extLst>
              <a:ext uri="{FF2B5EF4-FFF2-40B4-BE49-F238E27FC236}">
                <a16:creationId xmlns:a16="http://schemas.microsoft.com/office/drawing/2014/main" id="{DCEDA981-1EF3-5508-1CAD-5915DAFC1D51}"/>
              </a:ext>
            </a:extLst>
          </p:cNvPr>
          <p:cNvSpPr txBox="1"/>
          <p:nvPr/>
        </p:nvSpPr>
        <p:spPr>
          <a:xfrm>
            <a:off x="3878172" y="5859299"/>
            <a:ext cx="540533" cy="276999"/>
          </a:xfrm>
          <a:prstGeom prst="rect">
            <a:avLst/>
          </a:prstGeom>
          <a:noFill/>
        </p:spPr>
        <p:txBody>
          <a:bodyPr wrap="none" rtlCol="0">
            <a:spAutoFit/>
          </a:bodyPr>
          <a:lstStyle/>
          <a:p>
            <a:r>
              <a:rPr lang="en-US" sz="1200">
                <a:solidFill>
                  <a:schemeClr val="bg1"/>
                </a:solidFill>
                <a:latin typeface="IntelOne Text" panose="020B0503020203020204" pitchFamily="34" charset="77"/>
              </a:rPr>
              <a:t>1990</a:t>
            </a:r>
          </a:p>
        </p:txBody>
      </p:sp>
      <p:sp>
        <p:nvSpPr>
          <p:cNvPr id="34" name="TextBox 33">
            <a:extLst>
              <a:ext uri="{FF2B5EF4-FFF2-40B4-BE49-F238E27FC236}">
                <a16:creationId xmlns:a16="http://schemas.microsoft.com/office/drawing/2014/main" id="{AC612B84-A6DC-D8CF-C63F-2285E243AD26}"/>
              </a:ext>
            </a:extLst>
          </p:cNvPr>
          <p:cNvSpPr txBox="1"/>
          <p:nvPr/>
        </p:nvSpPr>
        <p:spPr>
          <a:xfrm>
            <a:off x="5209362" y="5859299"/>
            <a:ext cx="598241" cy="276999"/>
          </a:xfrm>
          <a:prstGeom prst="rect">
            <a:avLst/>
          </a:prstGeom>
          <a:noFill/>
        </p:spPr>
        <p:txBody>
          <a:bodyPr wrap="none" rtlCol="0">
            <a:spAutoFit/>
          </a:bodyPr>
          <a:lstStyle/>
          <a:p>
            <a:r>
              <a:rPr lang="en-US" sz="1200">
                <a:solidFill>
                  <a:schemeClr val="bg1"/>
                </a:solidFill>
                <a:latin typeface="IntelOne Text" panose="020B0503020203020204" pitchFamily="34" charset="77"/>
              </a:rPr>
              <a:t>2000</a:t>
            </a:r>
          </a:p>
        </p:txBody>
      </p:sp>
      <p:sp>
        <p:nvSpPr>
          <p:cNvPr id="35" name="TextBox 34">
            <a:extLst>
              <a:ext uri="{FF2B5EF4-FFF2-40B4-BE49-F238E27FC236}">
                <a16:creationId xmlns:a16="http://schemas.microsoft.com/office/drawing/2014/main" id="{58163630-CD18-16E6-217C-2FAE06FF2180}"/>
              </a:ext>
            </a:extLst>
          </p:cNvPr>
          <p:cNvSpPr txBox="1"/>
          <p:nvPr/>
        </p:nvSpPr>
        <p:spPr>
          <a:xfrm>
            <a:off x="6453984" y="5859299"/>
            <a:ext cx="546945" cy="276999"/>
          </a:xfrm>
          <a:prstGeom prst="rect">
            <a:avLst/>
          </a:prstGeom>
          <a:noFill/>
        </p:spPr>
        <p:txBody>
          <a:bodyPr wrap="none" rtlCol="0">
            <a:spAutoFit/>
          </a:bodyPr>
          <a:lstStyle/>
          <a:p>
            <a:r>
              <a:rPr lang="en-US" sz="1200">
                <a:solidFill>
                  <a:schemeClr val="bg1"/>
                </a:solidFill>
                <a:latin typeface="IntelOne Text" panose="020B0503020203020204" pitchFamily="34" charset="77"/>
              </a:rPr>
              <a:t>2010</a:t>
            </a:r>
          </a:p>
        </p:txBody>
      </p:sp>
      <p:sp>
        <p:nvSpPr>
          <p:cNvPr id="36" name="TextBox 35">
            <a:extLst>
              <a:ext uri="{FF2B5EF4-FFF2-40B4-BE49-F238E27FC236}">
                <a16:creationId xmlns:a16="http://schemas.microsoft.com/office/drawing/2014/main" id="{35CAAFED-4664-519D-F01A-616AA7E86B28}"/>
              </a:ext>
            </a:extLst>
          </p:cNvPr>
          <p:cNvSpPr txBox="1"/>
          <p:nvPr/>
        </p:nvSpPr>
        <p:spPr>
          <a:xfrm>
            <a:off x="7612519" y="5859299"/>
            <a:ext cx="588623" cy="276999"/>
          </a:xfrm>
          <a:prstGeom prst="rect">
            <a:avLst/>
          </a:prstGeom>
          <a:noFill/>
        </p:spPr>
        <p:txBody>
          <a:bodyPr wrap="none" rtlCol="0">
            <a:spAutoFit/>
          </a:bodyPr>
          <a:lstStyle/>
          <a:p>
            <a:r>
              <a:rPr lang="en-US" sz="1200">
                <a:solidFill>
                  <a:schemeClr val="bg1"/>
                </a:solidFill>
                <a:latin typeface="IntelOne Text" panose="020B0503020203020204" pitchFamily="34" charset="77"/>
              </a:rPr>
              <a:t>2020</a:t>
            </a:r>
          </a:p>
        </p:txBody>
      </p:sp>
      <p:sp>
        <p:nvSpPr>
          <p:cNvPr id="37" name="TextBox 36">
            <a:extLst>
              <a:ext uri="{FF2B5EF4-FFF2-40B4-BE49-F238E27FC236}">
                <a16:creationId xmlns:a16="http://schemas.microsoft.com/office/drawing/2014/main" id="{81FF9BF9-0B60-5AA5-82FC-B7307EA09553}"/>
              </a:ext>
            </a:extLst>
          </p:cNvPr>
          <p:cNvSpPr txBox="1"/>
          <p:nvPr/>
        </p:nvSpPr>
        <p:spPr>
          <a:xfrm>
            <a:off x="8773183" y="5859299"/>
            <a:ext cx="585417" cy="276999"/>
          </a:xfrm>
          <a:prstGeom prst="rect">
            <a:avLst/>
          </a:prstGeom>
          <a:noFill/>
        </p:spPr>
        <p:txBody>
          <a:bodyPr wrap="none" rtlCol="0">
            <a:spAutoFit/>
          </a:bodyPr>
          <a:lstStyle/>
          <a:p>
            <a:r>
              <a:rPr lang="en-US" sz="1200" dirty="0">
                <a:solidFill>
                  <a:schemeClr val="bg1"/>
                </a:solidFill>
                <a:latin typeface="IntelOne Text" panose="020B0503020203020204" pitchFamily="34" charset="77"/>
              </a:rPr>
              <a:t>2024</a:t>
            </a:r>
          </a:p>
        </p:txBody>
      </p:sp>
      <p:sp>
        <p:nvSpPr>
          <p:cNvPr id="38" name="Rectangle 37">
            <a:extLst>
              <a:ext uri="{FF2B5EF4-FFF2-40B4-BE49-F238E27FC236}">
                <a16:creationId xmlns:a16="http://schemas.microsoft.com/office/drawing/2014/main" id="{42D88CB8-967A-E1AA-CC97-F6499CDC32AB}"/>
              </a:ext>
            </a:extLst>
          </p:cNvPr>
          <p:cNvSpPr/>
          <p:nvPr/>
        </p:nvSpPr>
        <p:spPr>
          <a:xfrm flipH="1">
            <a:off x="1852030" y="5805733"/>
            <a:ext cx="194610" cy="1946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srgbClr val="0053B4"/>
              </a:solidFill>
              <a:effectLst/>
              <a:uLnTx/>
              <a:uFillTx/>
              <a:latin typeface="IntelOne Display Medium" panose="020B0503020203020204" pitchFamily="34" charset="77"/>
              <a:ea typeface="Helvetica Neue Roman"/>
              <a:cs typeface="Helvetica Neue Roman"/>
            </a:endParaRPr>
          </a:p>
        </p:txBody>
      </p:sp>
      <p:sp>
        <p:nvSpPr>
          <p:cNvPr id="39" name="Pentagon 7">
            <a:extLst>
              <a:ext uri="{FF2B5EF4-FFF2-40B4-BE49-F238E27FC236}">
                <a16:creationId xmlns:a16="http://schemas.microsoft.com/office/drawing/2014/main" id="{9B9CBA85-E44D-4CB6-C219-3500278D8BD6}"/>
              </a:ext>
            </a:extLst>
          </p:cNvPr>
          <p:cNvSpPr/>
          <p:nvPr/>
        </p:nvSpPr>
        <p:spPr>
          <a:xfrm>
            <a:off x="5080861" y="1253535"/>
            <a:ext cx="2151739" cy="71235"/>
          </a:xfrm>
          <a:prstGeom prst="homePlate">
            <a:avLst/>
          </a:prstGeom>
          <a:solidFill>
            <a:srgbClr val="41A9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lstStyle/>
          <a:p>
            <a:pPr>
              <a:spcAft>
                <a:spcPts val="600"/>
              </a:spcAft>
            </a:pPr>
            <a:endParaRPr lang="en-US" sz="2000">
              <a:solidFill>
                <a:schemeClr val="bg1"/>
              </a:solidFill>
              <a:latin typeface="IntelOne Display Regular" panose="020B0503020203020204" pitchFamily="34" charset="0"/>
            </a:endParaRPr>
          </a:p>
        </p:txBody>
      </p:sp>
      <p:sp>
        <p:nvSpPr>
          <p:cNvPr id="40" name="Pentagon 8">
            <a:extLst>
              <a:ext uri="{FF2B5EF4-FFF2-40B4-BE49-F238E27FC236}">
                <a16:creationId xmlns:a16="http://schemas.microsoft.com/office/drawing/2014/main" id="{2AE4BE10-DDE0-BF4C-037E-0DF35A4347E7}"/>
              </a:ext>
            </a:extLst>
          </p:cNvPr>
          <p:cNvSpPr/>
          <p:nvPr/>
        </p:nvSpPr>
        <p:spPr>
          <a:xfrm flipH="1">
            <a:off x="2079356" y="1253535"/>
            <a:ext cx="2151739" cy="71235"/>
          </a:xfrm>
          <a:prstGeom prst="homePlate">
            <a:avLst/>
          </a:prstGeom>
          <a:solidFill>
            <a:srgbClr val="41A9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lstStyle/>
          <a:p>
            <a:pPr>
              <a:spcAft>
                <a:spcPts val="600"/>
              </a:spcAft>
            </a:pPr>
            <a:endParaRPr lang="en-US" sz="2000">
              <a:solidFill>
                <a:schemeClr val="bg1"/>
              </a:solidFill>
              <a:latin typeface="IntelOne Display Regular" panose="020B0503020203020204" pitchFamily="34" charset="0"/>
            </a:endParaRPr>
          </a:p>
        </p:txBody>
      </p:sp>
      <p:sp>
        <p:nvSpPr>
          <p:cNvPr id="41" name="Pentagon 9">
            <a:extLst>
              <a:ext uri="{FF2B5EF4-FFF2-40B4-BE49-F238E27FC236}">
                <a16:creationId xmlns:a16="http://schemas.microsoft.com/office/drawing/2014/main" id="{11DF9760-B18E-C12D-62E2-E2226A6545E1}"/>
              </a:ext>
            </a:extLst>
          </p:cNvPr>
          <p:cNvSpPr/>
          <p:nvPr/>
        </p:nvSpPr>
        <p:spPr>
          <a:xfrm>
            <a:off x="9149464" y="1253535"/>
            <a:ext cx="806668" cy="71235"/>
          </a:xfrm>
          <a:prstGeom prst="homePlate">
            <a:avLst/>
          </a:prstGeom>
          <a:solidFill>
            <a:srgbClr val="13FC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lstStyle/>
          <a:p>
            <a:pPr>
              <a:spcAft>
                <a:spcPts val="600"/>
              </a:spcAft>
            </a:pPr>
            <a:endParaRPr lang="en-US" sz="2000">
              <a:solidFill>
                <a:schemeClr val="bg1"/>
              </a:solidFill>
              <a:latin typeface="IntelOne Display Regular" panose="020B0503020203020204" pitchFamily="34" charset="0"/>
            </a:endParaRPr>
          </a:p>
        </p:txBody>
      </p:sp>
      <p:sp>
        <p:nvSpPr>
          <p:cNvPr id="42" name="Pentagon 11">
            <a:extLst>
              <a:ext uri="{FF2B5EF4-FFF2-40B4-BE49-F238E27FC236}">
                <a16:creationId xmlns:a16="http://schemas.microsoft.com/office/drawing/2014/main" id="{68661A6D-30C7-7A6C-AF8C-6DA17AA2F3E9}"/>
              </a:ext>
            </a:extLst>
          </p:cNvPr>
          <p:cNvSpPr/>
          <p:nvPr/>
        </p:nvSpPr>
        <p:spPr>
          <a:xfrm flipH="1">
            <a:off x="7409565" y="1252614"/>
            <a:ext cx="856364" cy="73076"/>
          </a:xfrm>
          <a:prstGeom prst="homePlate">
            <a:avLst/>
          </a:prstGeom>
          <a:solidFill>
            <a:srgbClr val="13FC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lstStyle/>
          <a:p>
            <a:pPr>
              <a:spcAft>
                <a:spcPts val="600"/>
              </a:spcAft>
            </a:pPr>
            <a:endParaRPr lang="en-US" sz="2000">
              <a:solidFill>
                <a:schemeClr val="bg1"/>
              </a:solidFill>
              <a:latin typeface="IntelOne Display Regular" panose="020B0503020203020204" pitchFamily="34" charset="0"/>
            </a:endParaRPr>
          </a:p>
        </p:txBody>
      </p:sp>
      <p:sp>
        <p:nvSpPr>
          <p:cNvPr id="43" name="Rectangle 42">
            <a:extLst>
              <a:ext uri="{FF2B5EF4-FFF2-40B4-BE49-F238E27FC236}">
                <a16:creationId xmlns:a16="http://schemas.microsoft.com/office/drawing/2014/main" id="{6B808D88-E217-7522-25C3-416D9D421AF2}"/>
              </a:ext>
            </a:extLst>
          </p:cNvPr>
          <p:cNvSpPr/>
          <p:nvPr/>
        </p:nvSpPr>
        <p:spPr>
          <a:xfrm>
            <a:off x="3666243" y="3473151"/>
            <a:ext cx="1005840" cy="10058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rgbClr val="FFFFFF"/>
                </a:solidFill>
                <a:effectLst/>
                <a:uLnTx/>
                <a:uFillTx/>
                <a:latin typeface="IntelOne Text" panose="020B0503020203020204" pitchFamily="34" charset="77"/>
              </a:rPr>
              <a:t>Machine Learning</a:t>
            </a:r>
          </a:p>
        </p:txBody>
      </p:sp>
      <p:sp>
        <p:nvSpPr>
          <p:cNvPr id="44" name="Rectangle 43">
            <a:extLst>
              <a:ext uri="{FF2B5EF4-FFF2-40B4-BE49-F238E27FC236}">
                <a16:creationId xmlns:a16="http://schemas.microsoft.com/office/drawing/2014/main" id="{AC8C3C72-BCAD-BD15-FB3C-37EF99BEB091}"/>
              </a:ext>
            </a:extLst>
          </p:cNvPr>
          <p:cNvSpPr/>
          <p:nvPr/>
        </p:nvSpPr>
        <p:spPr>
          <a:xfrm>
            <a:off x="4657405" y="3139901"/>
            <a:ext cx="1606037" cy="5216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rgbClr val="FFFFFF"/>
                </a:solidFill>
                <a:effectLst/>
                <a:uLnTx/>
                <a:uFillTx/>
                <a:latin typeface="IntelOne Text" panose="020B0503020203020204" pitchFamily="34" charset="77"/>
              </a:rPr>
              <a:t>Natural Language Processing</a:t>
            </a:r>
          </a:p>
        </p:txBody>
      </p:sp>
      <p:sp>
        <p:nvSpPr>
          <p:cNvPr id="45" name="Rectangle 44">
            <a:extLst>
              <a:ext uri="{FF2B5EF4-FFF2-40B4-BE49-F238E27FC236}">
                <a16:creationId xmlns:a16="http://schemas.microsoft.com/office/drawing/2014/main" id="{AFB59074-EF24-E4A7-1128-9C26D92EE21C}"/>
              </a:ext>
            </a:extLst>
          </p:cNvPr>
          <p:cNvSpPr/>
          <p:nvPr/>
        </p:nvSpPr>
        <p:spPr>
          <a:xfrm>
            <a:off x="2367113" y="4029148"/>
            <a:ext cx="1325808" cy="10058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rgbClr val="FFFFFF"/>
                </a:solidFill>
                <a:effectLst/>
                <a:uLnTx/>
                <a:uFillTx/>
                <a:latin typeface="IntelOne Text" panose="020B0503020203020204" pitchFamily="34" charset="77"/>
              </a:rPr>
              <a:t>Statistical Data Analytics</a:t>
            </a:r>
          </a:p>
        </p:txBody>
      </p:sp>
      <p:sp>
        <p:nvSpPr>
          <p:cNvPr id="46" name="Rectangle 45">
            <a:extLst>
              <a:ext uri="{FF2B5EF4-FFF2-40B4-BE49-F238E27FC236}">
                <a16:creationId xmlns:a16="http://schemas.microsoft.com/office/drawing/2014/main" id="{144C67B1-DAB7-C619-086D-91D4F1A54FCD}"/>
              </a:ext>
            </a:extLst>
          </p:cNvPr>
          <p:cNvSpPr/>
          <p:nvPr/>
        </p:nvSpPr>
        <p:spPr>
          <a:xfrm>
            <a:off x="6131072" y="2643433"/>
            <a:ext cx="1005840" cy="5000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rgbClr val="FFFFFF"/>
                </a:solidFill>
                <a:effectLst/>
                <a:uLnTx/>
                <a:uFillTx/>
                <a:latin typeface="IntelOne Text" panose="020B0503020203020204" pitchFamily="34" charset="77"/>
              </a:rPr>
              <a:t>Computer Vision</a:t>
            </a:r>
          </a:p>
        </p:txBody>
      </p:sp>
      <p:sp>
        <p:nvSpPr>
          <p:cNvPr id="47" name="Rectangle 46">
            <a:extLst>
              <a:ext uri="{FF2B5EF4-FFF2-40B4-BE49-F238E27FC236}">
                <a16:creationId xmlns:a16="http://schemas.microsoft.com/office/drawing/2014/main" id="{1D40EB4B-CAF7-60ED-B558-F192D6B3E40B}"/>
              </a:ext>
            </a:extLst>
          </p:cNvPr>
          <p:cNvSpPr/>
          <p:nvPr/>
        </p:nvSpPr>
        <p:spPr>
          <a:xfrm>
            <a:off x="7072801" y="2161272"/>
            <a:ext cx="1645513" cy="2949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FFFFFF"/>
                </a:solidFill>
                <a:latin typeface="IntelOne Text Medium" panose="020B0503020203020204" pitchFamily="34" charset="77"/>
              </a:rPr>
              <a:t>Generative </a:t>
            </a:r>
            <a:br>
              <a:rPr lang="en-US" sz="1200">
                <a:solidFill>
                  <a:srgbClr val="FFFFFF"/>
                </a:solidFill>
                <a:latin typeface="IntelOne Text Medium" panose="020B0503020203020204" pitchFamily="34" charset="77"/>
              </a:rPr>
            </a:br>
            <a:r>
              <a:rPr lang="en-US" sz="1200">
                <a:solidFill>
                  <a:srgbClr val="FFFFFF"/>
                </a:solidFill>
                <a:latin typeface="IntelOne Text Medium" panose="020B0503020203020204" pitchFamily="34" charset="77"/>
              </a:rPr>
              <a:t>AI</a:t>
            </a:r>
          </a:p>
        </p:txBody>
      </p:sp>
      <p:sp>
        <p:nvSpPr>
          <p:cNvPr id="48" name="Rectangle 47">
            <a:extLst>
              <a:ext uri="{FF2B5EF4-FFF2-40B4-BE49-F238E27FC236}">
                <a16:creationId xmlns:a16="http://schemas.microsoft.com/office/drawing/2014/main" id="{827B8DC3-CED1-F170-9236-A121997AB5C1}"/>
              </a:ext>
            </a:extLst>
          </p:cNvPr>
          <p:cNvSpPr/>
          <p:nvPr/>
        </p:nvSpPr>
        <p:spPr>
          <a:xfrm>
            <a:off x="8585316" y="1559577"/>
            <a:ext cx="1004400" cy="29669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FFFF"/>
                </a:solidFill>
                <a:latin typeface="IntelOne Text Medium" panose="020B0503020203020204" pitchFamily="34" charset="77"/>
              </a:rPr>
              <a:t>AI </a:t>
            </a:r>
            <a:br>
              <a:rPr lang="en-US" sz="1600" dirty="0">
                <a:solidFill>
                  <a:srgbClr val="FFFFFF"/>
                </a:solidFill>
                <a:latin typeface="IntelOne Text Medium" panose="020B0503020203020204" pitchFamily="34" charset="77"/>
              </a:rPr>
            </a:br>
            <a:r>
              <a:rPr lang="en-US" sz="1600" dirty="0">
                <a:solidFill>
                  <a:srgbClr val="FFFFFF"/>
                </a:solidFill>
                <a:latin typeface="IntelOne Text Medium" panose="020B0503020203020204" pitchFamily="34" charset="77"/>
              </a:rPr>
              <a:t>Agents</a:t>
            </a:r>
          </a:p>
        </p:txBody>
      </p:sp>
      <p:sp>
        <p:nvSpPr>
          <p:cNvPr id="49" name="Triangle 37">
            <a:extLst>
              <a:ext uri="{FF2B5EF4-FFF2-40B4-BE49-F238E27FC236}">
                <a16:creationId xmlns:a16="http://schemas.microsoft.com/office/drawing/2014/main" id="{22CB596B-2155-4631-6DD6-1AA07864CADF}"/>
              </a:ext>
            </a:extLst>
          </p:cNvPr>
          <p:cNvSpPr/>
          <p:nvPr/>
        </p:nvSpPr>
        <p:spPr>
          <a:xfrm rot="10800000">
            <a:off x="2901211" y="4791768"/>
            <a:ext cx="240632" cy="11841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sp>
        <p:nvSpPr>
          <p:cNvPr id="50" name="Triangle 38">
            <a:extLst>
              <a:ext uri="{FF2B5EF4-FFF2-40B4-BE49-F238E27FC236}">
                <a16:creationId xmlns:a16="http://schemas.microsoft.com/office/drawing/2014/main" id="{87D7619A-6C10-6171-0985-607B0E75482B}"/>
              </a:ext>
            </a:extLst>
          </p:cNvPr>
          <p:cNvSpPr/>
          <p:nvPr/>
        </p:nvSpPr>
        <p:spPr>
          <a:xfrm rot="10800000">
            <a:off x="4038600" y="4243656"/>
            <a:ext cx="240632" cy="11841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sp>
        <p:nvSpPr>
          <p:cNvPr id="51" name="Triangle 39">
            <a:extLst>
              <a:ext uri="{FF2B5EF4-FFF2-40B4-BE49-F238E27FC236}">
                <a16:creationId xmlns:a16="http://schemas.microsoft.com/office/drawing/2014/main" id="{E429C567-D927-1BF7-272C-E814439023FF}"/>
              </a:ext>
            </a:extLst>
          </p:cNvPr>
          <p:cNvSpPr/>
          <p:nvPr/>
        </p:nvSpPr>
        <p:spPr>
          <a:xfrm rot="10800000">
            <a:off x="5334000" y="3657600"/>
            <a:ext cx="240632" cy="11841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sp>
        <p:nvSpPr>
          <p:cNvPr id="52" name="Triangle 40">
            <a:extLst>
              <a:ext uri="{FF2B5EF4-FFF2-40B4-BE49-F238E27FC236}">
                <a16:creationId xmlns:a16="http://schemas.microsoft.com/office/drawing/2014/main" id="{6126B684-390F-1788-85A7-E135FFAB352A}"/>
              </a:ext>
            </a:extLst>
          </p:cNvPr>
          <p:cNvSpPr/>
          <p:nvPr/>
        </p:nvSpPr>
        <p:spPr>
          <a:xfrm rot="10800000">
            <a:off x="6549276" y="3163441"/>
            <a:ext cx="240632" cy="11841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sp>
        <p:nvSpPr>
          <p:cNvPr id="53" name="Triangle 41">
            <a:extLst>
              <a:ext uri="{FF2B5EF4-FFF2-40B4-BE49-F238E27FC236}">
                <a16:creationId xmlns:a16="http://schemas.microsoft.com/office/drawing/2014/main" id="{6B24E043-470D-D168-3816-689B3AD9A687}"/>
              </a:ext>
            </a:extLst>
          </p:cNvPr>
          <p:cNvSpPr/>
          <p:nvPr/>
        </p:nvSpPr>
        <p:spPr>
          <a:xfrm rot="10800000">
            <a:off x="7776324" y="2534220"/>
            <a:ext cx="240632" cy="11841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sp>
        <p:nvSpPr>
          <p:cNvPr id="54" name="Triangle 42">
            <a:extLst>
              <a:ext uri="{FF2B5EF4-FFF2-40B4-BE49-F238E27FC236}">
                <a16:creationId xmlns:a16="http://schemas.microsoft.com/office/drawing/2014/main" id="{0C57D160-4D06-9177-1A77-B82703A4EA6E}"/>
              </a:ext>
            </a:extLst>
          </p:cNvPr>
          <p:cNvSpPr/>
          <p:nvPr/>
        </p:nvSpPr>
        <p:spPr>
          <a:xfrm rot="10800000">
            <a:off x="8928811" y="2057400"/>
            <a:ext cx="240632" cy="11841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sp>
        <p:nvSpPr>
          <p:cNvPr id="58" name="TextBox 57">
            <a:extLst>
              <a:ext uri="{FF2B5EF4-FFF2-40B4-BE49-F238E27FC236}">
                <a16:creationId xmlns:a16="http://schemas.microsoft.com/office/drawing/2014/main" id="{768E44D7-8CAE-8257-80A4-992266694505}"/>
              </a:ext>
            </a:extLst>
          </p:cNvPr>
          <p:cNvSpPr txBox="1"/>
          <p:nvPr/>
        </p:nvSpPr>
        <p:spPr>
          <a:xfrm>
            <a:off x="9776631" y="5871378"/>
            <a:ext cx="590226" cy="276999"/>
          </a:xfrm>
          <a:prstGeom prst="rect">
            <a:avLst/>
          </a:prstGeom>
          <a:noFill/>
        </p:spPr>
        <p:txBody>
          <a:bodyPr wrap="none" rtlCol="0">
            <a:spAutoFit/>
          </a:bodyPr>
          <a:lstStyle/>
          <a:p>
            <a:r>
              <a:rPr lang="en-US" sz="1200" dirty="0">
                <a:solidFill>
                  <a:schemeClr val="bg1"/>
                </a:solidFill>
                <a:latin typeface="IntelOne Text" panose="020B0503020203020204" pitchFamily="34" charset="77"/>
              </a:rPr>
              <a:t>2030</a:t>
            </a:r>
          </a:p>
        </p:txBody>
      </p:sp>
      <p:cxnSp>
        <p:nvCxnSpPr>
          <p:cNvPr id="59" name="Straight Connector 58">
            <a:extLst>
              <a:ext uri="{FF2B5EF4-FFF2-40B4-BE49-F238E27FC236}">
                <a16:creationId xmlns:a16="http://schemas.microsoft.com/office/drawing/2014/main" id="{89454FBA-3ECC-380D-A618-C1D5DE61D019}"/>
              </a:ext>
            </a:extLst>
          </p:cNvPr>
          <p:cNvCxnSpPr>
            <a:cxnSpLocks/>
          </p:cNvCxnSpPr>
          <p:nvPr/>
        </p:nvCxnSpPr>
        <p:spPr>
          <a:xfrm flipH="1" flipV="1">
            <a:off x="7329052" y="1153286"/>
            <a:ext cx="1" cy="4786403"/>
          </a:xfrm>
          <a:prstGeom prst="line">
            <a:avLst/>
          </a:pr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058472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731F3-8C5A-4D3A-4C58-40B56512C324}"/>
            </a:ext>
          </a:extLst>
        </p:cNvPr>
        <p:cNvGrpSpPr/>
        <p:nvPr/>
      </p:nvGrpSpPr>
      <p:grpSpPr>
        <a:xfrm>
          <a:off x="0" y="0"/>
          <a:ext cx="0" cy="0"/>
          <a:chOff x="0" y="0"/>
          <a:chExt cx="0" cy="0"/>
        </a:xfrm>
      </p:grpSpPr>
      <p:sp>
        <p:nvSpPr>
          <p:cNvPr id="26" name="Slide Number Placeholder 5">
            <a:extLst>
              <a:ext uri="{FF2B5EF4-FFF2-40B4-BE49-F238E27FC236}">
                <a16:creationId xmlns:a16="http://schemas.microsoft.com/office/drawing/2014/main" id="{144ECA0F-51A8-9E5A-EF1F-33121F84B4A9}"/>
              </a:ext>
            </a:extLst>
          </p:cNvPr>
          <p:cNvSpPr>
            <a:spLocks noGrp="1"/>
          </p:cNvSpPr>
          <p:nvPr>
            <p:ph type="sldNum" sz="quarter" idx="4"/>
          </p:nvPr>
        </p:nvSpPr>
        <p:spPr>
          <a:xfrm>
            <a:off x="11643360" y="6356350"/>
            <a:ext cx="391160" cy="365125"/>
          </a:xfrm>
          <a:prstGeom prst="rect">
            <a:avLst/>
          </a:prstGeom>
        </p:spPr>
        <p:txBody>
          <a:bodyPr vert="horz" lIns="91440" tIns="45720" rIns="91440" bIns="45720" rtlCol="0" anchor="ctr"/>
          <a:lstStyle>
            <a:lvl1pPr algn="r">
              <a:defRPr sz="1200">
                <a:solidFill>
                  <a:schemeClr val="tx1"/>
                </a:solidFill>
                <a:latin typeface="IntelOne Text" panose="020B0503020203020204" pitchFamily="34" charset="77"/>
              </a:defRPr>
            </a:lvl1pPr>
          </a:lstStyle>
          <a:p>
            <a:fld id="{9A311F66-9F28-3746-9048-13DB043653CA}" type="slidenum">
              <a:rPr lang="en-US" smtClean="0"/>
              <a:pPr/>
              <a:t>4</a:t>
            </a:fld>
            <a:endParaRPr lang="en-US"/>
          </a:p>
        </p:txBody>
      </p:sp>
      <p:sp>
        <p:nvSpPr>
          <p:cNvPr id="2" name="Single Title Line">
            <a:extLst>
              <a:ext uri="{FF2B5EF4-FFF2-40B4-BE49-F238E27FC236}">
                <a16:creationId xmlns:a16="http://schemas.microsoft.com/office/drawing/2014/main" id="{40E0620C-C8C8-516A-B2C2-6FE0B23EF509}"/>
              </a:ext>
            </a:extLst>
          </p:cNvPr>
          <p:cNvSpPr txBox="1">
            <a:spLocks/>
          </p:cNvSpPr>
          <p:nvPr/>
        </p:nvSpPr>
        <p:spPr>
          <a:xfrm>
            <a:off x="496490" y="381002"/>
            <a:ext cx="10882705" cy="461665"/>
          </a:xfrm>
          <a:prstGeom prst="rect">
            <a:avLst/>
          </a:prstGeom>
        </p:spPr>
        <p:txBody>
          <a:bodyPr vert="horz" lIns="0" tIns="45720" rIns="0" bIns="45720" rtlCol="0" anchor="t" anchorCtr="0">
            <a:noAutofit/>
          </a:bodyPr>
          <a:lstStyle>
            <a:lvl1pPr algn="l" defTabSz="914400" rtl="0" eaLnBrk="1" latinLnBrk="0" hangingPunct="1">
              <a:lnSpc>
                <a:spcPct val="90000"/>
              </a:lnSpc>
              <a:spcBef>
                <a:spcPct val="0"/>
              </a:spcBef>
              <a:buNone/>
              <a:defRPr sz="3200" b="0" i="0" kern="1200">
                <a:solidFill>
                  <a:schemeClr val="tx1"/>
                </a:solidFill>
                <a:latin typeface="IntelOne Display Light" panose="020B0403020203020204" pitchFamily="34" charset="77"/>
                <a:ea typeface="+mj-ea"/>
                <a:cs typeface="+mj-cs"/>
              </a:defRPr>
            </a:lvl1pPr>
          </a:lstStyle>
          <a:p>
            <a:r>
              <a:rPr lang="en-US" sz="2800">
                <a:solidFill>
                  <a:schemeClr val="bg1"/>
                </a:solidFill>
                <a:latin typeface="IntelOne Display Light"/>
              </a:rPr>
              <a:t>The AI Hierarchy: Mapping ML, DL, and </a:t>
            </a:r>
            <a:r>
              <a:rPr lang="en-US" sz="2800" err="1">
                <a:solidFill>
                  <a:schemeClr val="bg1"/>
                </a:solidFill>
                <a:latin typeface="IntelOne Display Light"/>
              </a:rPr>
              <a:t>GenAI</a:t>
            </a:r>
            <a:r>
              <a:rPr lang="en-US" sz="2800">
                <a:solidFill>
                  <a:schemeClr val="bg1"/>
                </a:solidFill>
                <a:latin typeface="IntelOne Display Light"/>
              </a:rPr>
              <a:t> with Intel</a:t>
            </a:r>
          </a:p>
        </p:txBody>
      </p:sp>
      <p:sp>
        <p:nvSpPr>
          <p:cNvPr id="3" name="TextBox 2">
            <a:extLst>
              <a:ext uri="{FF2B5EF4-FFF2-40B4-BE49-F238E27FC236}">
                <a16:creationId xmlns:a16="http://schemas.microsoft.com/office/drawing/2014/main" id="{B5FD9742-9AB1-C842-6D12-D4BD5E84D066}"/>
              </a:ext>
            </a:extLst>
          </p:cNvPr>
          <p:cNvSpPr txBox="1"/>
          <p:nvPr/>
        </p:nvSpPr>
        <p:spPr>
          <a:xfrm>
            <a:off x="646204" y="867838"/>
            <a:ext cx="10099186" cy="200055"/>
          </a:xfrm>
          <a:prstGeom prst="rect">
            <a:avLst/>
          </a:prstGeom>
          <a:noFill/>
        </p:spPr>
        <p:txBody>
          <a:bodyPr wrap="square" lIns="0" tIns="0" rIns="0" bIns="0" anchor="t">
            <a:spAutoFit/>
          </a:bodyPr>
          <a:lstStyle/>
          <a:p>
            <a:r>
              <a:rPr lang="en-US" sz="1300">
                <a:solidFill>
                  <a:schemeClr val="accent2"/>
                </a:solidFill>
                <a:latin typeface="IntelOne Text Light"/>
              </a:rPr>
              <a:t>Discover how Intel® processors fuel AI workloads across inference, training, and next-generation GenAI applications.</a:t>
            </a:r>
          </a:p>
        </p:txBody>
      </p:sp>
      <p:sp>
        <p:nvSpPr>
          <p:cNvPr id="6" name="TextBox 5">
            <a:extLst>
              <a:ext uri="{FF2B5EF4-FFF2-40B4-BE49-F238E27FC236}">
                <a16:creationId xmlns:a16="http://schemas.microsoft.com/office/drawing/2014/main" id="{C0E1761B-5953-DE08-F129-774A07C81121}"/>
              </a:ext>
            </a:extLst>
          </p:cNvPr>
          <p:cNvSpPr txBox="1"/>
          <p:nvPr/>
        </p:nvSpPr>
        <p:spPr>
          <a:xfrm>
            <a:off x="581906" y="2118750"/>
            <a:ext cx="2868881" cy="738664"/>
          </a:xfrm>
          <a:prstGeom prst="rect">
            <a:avLst/>
          </a:prstGeom>
          <a:noFill/>
        </p:spPr>
        <p:txBody>
          <a:bodyPr wrap="square" lIns="91440" tIns="45720" rIns="91440" bIns="45720" rtlCol="0" anchor="t">
            <a:spAutoFit/>
          </a:bodyPr>
          <a:lstStyle/>
          <a:p>
            <a:pPr marL="285750" indent="-285750">
              <a:buClr>
                <a:srgbClr val="00C7FD"/>
              </a:buClr>
              <a:buSzPct val="150000"/>
              <a:buFont typeface="Wingdings" pitchFamily="2" charset="2"/>
              <a:buChar char="§"/>
            </a:pPr>
            <a:r>
              <a:rPr lang="en-US" sz="1400">
                <a:solidFill>
                  <a:schemeClr val="bg1"/>
                </a:solidFill>
                <a:latin typeface="IntelOne Text"/>
              </a:rPr>
              <a:t>Regression</a:t>
            </a:r>
          </a:p>
          <a:p>
            <a:pPr marL="285750" indent="-285750">
              <a:buClr>
                <a:srgbClr val="00C7FD"/>
              </a:buClr>
              <a:buSzPct val="150000"/>
              <a:buFont typeface="Wingdings" pitchFamily="2" charset="2"/>
              <a:buChar char="§"/>
            </a:pPr>
            <a:r>
              <a:rPr lang="en-US" sz="1400">
                <a:solidFill>
                  <a:schemeClr val="bg1"/>
                </a:solidFill>
                <a:latin typeface="IntelOne Text"/>
              </a:rPr>
              <a:t>Classification</a:t>
            </a:r>
          </a:p>
          <a:p>
            <a:pPr marL="285750" indent="-285750">
              <a:buClr>
                <a:srgbClr val="00C7FD"/>
              </a:buClr>
              <a:buSzPct val="150000"/>
              <a:buFont typeface="Wingdings" pitchFamily="2" charset="2"/>
              <a:buChar char="§"/>
            </a:pPr>
            <a:r>
              <a:rPr lang="en-US" sz="1400">
                <a:solidFill>
                  <a:schemeClr val="bg1"/>
                </a:solidFill>
                <a:latin typeface="IntelOne Text"/>
              </a:rPr>
              <a:t>Clustering</a:t>
            </a:r>
          </a:p>
        </p:txBody>
      </p:sp>
      <p:sp>
        <p:nvSpPr>
          <p:cNvPr id="7" name="TextBox 6">
            <a:extLst>
              <a:ext uri="{FF2B5EF4-FFF2-40B4-BE49-F238E27FC236}">
                <a16:creationId xmlns:a16="http://schemas.microsoft.com/office/drawing/2014/main" id="{E4008BFF-7AB0-1F76-5DA9-300490C972BE}"/>
              </a:ext>
            </a:extLst>
          </p:cNvPr>
          <p:cNvSpPr txBox="1"/>
          <p:nvPr/>
        </p:nvSpPr>
        <p:spPr>
          <a:xfrm>
            <a:off x="587450" y="3978219"/>
            <a:ext cx="3474363" cy="523220"/>
          </a:xfrm>
          <a:prstGeom prst="rect">
            <a:avLst/>
          </a:prstGeom>
          <a:noFill/>
        </p:spPr>
        <p:txBody>
          <a:bodyPr wrap="square" lIns="91440" tIns="45720" rIns="91440" bIns="45720" rtlCol="0" anchor="t">
            <a:spAutoFit/>
          </a:bodyPr>
          <a:lstStyle/>
          <a:p>
            <a:pPr marL="285750" indent="-285750">
              <a:buClr>
                <a:srgbClr val="00C7FD"/>
              </a:buClr>
              <a:buSzPct val="150000"/>
              <a:buFont typeface="Wingdings" pitchFamily="2" charset="2"/>
              <a:buChar char="§"/>
            </a:pPr>
            <a:r>
              <a:rPr lang="en-US" sz="1400">
                <a:solidFill>
                  <a:schemeClr val="bg1"/>
                </a:solidFill>
                <a:latin typeface="IntelOne Text"/>
              </a:rPr>
              <a:t>Image processing</a:t>
            </a:r>
          </a:p>
          <a:p>
            <a:pPr marL="285750" indent="-285750">
              <a:buClr>
                <a:srgbClr val="00C7FD"/>
              </a:buClr>
              <a:buSzPct val="150000"/>
              <a:buFont typeface="Wingdings" pitchFamily="2" charset="2"/>
              <a:buChar char="§"/>
            </a:pPr>
            <a:r>
              <a:rPr lang="en-US" sz="1400">
                <a:solidFill>
                  <a:schemeClr val="bg1"/>
                </a:solidFill>
                <a:latin typeface="IntelOne Text"/>
              </a:rPr>
              <a:t>Computer vision</a:t>
            </a:r>
          </a:p>
        </p:txBody>
      </p:sp>
      <p:sp>
        <p:nvSpPr>
          <p:cNvPr id="8" name="TextBox 7">
            <a:extLst>
              <a:ext uri="{FF2B5EF4-FFF2-40B4-BE49-F238E27FC236}">
                <a16:creationId xmlns:a16="http://schemas.microsoft.com/office/drawing/2014/main" id="{75F07DD8-F531-E221-ECBC-AC23BC76B92F}"/>
              </a:ext>
            </a:extLst>
          </p:cNvPr>
          <p:cNvSpPr txBox="1"/>
          <p:nvPr/>
        </p:nvSpPr>
        <p:spPr>
          <a:xfrm>
            <a:off x="564941" y="5603316"/>
            <a:ext cx="5391533" cy="307777"/>
          </a:xfrm>
          <a:prstGeom prst="rect">
            <a:avLst/>
          </a:prstGeom>
          <a:noFill/>
        </p:spPr>
        <p:txBody>
          <a:bodyPr wrap="square" lIns="91440" tIns="45720" rIns="91440" bIns="45720" rtlCol="0" anchor="t">
            <a:spAutoFit/>
          </a:bodyPr>
          <a:lstStyle/>
          <a:p>
            <a:pPr marL="285750" indent="-285750">
              <a:buClr>
                <a:srgbClr val="00C7FD"/>
              </a:buClr>
              <a:buSzPct val="150000"/>
              <a:buFont typeface="Wingdings" pitchFamily="2" charset="2"/>
              <a:buChar char="§"/>
            </a:pPr>
            <a:r>
              <a:rPr lang="en-US" sz="1400">
                <a:solidFill>
                  <a:schemeClr val="bg1"/>
                </a:solidFill>
                <a:latin typeface="IntelOne Text"/>
              </a:rPr>
              <a:t>Subset of AI that focuses on creating new, original content</a:t>
            </a:r>
          </a:p>
        </p:txBody>
      </p:sp>
      <p:pic>
        <p:nvPicPr>
          <p:cNvPr id="9" name="Picture 8">
            <a:extLst>
              <a:ext uri="{FF2B5EF4-FFF2-40B4-BE49-F238E27FC236}">
                <a16:creationId xmlns:a16="http://schemas.microsoft.com/office/drawing/2014/main" id="{944DB484-9F1D-A5A5-FDDC-B1F52B3DDE2F}"/>
              </a:ext>
            </a:extLst>
          </p:cNvPr>
          <p:cNvPicPr>
            <a:picLocks noChangeAspect="1"/>
          </p:cNvPicPr>
          <p:nvPr/>
        </p:nvPicPr>
        <p:blipFill>
          <a:blip r:embed="rId3">
            <a:extLst>
              <a:ext uri="{28A0092B-C50C-407E-A947-70E740481C1C}">
                <a14:useLocalDpi xmlns:a14="http://schemas.microsoft.com/office/drawing/2010/main"/>
              </a:ext>
            </a:extLst>
          </a:blip>
          <a:srcRect l="21068" t="676" r="21131" b="-682"/>
          <a:stretch/>
        </p:blipFill>
        <p:spPr>
          <a:xfrm>
            <a:off x="3154164" y="4856413"/>
            <a:ext cx="709788" cy="690706"/>
          </a:xfrm>
          <a:prstGeom prst="rect">
            <a:avLst/>
          </a:prstGeom>
        </p:spPr>
      </p:pic>
      <p:pic>
        <p:nvPicPr>
          <p:cNvPr id="10" name="Picture 9" descr="A blue and white logo&#10;&#10;Description automatically generated">
            <a:extLst>
              <a:ext uri="{FF2B5EF4-FFF2-40B4-BE49-F238E27FC236}">
                <a16:creationId xmlns:a16="http://schemas.microsoft.com/office/drawing/2014/main" id="{9CF9D70D-4B8E-04B8-91AE-E0A72C7960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204" y="1361322"/>
            <a:ext cx="678434" cy="678434"/>
          </a:xfrm>
          <a:prstGeom prst="rect">
            <a:avLst/>
          </a:prstGeom>
          <a:effectLst/>
        </p:spPr>
      </p:pic>
      <p:sp>
        <p:nvSpPr>
          <p:cNvPr id="11" name="TextBox 10">
            <a:extLst>
              <a:ext uri="{FF2B5EF4-FFF2-40B4-BE49-F238E27FC236}">
                <a16:creationId xmlns:a16="http://schemas.microsoft.com/office/drawing/2014/main" id="{0002AD56-EBD0-0B9B-48AA-4D627EEA3200}"/>
              </a:ext>
            </a:extLst>
          </p:cNvPr>
          <p:cNvSpPr txBox="1"/>
          <p:nvPr/>
        </p:nvSpPr>
        <p:spPr>
          <a:xfrm>
            <a:off x="1388017" y="1535250"/>
            <a:ext cx="4568457" cy="338554"/>
          </a:xfrm>
          <a:prstGeom prst="rect">
            <a:avLst/>
          </a:prstGeom>
          <a:noFill/>
        </p:spPr>
        <p:txBody>
          <a:bodyPr wrap="square" lIns="91440" tIns="45720" rIns="91440" bIns="45720" rtlCol="0" anchor="t">
            <a:spAutoFit/>
          </a:bodyPr>
          <a:lstStyle/>
          <a:p>
            <a:r>
              <a:rPr lang="en-US" sz="1600">
                <a:solidFill>
                  <a:schemeClr val="accent2"/>
                </a:solidFill>
                <a:latin typeface="IntelOne Text Light"/>
              </a:rPr>
              <a:t>30-year history of ML on CPUs</a:t>
            </a:r>
          </a:p>
        </p:txBody>
      </p:sp>
      <p:pic>
        <p:nvPicPr>
          <p:cNvPr id="13" name="Picture 12" descr="A blue and white logo&#10;&#10;Description automatically generated">
            <a:extLst>
              <a:ext uri="{FF2B5EF4-FFF2-40B4-BE49-F238E27FC236}">
                <a16:creationId xmlns:a16="http://schemas.microsoft.com/office/drawing/2014/main" id="{9BF11830-4BDD-7E78-9D76-EAB80099DC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290" y="3202733"/>
            <a:ext cx="678434" cy="678434"/>
          </a:xfrm>
          <a:prstGeom prst="rect">
            <a:avLst/>
          </a:prstGeom>
          <a:effectLst/>
        </p:spPr>
      </p:pic>
      <p:sp>
        <p:nvSpPr>
          <p:cNvPr id="14" name="TextBox 13">
            <a:extLst>
              <a:ext uri="{FF2B5EF4-FFF2-40B4-BE49-F238E27FC236}">
                <a16:creationId xmlns:a16="http://schemas.microsoft.com/office/drawing/2014/main" id="{EFBAFA6E-23D6-1ED9-38E5-78A512B4FE33}"/>
              </a:ext>
            </a:extLst>
          </p:cNvPr>
          <p:cNvSpPr txBox="1"/>
          <p:nvPr/>
        </p:nvSpPr>
        <p:spPr>
          <a:xfrm>
            <a:off x="1412102" y="3243294"/>
            <a:ext cx="4111875" cy="584775"/>
          </a:xfrm>
          <a:prstGeom prst="rect">
            <a:avLst/>
          </a:prstGeom>
          <a:noFill/>
        </p:spPr>
        <p:txBody>
          <a:bodyPr wrap="square" lIns="91440" tIns="45720" rIns="91440" bIns="45720" rtlCol="0" anchor="t">
            <a:spAutoFit/>
          </a:bodyPr>
          <a:lstStyle/>
          <a:p>
            <a:r>
              <a:rPr lang="en-US" sz="1600">
                <a:solidFill>
                  <a:schemeClr val="accent2"/>
                </a:solidFill>
                <a:latin typeface="IntelOne Text Light"/>
              </a:rPr>
              <a:t>Meet customer service-level agreements (SLAs) with general-purpose hardware</a:t>
            </a:r>
          </a:p>
        </p:txBody>
      </p:sp>
      <p:sp>
        <p:nvSpPr>
          <p:cNvPr id="15" name="TextBox 14">
            <a:extLst>
              <a:ext uri="{FF2B5EF4-FFF2-40B4-BE49-F238E27FC236}">
                <a16:creationId xmlns:a16="http://schemas.microsoft.com/office/drawing/2014/main" id="{B90C2310-5647-7C56-3953-05F6EB859C04}"/>
              </a:ext>
            </a:extLst>
          </p:cNvPr>
          <p:cNvSpPr txBox="1"/>
          <p:nvPr/>
        </p:nvSpPr>
        <p:spPr>
          <a:xfrm>
            <a:off x="1388017" y="4906595"/>
            <a:ext cx="1455732" cy="338554"/>
          </a:xfrm>
          <a:prstGeom prst="rect">
            <a:avLst/>
          </a:prstGeom>
          <a:noFill/>
        </p:spPr>
        <p:txBody>
          <a:bodyPr wrap="square" lIns="91440" tIns="45720" rIns="91440" bIns="45720" rtlCol="0" anchor="t">
            <a:spAutoFit/>
          </a:bodyPr>
          <a:lstStyle/>
          <a:p>
            <a:r>
              <a:rPr lang="en-US" sz="1600">
                <a:solidFill>
                  <a:schemeClr val="accent2"/>
                </a:solidFill>
                <a:latin typeface="IntelOne Text Light"/>
              </a:rPr>
              <a:t>Inference</a:t>
            </a:r>
          </a:p>
        </p:txBody>
      </p:sp>
      <p:pic>
        <p:nvPicPr>
          <p:cNvPr id="16" name="Picture 15" descr="A blue and white logo&#10;&#10;Description automatically generated">
            <a:extLst>
              <a:ext uri="{FF2B5EF4-FFF2-40B4-BE49-F238E27FC236}">
                <a16:creationId xmlns:a16="http://schemas.microsoft.com/office/drawing/2014/main" id="{FBE90D17-BB54-CB64-EEE7-A41CA6224E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290" y="4858888"/>
            <a:ext cx="678434" cy="678434"/>
          </a:xfrm>
          <a:prstGeom prst="rect">
            <a:avLst/>
          </a:prstGeom>
          <a:effectLst/>
        </p:spPr>
      </p:pic>
      <p:sp>
        <p:nvSpPr>
          <p:cNvPr id="17" name="TextBox 16">
            <a:extLst>
              <a:ext uri="{FF2B5EF4-FFF2-40B4-BE49-F238E27FC236}">
                <a16:creationId xmlns:a16="http://schemas.microsoft.com/office/drawing/2014/main" id="{5892AA10-5F51-C25F-6DFA-E8CBFED69A97}"/>
              </a:ext>
            </a:extLst>
          </p:cNvPr>
          <p:cNvSpPr txBox="1"/>
          <p:nvPr/>
        </p:nvSpPr>
        <p:spPr>
          <a:xfrm>
            <a:off x="3897248" y="4793308"/>
            <a:ext cx="2612765" cy="584775"/>
          </a:xfrm>
          <a:prstGeom prst="rect">
            <a:avLst/>
          </a:prstGeom>
          <a:noFill/>
        </p:spPr>
        <p:txBody>
          <a:bodyPr wrap="square" lIns="91440" tIns="45720" rIns="91440" bIns="45720" rtlCol="0" anchor="t">
            <a:spAutoFit/>
          </a:bodyPr>
          <a:lstStyle/>
          <a:p>
            <a:r>
              <a:rPr lang="en-US" sz="1600" dirty="0">
                <a:solidFill>
                  <a:schemeClr val="accent2"/>
                </a:solidFill>
                <a:latin typeface="IntelOne Text Light"/>
              </a:rPr>
              <a:t>Inference and Fine- Tunning</a:t>
            </a:r>
          </a:p>
        </p:txBody>
      </p:sp>
      <p:sp>
        <p:nvSpPr>
          <p:cNvPr id="18" name="TextBox 17">
            <a:extLst>
              <a:ext uri="{FF2B5EF4-FFF2-40B4-BE49-F238E27FC236}">
                <a16:creationId xmlns:a16="http://schemas.microsoft.com/office/drawing/2014/main" id="{21A04265-85F9-B1A6-3D5B-75795CEB5D8F}"/>
              </a:ext>
            </a:extLst>
          </p:cNvPr>
          <p:cNvSpPr txBox="1"/>
          <p:nvPr/>
        </p:nvSpPr>
        <p:spPr>
          <a:xfrm>
            <a:off x="1388017" y="5165988"/>
            <a:ext cx="1717040" cy="276999"/>
          </a:xfrm>
          <a:prstGeom prst="rect">
            <a:avLst/>
          </a:prstGeom>
          <a:noFill/>
        </p:spPr>
        <p:txBody>
          <a:bodyPr wrap="square" lIns="91440" tIns="45720" rIns="91440" bIns="45720" rtlCol="0" anchor="t">
            <a:spAutoFit/>
          </a:bodyPr>
          <a:lstStyle/>
          <a:p>
            <a:r>
              <a:rPr lang="en-US" sz="1200">
                <a:solidFill>
                  <a:schemeClr val="bg1"/>
                </a:solidFill>
                <a:latin typeface="IntelOne Text"/>
              </a:rPr>
              <a:t>&lt;20B parameters</a:t>
            </a:r>
          </a:p>
        </p:txBody>
      </p:sp>
      <p:sp>
        <p:nvSpPr>
          <p:cNvPr id="19" name="TextBox 18">
            <a:extLst>
              <a:ext uri="{FF2B5EF4-FFF2-40B4-BE49-F238E27FC236}">
                <a16:creationId xmlns:a16="http://schemas.microsoft.com/office/drawing/2014/main" id="{7EC78814-C703-4B2A-E7E1-3D34A32A66C4}"/>
              </a:ext>
            </a:extLst>
          </p:cNvPr>
          <p:cNvSpPr txBox="1"/>
          <p:nvPr/>
        </p:nvSpPr>
        <p:spPr>
          <a:xfrm>
            <a:off x="3906205" y="5301619"/>
            <a:ext cx="2612765" cy="276999"/>
          </a:xfrm>
          <a:prstGeom prst="rect">
            <a:avLst/>
          </a:prstGeom>
          <a:noFill/>
        </p:spPr>
        <p:txBody>
          <a:bodyPr wrap="square" lIns="91440" tIns="45720" rIns="91440" bIns="45720" rtlCol="0" anchor="t">
            <a:spAutoFit/>
          </a:bodyPr>
          <a:lstStyle/>
          <a:p>
            <a:r>
              <a:rPr lang="en-US" sz="1200" dirty="0">
                <a:solidFill>
                  <a:schemeClr val="bg1"/>
                </a:solidFill>
                <a:latin typeface="IntelOne Text"/>
              </a:rPr>
              <a:t>Small to large-sized LLMs</a:t>
            </a:r>
          </a:p>
        </p:txBody>
      </p:sp>
      <p:grpSp>
        <p:nvGrpSpPr>
          <p:cNvPr id="24" name="Group 23">
            <a:extLst>
              <a:ext uri="{FF2B5EF4-FFF2-40B4-BE49-F238E27FC236}">
                <a16:creationId xmlns:a16="http://schemas.microsoft.com/office/drawing/2014/main" id="{7AFD32A7-6356-0133-95CB-7EB5A44F99F0}"/>
              </a:ext>
            </a:extLst>
          </p:cNvPr>
          <p:cNvGrpSpPr/>
          <p:nvPr/>
        </p:nvGrpSpPr>
        <p:grpSpPr>
          <a:xfrm>
            <a:off x="6595143" y="1246369"/>
            <a:ext cx="5611631" cy="5611631"/>
            <a:chOff x="7480195" y="4697157"/>
            <a:chExt cx="4884234" cy="4884234"/>
          </a:xfrm>
        </p:grpSpPr>
        <p:sp>
          <p:nvSpPr>
            <p:cNvPr id="20" name="Rectangle 19">
              <a:extLst>
                <a:ext uri="{FF2B5EF4-FFF2-40B4-BE49-F238E27FC236}">
                  <a16:creationId xmlns:a16="http://schemas.microsoft.com/office/drawing/2014/main" id="{54F70C1D-82BB-9473-3A6C-81F086451308}"/>
                </a:ext>
              </a:extLst>
            </p:cNvPr>
            <p:cNvSpPr/>
            <p:nvPr/>
          </p:nvSpPr>
          <p:spPr>
            <a:xfrm>
              <a:off x="7480195" y="4697157"/>
              <a:ext cx="4884234" cy="4884234"/>
            </a:xfrm>
            <a:prstGeom prst="rect">
              <a:avLst/>
            </a:prstGeom>
            <a:solidFill>
              <a:srgbClr val="0028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160C94D-1554-0E2B-01B5-9D039995E835}"/>
                </a:ext>
              </a:extLst>
            </p:cNvPr>
            <p:cNvSpPr/>
            <p:nvPr/>
          </p:nvSpPr>
          <p:spPr>
            <a:xfrm>
              <a:off x="8339524" y="5556486"/>
              <a:ext cx="4024905" cy="4024905"/>
            </a:xfrm>
            <a:prstGeom prst="rect">
              <a:avLst/>
            </a:prstGeom>
            <a:solidFill>
              <a:srgbClr val="004A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222F135-54E1-0599-AD63-DAE578ACBB06}"/>
                </a:ext>
              </a:extLst>
            </p:cNvPr>
            <p:cNvSpPr/>
            <p:nvPr/>
          </p:nvSpPr>
          <p:spPr>
            <a:xfrm>
              <a:off x="9095386" y="6312348"/>
              <a:ext cx="3269043" cy="3269043"/>
            </a:xfrm>
            <a:prstGeom prst="rect">
              <a:avLst/>
            </a:prstGeom>
            <a:solidFill>
              <a:srgbClr val="0068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B8DD55-0647-CF96-68DF-E3386F8C1B06}"/>
                </a:ext>
              </a:extLst>
            </p:cNvPr>
            <p:cNvSpPr/>
            <p:nvPr/>
          </p:nvSpPr>
          <p:spPr>
            <a:xfrm>
              <a:off x="10426316" y="7703206"/>
              <a:ext cx="1938112" cy="1878184"/>
            </a:xfrm>
            <a:prstGeom prst="rect">
              <a:avLst/>
            </a:prstGeom>
            <a:solidFill>
              <a:srgbClr val="009E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716AC325-C9E1-6D61-580A-934685111087}"/>
              </a:ext>
            </a:extLst>
          </p:cNvPr>
          <p:cNvSpPr txBox="1"/>
          <p:nvPr/>
        </p:nvSpPr>
        <p:spPr>
          <a:xfrm>
            <a:off x="10152202" y="4859511"/>
            <a:ext cx="1303562" cy="523220"/>
          </a:xfrm>
          <a:prstGeom prst="rect">
            <a:avLst/>
          </a:prstGeom>
          <a:noFill/>
        </p:spPr>
        <p:txBody>
          <a:bodyPr wrap="none" rtlCol="0">
            <a:spAutoFit/>
          </a:bodyPr>
          <a:lstStyle/>
          <a:p>
            <a:pPr algn="r"/>
            <a:r>
              <a:rPr lang="en-US" sz="2800">
                <a:solidFill>
                  <a:schemeClr val="bg1"/>
                </a:solidFill>
                <a:latin typeface="IntelOne Text Light" panose="020B0403020203020204" pitchFamily="34" charset="77"/>
              </a:rPr>
              <a:t>GenAI</a:t>
            </a:r>
            <a:endParaRPr lang="en-US">
              <a:solidFill>
                <a:schemeClr val="bg1"/>
              </a:solidFill>
              <a:latin typeface="IntelOne Text Light" panose="020B0403020203020204" pitchFamily="34" charset="77"/>
            </a:endParaRPr>
          </a:p>
        </p:txBody>
      </p:sp>
      <p:sp>
        <p:nvSpPr>
          <p:cNvPr id="27" name="TextBox 26">
            <a:extLst>
              <a:ext uri="{FF2B5EF4-FFF2-40B4-BE49-F238E27FC236}">
                <a16:creationId xmlns:a16="http://schemas.microsoft.com/office/drawing/2014/main" id="{0B7CD223-776C-D6D5-8410-F6BAB8E4F6B9}"/>
              </a:ext>
            </a:extLst>
          </p:cNvPr>
          <p:cNvSpPr txBox="1"/>
          <p:nvPr/>
        </p:nvSpPr>
        <p:spPr>
          <a:xfrm>
            <a:off x="9414745" y="3523051"/>
            <a:ext cx="2486579" cy="523220"/>
          </a:xfrm>
          <a:prstGeom prst="rect">
            <a:avLst/>
          </a:prstGeom>
          <a:noFill/>
        </p:spPr>
        <p:txBody>
          <a:bodyPr wrap="none" rtlCol="0">
            <a:spAutoFit/>
          </a:bodyPr>
          <a:lstStyle/>
          <a:p>
            <a:pPr algn="r"/>
            <a:r>
              <a:rPr lang="en-US" sz="2800">
                <a:solidFill>
                  <a:schemeClr val="bg1"/>
                </a:solidFill>
                <a:latin typeface="IntelOne Text Light" panose="020B0403020203020204" pitchFamily="34" charset="77"/>
              </a:rPr>
              <a:t>Deep learning</a:t>
            </a:r>
            <a:endParaRPr lang="en-US">
              <a:solidFill>
                <a:schemeClr val="bg1"/>
              </a:solidFill>
              <a:latin typeface="IntelOne Text Light" panose="020B0403020203020204" pitchFamily="34" charset="77"/>
            </a:endParaRPr>
          </a:p>
        </p:txBody>
      </p:sp>
      <p:sp>
        <p:nvSpPr>
          <p:cNvPr id="28" name="TextBox 27">
            <a:extLst>
              <a:ext uri="{FF2B5EF4-FFF2-40B4-BE49-F238E27FC236}">
                <a16:creationId xmlns:a16="http://schemas.microsoft.com/office/drawing/2014/main" id="{CA6920FB-8961-43DE-114D-618A79B97F92}"/>
              </a:ext>
            </a:extLst>
          </p:cNvPr>
          <p:cNvSpPr txBox="1"/>
          <p:nvPr/>
        </p:nvSpPr>
        <p:spPr>
          <a:xfrm>
            <a:off x="8911403" y="2378518"/>
            <a:ext cx="2989921" cy="523220"/>
          </a:xfrm>
          <a:prstGeom prst="rect">
            <a:avLst/>
          </a:prstGeom>
          <a:noFill/>
        </p:spPr>
        <p:txBody>
          <a:bodyPr wrap="none" rtlCol="0">
            <a:spAutoFit/>
          </a:bodyPr>
          <a:lstStyle/>
          <a:p>
            <a:pPr algn="r"/>
            <a:r>
              <a:rPr lang="en-US" sz="2800">
                <a:solidFill>
                  <a:schemeClr val="bg1"/>
                </a:solidFill>
                <a:latin typeface="IntelOne Text Light" panose="020B0403020203020204" pitchFamily="34" charset="77"/>
              </a:rPr>
              <a:t>Machine learning</a:t>
            </a:r>
            <a:endParaRPr lang="en-US">
              <a:solidFill>
                <a:schemeClr val="bg1"/>
              </a:solidFill>
              <a:latin typeface="IntelOne Text Light" panose="020B0403020203020204" pitchFamily="34" charset="77"/>
            </a:endParaRPr>
          </a:p>
        </p:txBody>
      </p:sp>
      <p:sp>
        <p:nvSpPr>
          <p:cNvPr id="29" name="TextBox 28">
            <a:extLst>
              <a:ext uri="{FF2B5EF4-FFF2-40B4-BE49-F238E27FC236}">
                <a16:creationId xmlns:a16="http://schemas.microsoft.com/office/drawing/2014/main" id="{52C4A5BD-284C-69D6-6232-1E8110E0326D}"/>
              </a:ext>
            </a:extLst>
          </p:cNvPr>
          <p:cNvSpPr txBox="1"/>
          <p:nvPr/>
        </p:nvSpPr>
        <p:spPr>
          <a:xfrm>
            <a:off x="8632479" y="1475269"/>
            <a:ext cx="3268068" cy="523220"/>
          </a:xfrm>
          <a:prstGeom prst="rect">
            <a:avLst/>
          </a:prstGeom>
          <a:noFill/>
        </p:spPr>
        <p:txBody>
          <a:bodyPr wrap="square" rtlCol="0">
            <a:spAutoFit/>
          </a:bodyPr>
          <a:lstStyle/>
          <a:p>
            <a:pPr algn="r"/>
            <a:r>
              <a:rPr lang="en-US" sz="2800">
                <a:solidFill>
                  <a:schemeClr val="bg1"/>
                </a:solidFill>
                <a:latin typeface="IntelOne Text Light" panose="020B0403020203020204" pitchFamily="34" charset="77"/>
              </a:rPr>
              <a:t>AI</a:t>
            </a:r>
            <a:endParaRPr lang="en-US">
              <a:solidFill>
                <a:schemeClr val="bg1"/>
              </a:solidFill>
              <a:latin typeface="IntelOne Text Light" panose="020B0403020203020204" pitchFamily="34" charset="77"/>
            </a:endParaRPr>
          </a:p>
        </p:txBody>
      </p:sp>
      <p:sp>
        <p:nvSpPr>
          <p:cNvPr id="30" name="TextBox 29">
            <a:extLst>
              <a:ext uri="{FF2B5EF4-FFF2-40B4-BE49-F238E27FC236}">
                <a16:creationId xmlns:a16="http://schemas.microsoft.com/office/drawing/2014/main" id="{9A00E282-99E5-3124-04C8-98BC7C378CC7}"/>
              </a:ext>
            </a:extLst>
          </p:cNvPr>
          <p:cNvSpPr txBox="1"/>
          <p:nvPr/>
        </p:nvSpPr>
        <p:spPr>
          <a:xfrm>
            <a:off x="2870101" y="2118750"/>
            <a:ext cx="2868881" cy="523220"/>
          </a:xfrm>
          <a:prstGeom prst="rect">
            <a:avLst/>
          </a:prstGeom>
          <a:noFill/>
        </p:spPr>
        <p:txBody>
          <a:bodyPr wrap="square" lIns="91440" tIns="45720" rIns="91440" bIns="45720" rtlCol="0" anchor="t">
            <a:spAutoFit/>
          </a:bodyPr>
          <a:lstStyle/>
          <a:p>
            <a:pPr marL="285750" indent="-285750">
              <a:buClr>
                <a:srgbClr val="00C7FD"/>
              </a:buClr>
              <a:buSzPct val="150000"/>
              <a:buFont typeface="Wingdings" pitchFamily="2" charset="2"/>
              <a:buChar char="§"/>
            </a:pPr>
            <a:r>
              <a:rPr lang="en-US" sz="1400">
                <a:solidFill>
                  <a:schemeClr val="bg1"/>
                </a:solidFill>
                <a:latin typeface="IntelOne Text"/>
              </a:rPr>
              <a:t>Decision trees</a:t>
            </a:r>
          </a:p>
          <a:p>
            <a:pPr marL="285750" indent="-285750">
              <a:buClr>
                <a:srgbClr val="00C7FD"/>
              </a:buClr>
              <a:buSzPct val="150000"/>
              <a:buFont typeface="Wingdings" pitchFamily="2" charset="2"/>
              <a:buChar char="§"/>
            </a:pPr>
            <a:r>
              <a:rPr lang="en-US" sz="1400">
                <a:solidFill>
                  <a:schemeClr val="bg1"/>
                </a:solidFill>
                <a:latin typeface="IntelOne Text"/>
              </a:rPr>
              <a:t>Data generation</a:t>
            </a:r>
          </a:p>
        </p:txBody>
      </p:sp>
      <p:sp>
        <p:nvSpPr>
          <p:cNvPr id="38" name="TextBox 37">
            <a:extLst>
              <a:ext uri="{FF2B5EF4-FFF2-40B4-BE49-F238E27FC236}">
                <a16:creationId xmlns:a16="http://schemas.microsoft.com/office/drawing/2014/main" id="{CEB4D73B-C74D-ADC0-A949-BC843BA3CEF5}"/>
              </a:ext>
            </a:extLst>
          </p:cNvPr>
          <p:cNvSpPr txBox="1"/>
          <p:nvPr/>
        </p:nvSpPr>
        <p:spPr>
          <a:xfrm>
            <a:off x="2870101" y="3978219"/>
            <a:ext cx="3474363" cy="523220"/>
          </a:xfrm>
          <a:prstGeom prst="rect">
            <a:avLst/>
          </a:prstGeom>
          <a:noFill/>
        </p:spPr>
        <p:txBody>
          <a:bodyPr wrap="square" lIns="91440" tIns="45720" rIns="91440" bIns="45720" rtlCol="0" anchor="t">
            <a:spAutoFit/>
          </a:bodyPr>
          <a:lstStyle/>
          <a:p>
            <a:pPr marL="285750" indent="-285750">
              <a:buClr>
                <a:srgbClr val="00C7FD"/>
              </a:buClr>
              <a:buSzPct val="150000"/>
              <a:buFont typeface="Wingdings" pitchFamily="2" charset="2"/>
              <a:buChar char="§"/>
            </a:pPr>
            <a:r>
              <a:rPr lang="en-US" sz="1400">
                <a:solidFill>
                  <a:schemeClr val="bg1"/>
                </a:solidFill>
                <a:latin typeface="IntelOne Text"/>
              </a:rPr>
              <a:t>Natural language processing (NLP)</a:t>
            </a:r>
          </a:p>
          <a:p>
            <a:pPr marL="285750" indent="-285750">
              <a:buClr>
                <a:srgbClr val="00C7FD"/>
              </a:buClr>
              <a:buSzPct val="150000"/>
              <a:buFont typeface="Wingdings" pitchFamily="2" charset="2"/>
              <a:buChar char="§"/>
            </a:pPr>
            <a:r>
              <a:rPr lang="en-US" sz="1400">
                <a:solidFill>
                  <a:schemeClr val="bg1"/>
                </a:solidFill>
                <a:latin typeface="IntelOne Text"/>
              </a:rPr>
              <a:t>Recommender systems</a:t>
            </a:r>
          </a:p>
        </p:txBody>
      </p:sp>
      <p:sp>
        <p:nvSpPr>
          <p:cNvPr id="31" name="Rectangle 30">
            <a:extLst>
              <a:ext uri="{FF2B5EF4-FFF2-40B4-BE49-F238E27FC236}">
                <a16:creationId xmlns:a16="http://schemas.microsoft.com/office/drawing/2014/main" id="{D9703528-3929-3E70-DF0A-901E7039BF3A}"/>
              </a:ext>
            </a:extLst>
          </p:cNvPr>
          <p:cNvSpPr/>
          <p:nvPr/>
        </p:nvSpPr>
        <p:spPr>
          <a:xfrm>
            <a:off x="496491" y="1246369"/>
            <a:ext cx="5708387" cy="1686466"/>
          </a:xfrm>
          <a:prstGeom prst="rect">
            <a:avLst/>
          </a:prstGeom>
          <a:noFill/>
          <a:ln>
            <a:solidFill>
              <a:srgbClr val="00C7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743DDD6-2C51-9504-A699-83E773143B82}"/>
              </a:ext>
            </a:extLst>
          </p:cNvPr>
          <p:cNvSpPr/>
          <p:nvPr/>
        </p:nvSpPr>
        <p:spPr>
          <a:xfrm>
            <a:off x="496491" y="3052867"/>
            <a:ext cx="5708386" cy="1527202"/>
          </a:xfrm>
          <a:prstGeom prst="rect">
            <a:avLst/>
          </a:prstGeom>
          <a:noFill/>
          <a:ln>
            <a:solidFill>
              <a:srgbClr val="00C7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EB19D7A-EECD-1174-E530-4964A56D3B53}"/>
              </a:ext>
            </a:extLst>
          </p:cNvPr>
          <p:cNvSpPr/>
          <p:nvPr/>
        </p:nvSpPr>
        <p:spPr>
          <a:xfrm>
            <a:off x="496491" y="4700102"/>
            <a:ext cx="5708386" cy="1276986"/>
          </a:xfrm>
          <a:prstGeom prst="rect">
            <a:avLst/>
          </a:prstGeom>
          <a:noFill/>
          <a:ln>
            <a:solidFill>
              <a:srgbClr val="00C7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a:extLst>
              <a:ext uri="{FF2B5EF4-FFF2-40B4-BE49-F238E27FC236}">
                <a16:creationId xmlns:a16="http://schemas.microsoft.com/office/drawing/2014/main" id="{61AC65D4-F31D-5B83-E6A1-EE6DFBDCF16F}"/>
              </a:ext>
            </a:extLst>
          </p:cNvPr>
          <p:cNvCxnSpPr>
            <a:cxnSpLocks/>
            <a:stCxn id="41" idx="3"/>
          </p:cNvCxnSpPr>
          <p:nvPr/>
        </p:nvCxnSpPr>
        <p:spPr>
          <a:xfrm flipV="1">
            <a:off x="6204877" y="3792885"/>
            <a:ext cx="3090472" cy="23583"/>
          </a:xfrm>
          <a:prstGeom prst="straightConnector1">
            <a:avLst/>
          </a:prstGeom>
          <a:ln>
            <a:solidFill>
              <a:srgbClr val="00C7FD"/>
            </a:solidFill>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20D8A16F-5F06-05BA-C86F-BB712AEB57DA}"/>
              </a:ext>
            </a:extLst>
          </p:cNvPr>
          <p:cNvCxnSpPr>
            <a:cxnSpLocks/>
          </p:cNvCxnSpPr>
          <p:nvPr/>
        </p:nvCxnSpPr>
        <p:spPr>
          <a:xfrm>
            <a:off x="6209286" y="5109082"/>
            <a:ext cx="3618392" cy="0"/>
          </a:xfrm>
          <a:prstGeom prst="straightConnector1">
            <a:avLst/>
          </a:prstGeom>
          <a:ln>
            <a:solidFill>
              <a:srgbClr val="00C7FD"/>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0CC58272-5E07-BFF0-BB16-22B6C2FE7ED5}"/>
              </a:ext>
            </a:extLst>
          </p:cNvPr>
          <p:cNvCxnSpPr>
            <a:cxnSpLocks/>
            <a:endCxn id="28" idx="1"/>
          </p:cNvCxnSpPr>
          <p:nvPr/>
        </p:nvCxnSpPr>
        <p:spPr>
          <a:xfrm>
            <a:off x="6204871" y="2640128"/>
            <a:ext cx="2706532" cy="0"/>
          </a:xfrm>
          <a:prstGeom prst="straightConnector1">
            <a:avLst/>
          </a:prstGeom>
          <a:ln>
            <a:solidFill>
              <a:srgbClr val="00C7FD"/>
            </a:solidFill>
            <a:tailEnd type="triangle"/>
          </a:ln>
        </p:spPr>
        <p:style>
          <a:lnRef idx="2">
            <a:schemeClr val="accent1"/>
          </a:lnRef>
          <a:fillRef idx="0">
            <a:schemeClr val="accent1"/>
          </a:fillRef>
          <a:effectRef idx="1">
            <a:schemeClr val="accent1"/>
          </a:effectRef>
          <a:fontRef idx="minor">
            <a:schemeClr val="tx1"/>
          </a:fontRef>
        </p:style>
      </p:cxnSp>
      <p:sp>
        <p:nvSpPr>
          <p:cNvPr id="12" name="Slide Number Placeholder 5">
            <a:extLst>
              <a:ext uri="{FF2B5EF4-FFF2-40B4-BE49-F238E27FC236}">
                <a16:creationId xmlns:a16="http://schemas.microsoft.com/office/drawing/2014/main" id="{FBC6CD01-A7E7-FD52-15F1-5F2EB4693ABD}"/>
              </a:ext>
            </a:extLst>
          </p:cNvPr>
          <p:cNvSpPr txBox="1">
            <a:spLocks/>
          </p:cNvSpPr>
          <p:nvPr/>
        </p:nvSpPr>
        <p:spPr>
          <a:xfrm>
            <a:off x="11640312" y="6355080"/>
            <a:ext cx="3911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IntelOne Text" panose="020B05030202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311F66-9F28-3746-9048-13DB043653CA}" type="slidenum">
              <a:rPr lang="en-US" smtClean="0">
                <a:solidFill>
                  <a:schemeClr val="bg1"/>
                </a:solidFill>
              </a:rPr>
              <a:pPr/>
              <a:t>4</a:t>
            </a:fld>
            <a:endParaRPr lang="en-US">
              <a:solidFill>
                <a:schemeClr val="bg1"/>
              </a:solidFill>
            </a:endParaRPr>
          </a:p>
        </p:txBody>
      </p:sp>
      <p:sp>
        <p:nvSpPr>
          <p:cNvPr id="4" name="Rectangle 3">
            <a:extLst>
              <a:ext uri="{FF2B5EF4-FFF2-40B4-BE49-F238E27FC236}">
                <a16:creationId xmlns:a16="http://schemas.microsoft.com/office/drawing/2014/main" id="{A710A6A1-58CA-2B9B-2482-3F591FE04FF5}"/>
              </a:ext>
            </a:extLst>
          </p:cNvPr>
          <p:cNvSpPr/>
          <p:nvPr/>
        </p:nvSpPr>
        <p:spPr>
          <a:xfrm>
            <a:off x="496490" y="769063"/>
            <a:ext cx="133224" cy="133224"/>
          </a:xfrm>
          <a:prstGeom prst="rect">
            <a:avLst/>
          </a:prstGeom>
          <a:solidFill>
            <a:srgbClr val="00C7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451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22B03-C153-60D7-9939-944A444E60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7BBEF4-91E0-56F7-FE29-D8796A66FA80}"/>
              </a:ext>
            </a:extLst>
          </p:cNvPr>
          <p:cNvSpPr>
            <a:spLocks noGrp="1"/>
          </p:cNvSpPr>
          <p:nvPr>
            <p:ph type="title"/>
          </p:nvPr>
        </p:nvSpPr>
        <p:spPr>
          <a:xfrm>
            <a:off x="641604" y="347472"/>
            <a:ext cx="10908792" cy="640080"/>
          </a:xfrm>
        </p:spPr>
        <p:txBody>
          <a:bodyPr anchor="b">
            <a:normAutofit/>
          </a:bodyPr>
          <a:lstStyle/>
          <a:p>
            <a:r>
              <a:rPr lang="en-US" dirty="0"/>
              <a:t>Why Intel Xeon 6 for Virtualization?</a:t>
            </a:r>
          </a:p>
        </p:txBody>
      </p:sp>
      <p:sp>
        <p:nvSpPr>
          <p:cNvPr id="6" name="Rectangle 5">
            <a:extLst>
              <a:ext uri="{FF2B5EF4-FFF2-40B4-BE49-F238E27FC236}">
                <a16:creationId xmlns:a16="http://schemas.microsoft.com/office/drawing/2014/main" id="{63BB10CD-132E-9EF5-48FF-52A3CE5D2AA1}"/>
              </a:ext>
            </a:extLst>
          </p:cNvPr>
          <p:cNvSpPr/>
          <p:nvPr/>
        </p:nvSpPr>
        <p:spPr>
          <a:xfrm>
            <a:off x="10263717" y="6570133"/>
            <a:ext cx="1305983" cy="184150"/>
          </a:xfrm>
          <a:prstGeom prst="rect">
            <a:avLst/>
          </a:prstGeom>
          <a:solidFill>
            <a:srgbClr val="002A66"/>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pic>
        <p:nvPicPr>
          <p:cNvPr id="7" name="Picture 6" descr="A white text on a black background&#10;&#10;AI-generated content may be incorrect.">
            <a:extLst>
              <a:ext uri="{FF2B5EF4-FFF2-40B4-BE49-F238E27FC236}">
                <a16:creationId xmlns:a16="http://schemas.microsoft.com/office/drawing/2014/main" id="{7F059228-A008-1D6B-A7FC-76D602450D14}"/>
              </a:ext>
            </a:extLst>
          </p:cNvPr>
          <p:cNvPicPr>
            <a:picLocks noChangeAspect="1"/>
          </p:cNvPicPr>
          <p:nvPr/>
        </p:nvPicPr>
        <p:blipFill>
          <a:blip r:embed="rId3"/>
          <a:stretch>
            <a:fillRect/>
          </a:stretch>
        </p:blipFill>
        <p:spPr>
          <a:xfrm>
            <a:off x="9454588" y="6371013"/>
            <a:ext cx="1836616" cy="283307"/>
          </a:xfrm>
          <a:prstGeom prst="rect">
            <a:avLst/>
          </a:prstGeom>
        </p:spPr>
      </p:pic>
      <p:grpSp>
        <p:nvGrpSpPr>
          <p:cNvPr id="9" name="Group 8">
            <a:extLst>
              <a:ext uri="{FF2B5EF4-FFF2-40B4-BE49-F238E27FC236}">
                <a16:creationId xmlns:a16="http://schemas.microsoft.com/office/drawing/2014/main" id="{ACC899D5-7A97-9578-15E4-A8C92FA4A116}"/>
              </a:ext>
            </a:extLst>
          </p:cNvPr>
          <p:cNvGrpSpPr/>
          <p:nvPr/>
        </p:nvGrpSpPr>
        <p:grpSpPr>
          <a:xfrm>
            <a:off x="0" y="0"/>
            <a:ext cx="12192000" cy="1477138"/>
            <a:chOff x="0" y="0"/>
            <a:chExt cx="12192000" cy="1477138"/>
          </a:xfrm>
        </p:grpSpPr>
        <p:pic>
          <p:nvPicPr>
            <p:cNvPr id="10" name="Picture 9">
              <a:extLst>
                <a:ext uri="{FF2B5EF4-FFF2-40B4-BE49-F238E27FC236}">
                  <a16:creationId xmlns:a16="http://schemas.microsoft.com/office/drawing/2014/main" id="{456F7FE1-626F-0FB6-22DE-949EE6B2680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 r="-2"/>
            <a:stretch/>
          </p:blipFill>
          <p:spPr>
            <a:xfrm flipH="1">
              <a:off x="1203668" y="0"/>
              <a:ext cx="10988332" cy="1477138"/>
            </a:xfrm>
            <a:prstGeom prst="rect">
              <a:avLst/>
            </a:prstGeom>
          </p:spPr>
        </p:pic>
        <p:pic>
          <p:nvPicPr>
            <p:cNvPr id="11" name="Picture 10">
              <a:extLst>
                <a:ext uri="{FF2B5EF4-FFF2-40B4-BE49-F238E27FC236}">
                  <a16:creationId xmlns:a16="http://schemas.microsoft.com/office/drawing/2014/main" id="{45BD57FB-EA61-F1AA-BAA9-2E323BABF6D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flipH="1">
              <a:off x="0" y="0"/>
              <a:ext cx="1625600" cy="1477138"/>
            </a:xfrm>
            <a:prstGeom prst="rect">
              <a:avLst/>
            </a:prstGeom>
          </p:spPr>
        </p:pic>
      </p:grpSp>
      <p:pic>
        <p:nvPicPr>
          <p:cNvPr id="12" name="Picture 11" descr="A blue and white logo&#10;&#10;Description automatically generated">
            <a:extLst>
              <a:ext uri="{FF2B5EF4-FFF2-40B4-BE49-F238E27FC236}">
                <a16:creationId xmlns:a16="http://schemas.microsoft.com/office/drawing/2014/main" id="{3A53C375-A31F-612A-A1E8-AC01F238336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60361" y="572209"/>
            <a:ext cx="1677580" cy="1677580"/>
          </a:xfrm>
          <a:prstGeom prst="rect">
            <a:avLst/>
          </a:prstGeom>
          <a:effectLst/>
        </p:spPr>
      </p:pic>
      <p:sp>
        <p:nvSpPr>
          <p:cNvPr id="13" name="TextBox 12">
            <a:extLst>
              <a:ext uri="{FF2B5EF4-FFF2-40B4-BE49-F238E27FC236}">
                <a16:creationId xmlns:a16="http://schemas.microsoft.com/office/drawing/2014/main" id="{C2589C0F-D45A-0DB2-A369-548CD252DC56}"/>
              </a:ext>
            </a:extLst>
          </p:cNvPr>
          <p:cNvSpPr txBox="1"/>
          <p:nvPr/>
        </p:nvSpPr>
        <p:spPr>
          <a:xfrm>
            <a:off x="4505008" y="2258738"/>
            <a:ext cx="3181985" cy="3139321"/>
          </a:xfrm>
          <a:prstGeom prst="rect">
            <a:avLst/>
          </a:prstGeom>
          <a:gradFill>
            <a:gsLst>
              <a:gs pos="100000">
                <a:srgbClr val="00C7FD"/>
              </a:gs>
              <a:gs pos="76000">
                <a:srgbClr val="0054AE"/>
              </a:gs>
              <a:gs pos="0">
                <a:srgbClr val="001E50">
                  <a:alpha val="0"/>
                </a:srgbClr>
              </a:gs>
            </a:gsLst>
            <a:lin ang="5400000" scaled="0"/>
          </a:gradFill>
          <a:ln w="4376" cap="flat">
            <a:noFill/>
            <a:prstDash val="solid"/>
            <a:miter/>
          </a:ln>
        </p:spPr>
        <p:txBody>
          <a:bodyPr lIns="182880" tIns="91440" bIns="1188720" rtlCol="0" anchor="b"/>
          <a:lstStyle>
            <a:defPPr>
              <a:defRPr lang="en-NL"/>
            </a:defPPr>
            <a:lvl1pPr>
              <a:defRPr>
                <a:solidFill>
                  <a:schemeClr val="bg1"/>
                </a:solidFill>
                <a:latin typeface="IntelOne Display Medium" panose="020B0703020203020204" pitchFamily="34" charset="0"/>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14" name="TextBox 13">
            <a:extLst>
              <a:ext uri="{FF2B5EF4-FFF2-40B4-BE49-F238E27FC236}">
                <a16:creationId xmlns:a16="http://schemas.microsoft.com/office/drawing/2014/main" id="{4A9C5E00-A1BE-CDE5-0F38-311DF2C0E4EC}"/>
              </a:ext>
            </a:extLst>
          </p:cNvPr>
          <p:cNvSpPr txBox="1"/>
          <p:nvPr/>
        </p:nvSpPr>
        <p:spPr>
          <a:xfrm>
            <a:off x="1108992" y="2258738"/>
            <a:ext cx="3181985" cy="3139321"/>
          </a:xfrm>
          <a:prstGeom prst="rect">
            <a:avLst/>
          </a:prstGeom>
          <a:gradFill>
            <a:gsLst>
              <a:gs pos="100000">
                <a:srgbClr val="00C7FD"/>
              </a:gs>
              <a:gs pos="76000">
                <a:srgbClr val="0054AE"/>
              </a:gs>
              <a:gs pos="0">
                <a:srgbClr val="001E50">
                  <a:alpha val="0"/>
                </a:srgbClr>
              </a:gs>
            </a:gsLst>
            <a:lin ang="5400000" scaled="0"/>
          </a:gradFill>
          <a:ln w="4376" cap="flat">
            <a:noFill/>
            <a:prstDash val="solid"/>
            <a:miter/>
          </a:ln>
        </p:spPr>
        <p:txBody>
          <a:bodyPr lIns="182880" tIns="91440" bIns="1188720" rtlCol="0" anchor="b"/>
          <a:lstStyle>
            <a:defPPr>
              <a:defRPr lang="en-NL"/>
            </a:defPPr>
            <a:lvl1pPr>
              <a:defRPr>
                <a:solidFill>
                  <a:schemeClr val="bg1"/>
                </a:solidFill>
                <a:latin typeface="IntelOne Display Medium" panose="020B0703020203020204" pitchFamily="34" charset="0"/>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15" name="TextBox 14">
            <a:extLst>
              <a:ext uri="{FF2B5EF4-FFF2-40B4-BE49-F238E27FC236}">
                <a16:creationId xmlns:a16="http://schemas.microsoft.com/office/drawing/2014/main" id="{8C633EC0-7A09-A00F-F386-7C866A43C44A}"/>
              </a:ext>
            </a:extLst>
          </p:cNvPr>
          <p:cNvSpPr txBox="1"/>
          <p:nvPr/>
        </p:nvSpPr>
        <p:spPr>
          <a:xfrm>
            <a:off x="7901995" y="2259027"/>
            <a:ext cx="3181985" cy="3139321"/>
          </a:xfrm>
          <a:prstGeom prst="rect">
            <a:avLst/>
          </a:prstGeom>
          <a:gradFill>
            <a:gsLst>
              <a:gs pos="100000">
                <a:srgbClr val="00C7FD"/>
              </a:gs>
              <a:gs pos="76000">
                <a:srgbClr val="0054AE"/>
              </a:gs>
              <a:gs pos="0">
                <a:srgbClr val="001E50">
                  <a:alpha val="0"/>
                </a:srgbClr>
              </a:gs>
            </a:gsLst>
            <a:lin ang="5400000" scaled="0"/>
          </a:gradFill>
          <a:ln w="4376" cap="flat">
            <a:noFill/>
            <a:prstDash val="solid"/>
            <a:miter/>
          </a:ln>
        </p:spPr>
        <p:txBody>
          <a:bodyPr lIns="182880" tIns="91440" bIns="1188720" rtlCol="0" anchor="b"/>
          <a:lstStyle>
            <a:defPPr>
              <a:defRPr lang="en-NL"/>
            </a:defPPr>
            <a:lvl1pPr>
              <a:defRPr>
                <a:solidFill>
                  <a:schemeClr val="bg1"/>
                </a:solidFill>
                <a:latin typeface="IntelOne Display Medium" panose="020B0703020203020204" pitchFamily="34" charset="0"/>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16" name="Rectangle 15">
            <a:extLst>
              <a:ext uri="{FF2B5EF4-FFF2-40B4-BE49-F238E27FC236}">
                <a16:creationId xmlns:a16="http://schemas.microsoft.com/office/drawing/2014/main" id="{8DDF25B2-C2E1-E4F9-B3B2-466123F660C0}"/>
              </a:ext>
            </a:extLst>
          </p:cNvPr>
          <p:cNvSpPr/>
          <p:nvPr/>
        </p:nvSpPr>
        <p:spPr>
          <a:xfrm>
            <a:off x="1610177" y="3259980"/>
            <a:ext cx="2179611" cy="966823"/>
          </a:xfrm>
          <a:prstGeom prst="rect">
            <a:avLst/>
          </a:prstGeom>
          <a:noFill/>
          <a:ln w="12700" cap="flat" cmpd="sng" algn="ctr">
            <a:noFill/>
            <a:prstDash val="solid"/>
            <a:miter lim="800000"/>
          </a:ln>
          <a:effectLst/>
        </p:spPr>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kern="0" dirty="0">
                <a:gradFill>
                  <a:gsLst>
                    <a:gs pos="0">
                      <a:srgbClr val="00C7FD"/>
                    </a:gs>
                    <a:gs pos="100000">
                      <a:srgbClr val="B4F0FF"/>
                    </a:gs>
                  </a:gsLst>
                  <a:lin ang="3240000" scaled="0"/>
                </a:gradFill>
                <a:latin typeface="IntelOne Display Medium" panose="020B0703020203020204" pitchFamily="34" charset="0"/>
                <a:sym typeface="Arial"/>
              </a:rPr>
              <a:t>1.9x</a:t>
            </a:r>
            <a:endParaRPr lang="en-US" sz="6600" kern="0" dirty="0">
              <a:gradFill>
                <a:gsLst>
                  <a:gs pos="0">
                    <a:srgbClr val="00C7FD"/>
                  </a:gs>
                  <a:gs pos="100000">
                    <a:srgbClr val="B4F0FF"/>
                  </a:gs>
                </a:gsLst>
                <a:lin ang="3240000" scaled="0"/>
              </a:gradFill>
              <a:latin typeface="IntelOne Display Medium" panose="020B0703020203020204" pitchFamily="34" charset="0"/>
            </a:endParaRPr>
          </a:p>
        </p:txBody>
      </p:sp>
      <p:sp>
        <p:nvSpPr>
          <p:cNvPr id="17" name="TextBox 16">
            <a:extLst>
              <a:ext uri="{FF2B5EF4-FFF2-40B4-BE49-F238E27FC236}">
                <a16:creationId xmlns:a16="http://schemas.microsoft.com/office/drawing/2014/main" id="{DC0E0BEC-242D-25F3-D780-2632689E7232}"/>
              </a:ext>
            </a:extLst>
          </p:cNvPr>
          <p:cNvSpPr txBox="1"/>
          <p:nvPr/>
        </p:nvSpPr>
        <p:spPr>
          <a:xfrm>
            <a:off x="8047005" y="4375326"/>
            <a:ext cx="3036003" cy="830997"/>
          </a:xfrm>
          <a:prstGeom prst="rect">
            <a:avLst/>
          </a:prstGeom>
          <a:noFill/>
        </p:spPr>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B4F0FF"/>
                </a:solidFill>
                <a:effectLst/>
                <a:uLnTx/>
                <a:uFillTx/>
                <a:latin typeface="+mj-lt"/>
                <a:cs typeface="Helvetica Neue Roman"/>
                <a:sym typeface="Arial"/>
              </a:rPr>
              <a:t>higher AI Inferencing performance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B4F0FF"/>
                </a:solidFill>
                <a:effectLst/>
                <a:uLnTx/>
                <a:uFillTx/>
                <a:latin typeface="+mj-lt"/>
                <a:cs typeface="Helvetica Neue Roman"/>
                <a:sym typeface="Arial"/>
              </a:rPr>
              <a:t>vs. AMD EPYC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4F0FF"/>
              </a:solidFill>
              <a:effectLst/>
              <a:uLnTx/>
              <a:uFillTx/>
              <a:latin typeface="+mj-lt"/>
            </a:endParaRPr>
          </a:p>
        </p:txBody>
      </p:sp>
      <p:sp>
        <p:nvSpPr>
          <p:cNvPr id="18" name="Rectangle 17">
            <a:extLst>
              <a:ext uri="{FF2B5EF4-FFF2-40B4-BE49-F238E27FC236}">
                <a16:creationId xmlns:a16="http://schemas.microsoft.com/office/drawing/2014/main" id="{B421439A-245C-4548-9ECC-9021EAE23E80}"/>
              </a:ext>
            </a:extLst>
          </p:cNvPr>
          <p:cNvSpPr/>
          <p:nvPr/>
        </p:nvSpPr>
        <p:spPr>
          <a:xfrm>
            <a:off x="4995792" y="3242497"/>
            <a:ext cx="2179611" cy="966823"/>
          </a:xfrm>
          <a:prstGeom prst="rect">
            <a:avLst/>
          </a:prstGeom>
          <a:noFill/>
          <a:ln w="12700" cap="flat" cmpd="sng" algn="ctr">
            <a:noFill/>
            <a:prstDash val="solid"/>
            <a:miter lim="800000"/>
          </a:ln>
          <a:effectLst/>
        </p:spPr>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kern="0" dirty="0">
                <a:gradFill>
                  <a:gsLst>
                    <a:gs pos="0">
                      <a:srgbClr val="00C7FD"/>
                    </a:gs>
                    <a:gs pos="100000">
                      <a:srgbClr val="B4F0FF"/>
                    </a:gs>
                  </a:gsLst>
                  <a:lin ang="3240000" scaled="0"/>
                </a:gradFill>
                <a:latin typeface="IntelOne Display Medium" panose="020B0703020203020204" pitchFamily="34" charset="0"/>
                <a:sym typeface="Arial"/>
              </a:rPr>
              <a:t>2.5x</a:t>
            </a:r>
            <a:endParaRPr lang="en-US" sz="6600" kern="0" dirty="0">
              <a:gradFill>
                <a:gsLst>
                  <a:gs pos="0">
                    <a:srgbClr val="00C7FD"/>
                  </a:gs>
                  <a:gs pos="100000">
                    <a:srgbClr val="B4F0FF"/>
                  </a:gs>
                </a:gsLst>
                <a:lin ang="3240000" scaled="0"/>
              </a:gradFill>
              <a:latin typeface="IntelOne Display Medium" panose="020B0703020203020204" pitchFamily="34" charset="0"/>
            </a:endParaRPr>
          </a:p>
        </p:txBody>
      </p:sp>
      <p:sp>
        <p:nvSpPr>
          <p:cNvPr id="19" name="TextBox 18">
            <a:extLst>
              <a:ext uri="{FF2B5EF4-FFF2-40B4-BE49-F238E27FC236}">
                <a16:creationId xmlns:a16="http://schemas.microsoft.com/office/drawing/2014/main" id="{85781AB8-BB01-1B27-C251-96F354175B0C}"/>
              </a:ext>
            </a:extLst>
          </p:cNvPr>
          <p:cNvSpPr txBox="1"/>
          <p:nvPr/>
        </p:nvSpPr>
        <p:spPr>
          <a:xfrm>
            <a:off x="4567596" y="4318811"/>
            <a:ext cx="3036003" cy="830997"/>
          </a:xfrm>
          <a:prstGeom prst="rect">
            <a:avLst/>
          </a:prstGeom>
          <a:noFill/>
        </p:spPr>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B4F0FF"/>
                </a:solidFill>
                <a:effectLst/>
                <a:uLnTx/>
                <a:uFillTx/>
                <a:latin typeface="+mj-lt"/>
                <a:cs typeface="Helvetica Neue Roman"/>
                <a:sym typeface="Arial"/>
              </a:rPr>
              <a:t>higher HPC 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B4F0FF"/>
                </a:solidFill>
                <a:effectLst/>
                <a:uLnTx/>
                <a:uFillTx/>
                <a:latin typeface="+mj-lt"/>
                <a:cs typeface="Helvetica Neue Roman"/>
                <a:sym typeface="Arial"/>
              </a:rPr>
              <a:t>vs. prior generation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4F0FF"/>
              </a:solidFill>
              <a:effectLst/>
              <a:uLnTx/>
              <a:uFillTx/>
              <a:latin typeface="+mj-lt"/>
            </a:endParaRPr>
          </a:p>
        </p:txBody>
      </p:sp>
      <p:sp>
        <p:nvSpPr>
          <p:cNvPr id="20" name="Rectangle 19">
            <a:extLst>
              <a:ext uri="{FF2B5EF4-FFF2-40B4-BE49-F238E27FC236}">
                <a16:creationId xmlns:a16="http://schemas.microsoft.com/office/drawing/2014/main" id="{E627879B-D7ED-6BC5-09EC-F3C941C82544}"/>
              </a:ext>
            </a:extLst>
          </p:cNvPr>
          <p:cNvSpPr/>
          <p:nvPr/>
        </p:nvSpPr>
        <p:spPr>
          <a:xfrm>
            <a:off x="8428573" y="3297445"/>
            <a:ext cx="2179611" cy="966823"/>
          </a:xfrm>
          <a:prstGeom prst="rect">
            <a:avLst/>
          </a:prstGeom>
          <a:noFill/>
          <a:ln w="12700" cap="flat" cmpd="sng" algn="ctr">
            <a:noFill/>
            <a:prstDash val="solid"/>
            <a:miter lim="800000"/>
          </a:ln>
          <a:effectLst/>
        </p:spPr>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kern="0" dirty="0">
                <a:gradFill>
                  <a:gsLst>
                    <a:gs pos="0">
                      <a:srgbClr val="00C7FD"/>
                    </a:gs>
                    <a:gs pos="100000">
                      <a:srgbClr val="B4F0FF"/>
                    </a:gs>
                  </a:gsLst>
                  <a:lin ang="3240000" scaled="0"/>
                </a:gradFill>
                <a:latin typeface="IntelOne Display Medium" panose="020B0703020203020204" pitchFamily="34" charset="0"/>
                <a:sym typeface="Arial"/>
              </a:rPr>
              <a:t>5.5x</a:t>
            </a:r>
            <a:endParaRPr lang="en-US" sz="6600" kern="0" dirty="0">
              <a:gradFill>
                <a:gsLst>
                  <a:gs pos="0">
                    <a:srgbClr val="00C7FD"/>
                  </a:gs>
                  <a:gs pos="100000">
                    <a:srgbClr val="B4F0FF"/>
                  </a:gs>
                </a:gsLst>
                <a:lin ang="3240000" scaled="0"/>
              </a:gradFill>
              <a:latin typeface="IntelOne Display Medium" panose="020B0703020203020204" pitchFamily="34" charset="0"/>
            </a:endParaRPr>
          </a:p>
        </p:txBody>
      </p:sp>
      <p:sp>
        <p:nvSpPr>
          <p:cNvPr id="21" name="TextBox 20">
            <a:extLst>
              <a:ext uri="{FF2B5EF4-FFF2-40B4-BE49-F238E27FC236}">
                <a16:creationId xmlns:a16="http://schemas.microsoft.com/office/drawing/2014/main" id="{2DBDBEC4-9486-F50B-3873-F22D4B6C82A1}"/>
              </a:ext>
            </a:extLst>
          </p:cNvPr>
          <p:cNvSpPr txBox="1"/>
          <p:nvPr/>
        </p:nvSpPr>
        <p:spPr>
          <a:xfrm>
            <a:off x="1308016" y="4285820"/>
            <a:ext cx="2781992" cy="830997"/>
          </a:xfrm>
          <a:prstGeom prst="rect">
            <a:avLst/>
          </a:prstGeom>
          <a:noFill/>
        </p:spPr>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B4F0FF"/>
                </a:solidFill>
                <a:effectLst/>
                <a:uLnTx/>
                <a:uFillTx/>
                <a:latin typeface="+mj-lt"/>
                <a:cs typeface="Helvetica Neue Roman"/>
                <a:sym typeface="Arial"/>
              </a:rPr>
              <a:t>higher</a:t>
            </a:r>
            <a:r>
              <a:rPr lang="en-US" sz="1200" kern="0" dirty="0">
                <a:solidFill>
                  <a:srgbClr val="B4F0FF"/>
                </a:solidFill>
                <a:latin typeface="+mj-lt"/>
                <a:cs typeface="Helvetica Neue Roman"/>
                <a:sym typeface="Arial"/>
              </a:rPr>
              <a:t> performance per watt at a typical 40% server utilization vs. prior generation</a:t>
            </a:r>
            <a:endParaRPr kumimoji="0" lang="en-US" sz="1200" b="0" i="0" u="none" strike="noStrike" kern="0" cap="none" spc="0" normalizeH="0" baseline="0" noProof="0" dirty="0">
              <a:ln>
                <a:noFill/>
              </a:ln>
              <a:solidFill>
                <a:srgbClr val="B4F0FF"/>
              </a:solidFill>
              <a:effectLst/>
              <a:uLnTx/>
              <a:uFillTx/>
              <a:latin typeface="+mj-lt"/>
              <a:cs typeface="Helvetica Neue Roman"/>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4F0FF"/>
              </a:solidFill>
              <a:effectLst/>
              <a:uLnTx/>
              <a:uFillTx/>
              <a:latin typeface="+mj-lt"/>
            </a:endParaRPr>
          </a:p>
        </p:txBody>
      </p:sp>
      <p:sp>
        <p:nvSpPr>
          <p:cNvPr id="22" name="TextBox 21">
            <a:extLst>
              <a:ext uri="{FF2B5EF4-FFF2-40B4-BE49-F238E27FC236}">
                <a16:creationId xmlns:a16="http://schemas.microsoft.com/office/drawing/2014/main" id="{2F2A8F14-037B-E59B-A803-A93FB9947342}"/>
              </a:ext>
            </a:extLst>
          </p:cNvPr>
          <p:cNvSpPr txBox="1"/>
          <p:nvPr/>
        </p:nvSpPr>
        <p:spPr>
          <a:xfrm>
            <a:off x="1108021" y="5110686"/>
            <a:ext cx="3192618" cy="793728"/>
          </a:xfrm>
          <a:prstGeom prst="rect">
            <a:avLst/>
          </a:prstGeom>
          <a:gradFill>
            <a:gsLst>
              <a:gs pos="1000">
                <a:srgbClr val="00285A"/>
              </a:gs>
              <a:gs pos="100000">
                <a:srgbClr val="96A1C4"/>
              </a:gs>
            </a:gsLst>
            <a:lin ang="2700000" scaled="1"/>
          </a:gradFill>
        </p:spPr>
        <p:txBody>
          <a:bodyPr wrap="square" lIns="0" tIns="0" rIns="0" bIns="0" anchor="ctr">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dirty="0">
                <a:solidFill>
                  <a:schemeClr val="bg1"/>
                </a:solidFill>
                <a:latin typeface="IntelOne Display Medium" panose="020B0703020203020204" pitchFamily="34" charset="0"/>
                <a:ea typeface="+mj-ea"/>
                <a:cs typeface="+mj-cs"/>
                <a:sym typeface="Arial"/>
              </a:rPr>
              <a:t>Designed for </a:t>
            </a:r>
          </a:p>
          <a:p>
            <a:pPr marL="0" marR="0" lvl="0" indent="0" algn="ctr" defTabSz="914400" rtl="0" eaLnBrk="1" fontAlgn="auto" latinLnBrk="0" hangingPunct="1">
              <a:lnSpc>
                <a:spcPct val="85000"/>
              </a:lnSpc>
              <a:spcBef>
                <a:spcPts val="0"/>
              </a:spcBef>
              <a:spcAft>
                <a:spcPts val="0"/>
              </a:spcAft>
              <a:buClrTx/>
              <a:buSzTx/>
              <a:buFontTx/>
              <a:buNone/>
              <a:tabLst/>
              <a:defRPr/>
            </a:pPr>
            <a:r>
              <a:rPr lang="en-US" dirty="0">
                <a:solidFill>
                  <a:schemeClr val="bg1"/>
                </a:solidFill>
                <a:latin typeface="IntelOne Display Medium" panose="020B0703020203020204" pitchFamily="34" charset="0"/>
                <a:ea typeface="+mj-ea"/>
                <a:cs typeface="+mj-cs"/>
                <a:sym typeface="Arial"/>
              </a:rPr>
              <a:t>Efficiency</a:t>
            </a:r>
          </a:p>
        </p:txBody>
      </p:sp>
      <p:sp>
        <p:nvSpPr>
          <p:cNvPr id="23" name="TextBox 22">
            <a:extLst>
              <a:ext uri="{FF2B5EF4-FFF2-40B4-BE49-F238E27FC236}">
                <a16:creationId xmlns:a16="http://schemas.microsoft.com/office/drawing/2014/main" id="{A4C62F1A-D29F-0636-D39A-8A177BE391C3}"/>
              </a:ext>
            </a:extLst>
          </p:cNvPr>
          <p:cNvSpPr txBox="1"/>
          <p:nvPr/>
        </p:nvSpPr>
        <p:spPr>
          <a:xfrm>
            <a:off x="4505007" y="5110686"/>
            <a:ext cx="3181985" cy="793728"/>
          </a:xfrm>
          <a:prstGeom prst="rect">
            <a:avLst/>
          </a:prstGeom>
          <a:gradFill>
            <a:gsLst>
              <a:gs pos="1000">
                <a:srgbClr val="00285A"/>
              </a:gs>
              <a:gs pos="100000">
                <a:srgbClr val="96A1C4"/>
              </a:gs>
            </a:gsLst>
            <a:lin ang="2700000" scaled="1"/>
          </a:gradFill>
        </p:spPr>
        <p:txBody>
          <a:bodyPr wrap="square" lIns="0" tIns="0" rIns="0" bIns="0" anchor="ctr">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a:solidFill>
                  <a:schemeClr val="bg1"/>
                </a:solidFill>
                <a:latin typeface="IntelOne Display Medium" panose="020B0703020203020204" pitchFamily="34" charset="0"/>
                <a:ea typeface="+mj-ea"/>
                <a:cs typeface="+mj-cs"/>
                <a:sym typeface="Arial"/>
              </a:rPr>
              <a:t>Significant</a:t>
            </a:r>
            <a:br>
              <a:rPr lang="en-US">
                <a:solidFill>
                  <a:schemeClr val="bg1"/>
                </a:solidFill>
                <a:latin typeface="IntelOne Display Medium" panose="020B0703020203020204" pitchFamily="34" charset="0"/>
                <a:ea typeface="+mj-ea"/>
                <a:cs typeface="+mj-cs"/>
                <a:sym typeface="Arial"/>
              </a:rPr>
            </a:br>
            <a:r>
              <a:rPr lang="en-US">
                <a:solidFill>
                  <a:schemeClr val="bg1"/>
                </a:solidFill>
                <a:latin typeface="IntelOne Display Medium" panose="020B0703020203020204" pitchFamily="34" charset="0"/>
                <a:ea typeface="+mj-ea"/>
                <a:cs typeface="+mj-cs"/>
                <a:sym typeface="Arial"/>
              </a:rPr>
              <a:t>Performance Leaps </a:t>
            </a:r>
          </a:p>
        </p:txBody>
      </p:sp>
      <p:sp>
        <p:nvSpPr>
          <p:cNvPr id="24" name="TextBox 23">
            <a:extLst>
              <a:ext uri="{FF2B5EF4-FFF2-40B4-BE49-F238E27FC236}">
                <a16:creationId xmlns:a16="http://schemas.microsoft.com/office/drawing/2014/main" id="{11D50CAE-B98A-DAA1-6C4F-B0E9F29733DF}"/>
              </a:ext>
            </a:extLst>
          </p:cNvPr>
          <p:cNvSpPr txBox="1"/>
          <p:nvPr/>
        </p:nvSpPr>
        <p:spPr>
          <a:xfrm>
            <a:off x="7901024" y="5110686"/>
            <a:ext cx="3182956" cy="793728"/>
          </a:xfrm>
          <a:prstGeom prst="rect">
            <a:avLst/>
          </a:prstGeom>
          <a:gradFill>
            <a:gsLst>
              <a:gs pos="1000">
                <a:srgbClr val="00285A"/>
              </a:gs>
              <a:gs pos="100000">
                <a:srgbClr val="96A1C4"/>
              </a:gs>
            </a:gsLst>
            <a:lin ang="2700000" scaled="1"/>
          </a:gradFill>
        </p:spPr>
        <p:txBody>
          <a:bodyPr wrap="square" lIns="0" tIns="0" rIns="0" bIns="0" anchor="ctr">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IntelOne Display Medium" panose="020B0703020203020204" pitchFamily="34" charset="0"/>
                <a:ea typeface="+mj-ea"/>
                <a:cs typeface="+mj-cs"/>
                <a:sym typeface="Arial"/>
              </a:rPr>
              <a:t>Unmatched </a:t>
            </a:r>
          </a:p>
          <a:p>
            <a:pPr marL="0" marR="0" lvl="0" indent="0" algn="ctr" defTabSz="914400" rtl="0" eaLnBrk="1" fontAlgn="auto" latinLnBrk="0" hangingPunct="1">
              <a:lnSpc>
                <a:spcPct val="85000"/>
              </a:lnSpc>
              <a:spcBef>
                <a:spcPts val="0"/>
              </a:spcBef>
              <a:spcAft>
                <a:spcPts val="0"/>
              </a:spcAft>
              <a:buClrTx/>
              <a:buSzTx/>
              <a:buFontTx/>
              <a:buNone/>
              <a:tabLst/>
              <a:defRPr/>
            </a:pPr>
            <a:r>
              <a:rPr lang="en-US">
                <a:solidFill>
                  <a:schemeClr val="bg1"/>
                </a:solidFill>
                <a:latin typeface="IntelOne Display Medium" panose="020B0703020203020204" pitchFamily="34" charset="0"/>
                <a:ea typeface="+mj-ea"/>
                <a:cs typeface="+mj-cs"/>
                <a:sym typeface="Arial"/>
              </a:rPr>
              <a:t>Performance</a:t>
            </a:r>
            <a:endParaRPr kumimoji="0" lang="en-US" sz="1800" b="0" i="0" u="none" strike="noStrike" kern="1200" cap="none" spc="0" normalizeH="0" baseline="0" noProof="0">
              <a:ln>
                <a:noFill/>
              </a:ln>
              <a:solidFill>
                <a:schemeClr val="bg1"/>
              </a:solidFill>
              <a:effectLst/>
              <a:uLnTx/>
              <a:uFillTx/>
              <a:latin typeface="+mj-lt"/>
            </a:endParaRPr>
          </a:p>
        </p:txBody>
      </p:sp>
      <p:sp>
        <p:nvSpPr>
          <p:cNvPr id="25" name="Title 4">
            <a:extLst>
              <a:ext uri="{FF2B5EF4-FFF2-40B4-BE49-F238E27FC236}">
                <a16:creationId xmlns:a16="http://schemas.microsoft.com/office/drawing/2014/main" id="{9FC6A225-063D-DFCD-3412-9A48DE59733B}"/>
              </a:ext>
            </a:extLst>
          </p:cNvPr>
          <p:cNvSpPr txBox="1">
            <a:spLocks/>
          </p:cNvSpPr>
          <p:nvPr/>
        </p:nvSpPr>
        <p:spPr>
          <a:xfrm>
            <a:off x="2477190" y="1531829"/>
            <a:ext cx="5813673" cy="726909"/>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600" kern="1200">
                <a:solidFill>
                  <a:srgbClr val="FFFFFF"/>
                </a:solidFill>
                <a:latin typeface="+mj-lt"/>
                <a:ea typeface="+mj-ea"/>
                <a:cs typeface="+mj-cs"/>
              </a:defRPr>
            </a:lvl1pPr>
          </a:lstStyle>
          <a:p>
            <a:r>
              <a:rPr lang="en-US">
                <a:latin typeface="IntelOne Display Medium" panose="020B0703020203020204" pitchFamily="34" charset="0"/>
              </a:rPr>
              <a:t>Intel</a:t>
            </a:r>
            <a:r>
              <a:rPr lang="en-US" baseline="30000">
                <a:latin typeface="IntelOne Display Medium" panose="020B0703020203020204" pitchFamily="34" charset="0"/>
              </a:rPr>
              <a:t>®</a:t>
            </a:r>
            <a:r>
              <a:rPr lang="en-US">
                <a:latin typeface="IntelOne Display Medium" panose="020B0703020203020204" pitchFamily="34" charset="0"/>
              </a:rPr>
              <a:t> Xeon</a:t>
            </a:r>
            <a:r>
              <a:rPr lang="en-US" baseline="30000">
                <a:latin typeface="IntelOne Display Medium" panose="020B0703020203020204" pitchFamily="34" charset="0"/>
              </a:rPr>
              <a:t>®</a:t>
            </a:r>
            <a:r>
              <a:rPr lang="en-US">
                <a:latin typeface="IntelOne Display Medium" panose="020B0703020203020204" pitchFamily="34" charset="0"/>
              </a:rPr>
              <a:t> 6 </a:t>
            </a:r>
            <a:r>
              <a:rPr lang="en-US"/>
              <a:t>Processor</a:t>
            </a:r>
          </a:p>
        </p:txBody>
      </p:sp>
      <p:sp>
        <p:nvSpPr>
          <p:cNvPr id="26" name="TextBox 25">
            <a:extLst>
              <a:ext uri="{FF2B5EF4-FFF2-40B4-BE49-F238E27FC236}">
                <a16:creationId xmlns:a16="http://schemas.microsoft.com/office/drawing/2014/main" id="{AD4B8572-07DA-69ED-2623-CCD42AEE1514}"/>
              </a:ext>
            </a:extLst>
          </p:cNvPr>
          <p:cNvSpPr txBox="1"/>
          <p:nvPr/>
        </p:nvSpPr>
        <p:spPr>
          <a:xfrm>
            <a:off x="1231899" y="6564874"/>
            <a:ext cx="10613551"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nchor="b" anchorCtr="0">
            <a:spAutoFit/>
          </a:bodyPr>
          <a:lstStyle/>
          <a:p>
            <a:pPr defTabSz="3251036" hangingPunct="0"/>
            <a:r>
              <a:rPr lang="en-US" sz="800">
                <a:latin typeface="+mj-lt"/>
                <a:sym typeface="Helvetica Neue"/>
              </a:rPr>
              <a:t>See [9G2, 9H9, 9A3] at intel.com/</a:t>
            </a:r>
            <a:r>
              <a:rPr lang="en-US" sz="800" err="1">
                <a:latin typeface="+mj-lt"/>
                <a:sym typeface="Helvetica Neue"/>
              </a:rPr>
              <a:t>processorclaims</a:t>
            </a:r>
            <a:r>
              <a:rPr lang="en-US" sz="800">
                <a:latin typeface="+mj-lt"/>
                <a:sym typeface="Helvetica Neue"/>
              </a:rPr>
              <a:t>: Intel Xeon 6.  Results may vary</a:t>
            </a:r>
          </a:p>
        </p:txBody>
      </p:sp>
    </p:spTree>
    <p:extLst>
      <p:ext uri="{BB962C8B-B14F-4D97-AF65-F5344CB8AC3E}">
        <p14:creationId xmlns:p14="http://schemas.microsoft.com/office/powerpoint/2010/main" val="144948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ED096-6225-8900-693F-B80880D3F59F}"/>
            </a:ext>
          </a:extLst>
        </p:cNvPr>
        <p:cNvGrpSpPr/>
        <p:nvPr/>
      </p:nvGrpSpPr>
      <p:grpSpPr>
        <a:xfrm>
          <a:off x="0" y="0"/>
          <a:ext cx="0" cy="0"/>
          <a:chOff x="0" y="0"/>
          <a:chExt cx="0" cy="0"/>
        </a:xfrm>
      </p:grpSpPr>
      <p:sp>
        <p:nvSpPr>
          <p:cNvPr id="283" name="Single Title Line">
            <a:extLst>
              <a:ext uri="{FF2B5EF4-FFF2-40B4-BE49-F238E27FC236}">
                <a16:creationId xmlns:a16="http://schemas.microsoft.com/office/drawing/2014/main" id="{AB9507CE-CE38-5E87-8967-068073AF53C9}"/>
              </a:ext>
            </a:extLst>
          </p:cNvPr>
          <p:cNvSpPr txBox="1">
            <a:spLocks noGrp="1"/>
          </p:cNvSpPr>
          <p:nvPr>
            <p:ph type="title"/>
          </p:nvPr>
        </p:nvSpPr>
        <p:spPr>
          <a:xfrm>
            <a:off x="640080" y="347472"/>
            <a:ext cx="10911840" cy="640080"/>
          </a:xfrm>
        </p:spPr>
        <p:txBody>
          <a:bodyPr/>
          <a:lstStyle/>
          <a:p>
            <a:r>
              <a:rPr lang="en-US"/>
              <a:t>Intel x Red Hat: Core Pillars</a:t>
            </a:r>
          </a:p>
        </p:txBody>
      </p:sp>
      <p:sp>
        <p:nvSpPr>
          <p:cNvPr id="9" name="Text Placeholder 8">
            <a:extLst>
              <a:ext uri="{FF2B5EF4-FFF2-40B4-BE49-F238E27FC236}">
                <a16:creationId xmlns:a16="http://schemas.microsoft.com/office/drawing/2014/main" id="{EA8449E4-0E61-20AE-023B-531A3A639316}"/>
              </a:ext>
            </a:extLst>
          </p:cNvPr>
          <p:cNvSpPr>
            <a:spLocks noGrp="1"/>
          </p:cNvSpPr>
          <p:nvPr>
            <p:ph type="body" sz="quarter" idx="10"/>
          </p:nvPr>
        </p:nvSpPr>
        <p:spPr>
          <a:xfrm>
            <a:off x="640079" y="1352550"/>
            <a:ext cx="2994055" cy="731520"/>
          </a:xfrm>
        </p:spPr>
        <p:txBody>
          <a:bodyPr/>
          <a:lstStyle/>
          <a:p>
            <a:r>
              <a:rPr lang="en-US"/>
              <a:t>AI</a:t>
            </a:r>
          </a:p>
        </p:txBody>
      </p:sp>
      <p:sp>
        <p:nvSpPr>
          <p:cNvPr id="284" name="Subtitle And Bullet Text 1">
            <a:extLst>
              <a:ext uri="{FF2B5EF4-FFF2-40B4-BE49-F238E27FC236}">
                <a16:creationId xmlns:a16="http://schemas.microsoft.com/office/drawing/2014/main" id="{6C2F5C1C-6285-ED83-7651-164C1B149B9D}"/>
              </a:ext>
            </a:extLst>
          </p:cNvPr>
          <p:cNvSpPr txBox="1">
            <a:spLocks noGrp="1"/>
          </p:cNvSpPr>
          <p:nvPr>
            <p:ph sz="half" idx="1"/>
          </p:nvPr>
        </p:nvSpPr>
        <p:spPr>
          <a:xfrm>
            <a:off x="640080" y="2084069"/>
            <a:ext cx="2994056" cy="4134169"/>
          </a:xfrm>
        </p:spPr>
        <p:txBody>
          <a:bodyPr vert="horz" lIns="137160" tIns="137160" rIns="137160" bIns="137160" rtlCol="0" anchor="t">
            <a:normAutofit/>
          </a:bodyPr>
          <a:lstStyle/>
          <a:p>
            <a:pPr marL="0" indent="0" algn="ctr">
              <a:buNone/>
            </a:pPr>
            <a:r>
              <a:rPr lang="en-US" sz="1600"/>
              <a:t>Intel’s</a:t>
            </a:r>
            <a:r>
              <a:rPr lang="en-US" sz="1600">
                <a:ea typeface="+mn-lt"/>
                <a:cs typeface="+mn-lt"/>
              </a:rPr>
              <a:t> entire AI portfolio (SW/HW) is integrated into Red Hat OpenShift AI providing users an Open/Scalable AI experience</a:t>
            </a:r>
            <a:endParaRPr lang="en-US" sz="1600"/>
          </a:p>
        </p:txBody>
      </p:sp>
      <p:sp>
        <p:nvSpPr>
          <p:cNvPr id="10" name="Text Placeholder 9">
            <a:extLst>
              <a:ext uri="{FF2B5EF4-FFF2-40B4-BE49-F238E27FC236}">
                <a16:creationId xmlns:a16="http://schemas.microsoft.com/office/drawing/2014/main" id="{9C2074E1-7521-A575-9565-2251ED160838}"/>
              </a:ext>
            </a:extLst>
          </p:cNvPr>
          <p:cNvSpPr>
            <a:spLocks noGrp="1"/>
          </p:cNvSpPr>
          <p:nvPr>
            <p:ph type="body" sz="quarter" idx="11"/>
          </p:nvPr>
        </p:nvSpPr>
        <p:spPr>
          <a:xfrm>
            <a:off x="4362830" y="1352550"/>
            <a:ext cx="3248026" cy="731520"/>
          </a:xfrm>
        </p:spPr>
        <p:txBody>
          <a:bodyPr/>
          <a:lstStyle/>
          <a:p>
            <a:r>
              <a:rPr lang="en-US"/>
              <a:t>Virtualization</a:t>
            </a:r>
          </a:p>
        </p:txBody>
      </p:sp>
      <p:sp>
        <p:nvSpPr>
          <p:cNvPr id="2" name="Content Placeholder 1">
            <a:extLst>
              <a:ext uri="{FF2B5EF4-FFF2-40B4-BE49-F238E27FC236}">
                <a16:creationId xmlns:a16="http://schemas.microsoft.com/office/drawing/2014/main" id="{391ECDA5-4CD9-FF07-D975-723D6452B795}"/>
              </a:ext>
            </a:extLst>
          </p:cNvPr>
          <p:cNvSpPr>
            <a:spLocks noGrp="1"/>
          </p:cNvSpPr>
          <p:nvPr>
            <p:ph sz="half" idx="2"/>
          </p:nvPr>
        </p:nvSpPr>
        <p:spPr>
          <a:xfrm>
            <a:off x="4300728" y="2084069"/>
            <a:ext cx="3310128" cy="4134169"/>
          </a:xfrm>
        </p:spPr>
        <p:txBody>
          <a:bodyPr vert="horz" lIns="137160" tIns="137160" rIns="137160" bIns="137160" rtlCol="0" anchor="t">
            <a:normAutofit/>
          </a:bodyPr>
          <a:lstStyle/>
          <a:p>
            <a:pPr marL="0" indent="0" algn="ctr">
              <a:buNone/>
            </a:pPr>
            <a:r>
              <a:rPr lang="en-US" sz="1800"/>
              <a:t>Explore</a:t>
            </a:r>
            <a:r>
              <a:rPr lang="en-US" sz="1800">
                <a:ea typeface="+mn-lt"/>
                <a:cs typeface="+mn-lt"/>
              </a:rPr>
              <a:t> alternative Red Hat on Intel virtualization options for Containers and/or VMs</a:t>
            </a:r>
            <a:endParaRPr lang="en-US" sz="1800"/>
          </a:p>
        </p:txBody>
      </p:sp>
      <p:pic>
        <p:nvPicPr>
          <p:cNvPr id="5" name="Picture 4" descr="A blue and white logo&#10;&#10;Description automatically generated">
            <a:extLst>
              <a:ext uri="{FF2B5EF4-FFF2-40B4-BE49-F238E27FC236}">
                <a16:creationId xmlns:a16="http://schemas.microsoft.com/office/drawing/2014/main" id="{D6C263B0-527D-6AF8-BBB2-731C79CF96AC}"/>
              </a:ext>
            </a:extLst>
          </p:cNvPr>
          <p:cNvPicPr>
            <a:picLocks noChangeAspect="1"/>
          </p:cNvPicPr>
          <p:nvPr/>
        </p:nvPicPr>
        <p:blipFill>
          <a:blip r:embed="rId3"/>
          <a:stretch>
            <a:fillRect/>
          </a:stretch>
        </p:blipFill>
        <p:spPr>
          <a:xfrm>
            <a:off x="819679" y="4869767"/>
            <a:ext cx="1163271" cy="1163271"/>
          </a:xfrm>
          <a:prstGeom prst="rect">
            <a:avLst/>
          </a:prstGeom>
        </p:spPr>
      </p:pic>
      <p:pic>
        <p:nvPicPr>
          <p:cNvPr id="6" name="Picture 5" descr="A blue and white logo&#10;&#10;Description automatically generated">
            <a:extLst>
              <a:ext uri="{FF2B5EF4-FFF2-40B4-BE49-F238E27FC236}">
                <a16:creationId xmlns:a16="http://schemas.microsoft.com/office/drawing/2014/main" id="{40D80A30-C6A9-B81E-B947-CF188EBAF016}"/>
              </a:ext>
            </a:extLst>
          </p:cNvPr>
          <p:cNvPicPr>
            <a:picLocks noChangeAspect="1"/>
          </p:cNvPicPr>
          <p:nvPr/>
        </p:nvPicPr>
        <p:blipFill>
          <a:blip r:embed="rId4"/>
          <a:stretch>
            <a:fillRect/>
          </a:stretch>
        </p:blipFill>
        <p:spPr>
          <a:xfrm>
            <a:off x="2201355" y="4869769"/>
            <a:ext cx="1163271" cy="1163271"/>
          </a:xfrm>
          <a:prstGeom prst="rect">
            <a:avLst/>
          </a:prstGeom>
        </p:spPr>
      </p:pic>
      <p:pic>
        <p:nvPicPr>
          <p:cNvPr id="12" name="Picture 11" descr="A black and white sign with white text&#10;&#10;AI-generated content may be incorrect.">
            <a:extLst>
              <a:ext uri="{FF2B5EF4-FFF2-40B4-BE49-F238E27FC236}">
                <a16:creationId xmlns:a16="http://schemas.microsoft.com/office/drawing/2014/main" id="{48F77481-E27D-4D90-9470-A5085B20D62B}"/>
              </a:ext>
            </a:extLst>
          </p:cNvPr>
          <p:cNvPicPr>
            <a:picLocks noChangeAspect="1"/>
          </p:cNvPicPr>
          <p:nvPr/>
        </p:nvPicPr>
        <p:blipFill>
          <a:blip r:embed="rId5"/>
          <a:stretch>
            <a:fillRect/>
          </a:stretch>
        </p:blipFill>
        <p:spPr>
          <a:xfrm>
            <a:off x="765867" y="3856864"/>
            <a:ext cx="2434167" cy="711753"/>
          </a:xfrm>
          <a:prstGeom prst="rect">
            <a:avLst/>
          </a:prstGeom>
        </p:spPr>
      </p:pic>
      <p:pic>
        <p:nvPicPr>
          <p:cNvPr id="3" name="Picture 2" descr="A blue and white logo&#10;&#10;Description automatically generated">
            <a:extLst>
              <a:ext uri="{FF2B5EF4-FFF2-40B4-BE49-F238E27FC236}">
                <a16:creationId xmlns:a16="http://schemas.microsoft.com/office/drawing/2014/main" id="{732A8155-5409-F355-1C07-5AF569503F59}"/>
              </a:ext>
            </a:extLst>
          </p:cNvPr>
          <p:cNvPicPr>
            <a:picLocks noChangeAspect="1"/>
          </p:cNvPicPr>
          <p:nvPr/>
        </p:nvPicPr>
        <p:blipFill>
          <a:blip r:embed="rId3"/>
          <a:stretch>
            <a:fillRect/>
          </a:stretch>
        </p:blipFill>
        <p:spPr>
          <a:xfrm>
            <a:off x="5405207" y="4869768"/>
            <a:ext cx="1163271" cy="1163271"/>
          </a:xfrm>
          <a:prstGeom prst="rect">
            <a:avLst/>
          </a:prstGeom>
        </p:spPr>
      </p:pic>
      <p:pic>
        <p:nvPicPr>
          <p:cNvPr id="4" name="Picture 3" descr="A white text on a black background&#10;&#10;AI-generated content may be incorrect.">
            <a:extLst>
              <a:ext uri="{FF2B5EF4-FFF2-40B4-BE49-F238E27FC236}">
                <a16:creationId xmlns:a16="http://schemas.microsoft.com/office/drawing/2014/main" id="{D5FD6EF4-19CD-46E6-ADB6-13A3DAC71F9B}"/>
              </a:ext>
            </a:extLst>
          </p:cNvPr>
          <p:cNvPicPr>
            <a:picLocks noChangeAspect="1"/>
          </p:cNvPicPr>
          <p:nvPr/>
        </p:nvPicPr>
        <p:blipFill>
          <a:blip r:embed="rId6"/>
          <a:stretch>
            <a:fillRect/>
          </a:stretch>
        </p:blipFill>
        <p:spPr>
          <a:xfrm>
            <a:off x="5065937" y="6429162"/>
            <a:ext cx="1755325" cy="270767"/>
          </a:xfrm>
          <a:prstGeom prst="rect">
            <a:avLst/>
          </a:prstGeom>
        </p:spPr>
      </p:pic>
      <p:pic>
        <p:nvPicPr>
          <p:cNvPr id="8" name="Picture 7" descr="A black background with white text&#10;&#10;AI-generated content may be incorrect.">
            <a:extLst>
              <a:ext uri="{FF2B5EF4-FFF2-40B4-BE49-F238E27FC236}">
                <a16:creationId xmlns:a16="http://schemas.microsoft.com/office/drawing/2014/main" id="{B635D88E-C4A0-27F4-9A22-7DACB151F576}"/>
              </a:ext>
            </a:extLst>
          </p:cNvPr>
          <p:cNvPicPr>
            <a:picLocks noChangeAspect="1"/>
          </p:cNvPicPr>
          <p:nvPr/>
        </p:nvPicPr>
        <p:blipFill>
          <a:blip r:embed="rId7"/>
          <a:stretch>
            <a:fillRect/>
          </a:stretch>
        </p:blipFill>
        <p:spPr>
          <a:xfrm>
            <a:off x="4348170" y="3696819"/>
            <a:ext cx="3248025" cy="962025"/>
          </a:xfrm>
          <a:prstGeom prst="rect">
            <a:avLst/>
          </a:prstGeom>
        </p:spPr>
      </p:pic>
      <p:sp>
        <p:nvSpPr>
          <p:cNvPr id="11" name="Text Placeholder 8">
            <a:extLst>
              <a:ext uri="{FF2B5EF4-FFF2-40B4-BE49-F238E27FC236}">
                <a16:creationId xmlns:a16="http://schemas.microsoft.com/office/drawing/2014/main" id="{017D8766-720F-5BF1-BCB3-C4235004B54A}"/>
              </a:ext>
            </a:extLst>
          </p:cNvPr>
          <p:cNvSpPr txBox="1">
            <a:spLocks/>
          </p:cNvSpPr>
          <p:nvPr/>
        </p:nvSpPr>
        <p:spPr>
          <a:xfrm>
            <a:off x="8500871" y="1358646"/>
            <a:ext cx="3051047" cy="731520"/>
          </a:xfrm>
          <a:prstGeom prst="rect">
            <a:avLst/>
          </a:prstGeom>
          <a:solidFill>
            <a:schemeClr val="accent1"/>
          </a:solidFill>
          <a:ln>
            <a:noFill/>
          </a:ln>
        </p:spPr>
        <p:txBody>
          <a:bodyPr vert="horz" lIns="137160" tIns="137160" rIns="137160" bIns="137160" rtlCol="0" anchor="ctr">
            <a:normAutofit/>
          </a:bodyPr>
          <a:lstStyle>
            <a:lvl1pPr marL="0" indent="0" algn="ctr" defTabSz="914400" rtl="0" eaLnBrk="1" latinLnBrk="0" hangingPunct="1">
              <a:lnSpc>
                <a:spcPct val="100000"/>
              </a:lnSpc>
              <a:spcBef>
                <a:spcPts val="0"/>
              </a:spcBef>
              <a:spcAft>
                <a:spcPts val="1200"/>
              </a:spcAft>
              <a:buClr>
                <a:schemeClr val="accent2"/>
              </a:buClr>
              <a:buFontTx/>
              <a:buNone/>
              <a:defRPr sz="2200" b="0" i="0" kern="1200">
                <a:solidFill>
                  <a:schemeClr val="bg1"/>
                </a:solidFill>
                <a:latin typeface="+mj-lt"/>
                <a:ea typeface="+mn-ea"/>
                <a:cs typeface="+mn-cs"/>
              </a:defRPr>
            </a:lvl1pPr>
            <a:lvl2pPr marL="457200" indent="-228600" algn="l" defTabSz="914400" rtl="0" eaLnBrk="1" latinLnBrk="0" hangingPunct="1">
              <a:lnSpc>
                <a:spcPct val="100000"/>
              </a:lnSpc>
              <a:spcBef>
                <a:spcPts val="0"/>
              </a:spcBef>
              <a:spcAft>
                <a:spcPts val="1200"/>
              </a:spcAft>
              <a:buClr>
                <a:schemeClr val="accent2"/>
              </a:buClr>
              <a:buFont typeface="IntelOne Text" panose="020B0503020203020204" pitchFamily="34" charset="0"/>
              <a:buChar char="–"/>
              <a:defRPr sz="2000" b="0" i="0" kern="1200">
                <a:solidFill>
                  <a:schemeClr val="bg1"/>
                </a:solidFill>
                <a:latin typeface="+mn-lt"/>
                <a:ea typeface="+mn-ea"/>
                <a:cs typeface="+mn-cs"/>
              </a:defRPr>
            </a:lvl2pPr>
            <a:lvl3pPr marL="685800" indent="-228600" algn="l" defTabSz="914400" rtl="0" eaLnBrk="1" latinLnBrk="0" hangingPunct="1">
              <a:lnSpc>
                <a:spcPct val="100000"/>
              </a:lnSpc>
              <a:spcBef>
                <a:spcPts val="0"/>
              </a:spcBef>
              <a:spcAft>
                <a:spcPts val="1200"/>
              </a:spcAft>
              <a:buClr>
                <a:schemeClr val="accent2"/>
              </a:buClr>
              <a:buFont typeface="IntelOne Display Regular" panose="020B0503020203020204" pitchFamily="34" charset="0"/>
              <a:buChar char="•"/>
              <a:defRPr sz="2000" b="0" i="0" kern="1200">
                <a:solidFill>
                  <a:schemeClr val="bg1"/>
                </a:solidFill>
                <a:latin typeface="+mn-lt"/>
                <a:ea typeface="+mn-ea"/>
                <a:cs typeface="+mn-cs"/>
              </a:defRPr>
            </a:lvl3pPr>
            <a:lvl4pPr marL="914400" indent="-228600" algn="l" defTabSz="914400" rtl="0" eaLnBrk="1" latinLnBrk="0" hangingPunct="1">
              <a:lnSpc>
                <a:spcPct val="100000"/>
              </a:lnSpc>
              <a:spcBef>
                <a:spcPts val="0"/>
              </a:spcBef>
              <a:spcAft>
                <a:spcPts val="1200"/>
              </a:spcAft>
              <a:buClr>
                <a:schemeClr val="accent2"/>
              </a:buClr>
              <a:buFont typeface="IntelOne Text" panose="020B0503020203020204" pitchFamily="34" charset="0"/>
              <a:buChar char="–"/>
              <a:defRPr sz="2000" b="0" i="0" kern="1200">
                <a:solidFill>
                  <a:schemeClr val="bg1"/>
                </a:solidFill>
                <a:latin typeface="+mn-lt"/>
                <a:ea typeface="+mn-ea"/>
                <a:cs typeface="+mn-cs"/>
              </a:defRPr>
            </a:lvl4pPr>
            <a:lvl5pPr marL="1143000" indent="-228600" algn="l" defTabSz="914400" rtl="0" eaLnBrk="1" latinLnBrk="0" hangingPunct="1">
              <a:lnSpc>
                <a:spcPct val="100000"/>
              </a:lnSpc>
              <a:spcBef>
                <a:spcPts val="0"/>
              </a:spcBef>
              <a:spcAft>
                <a:spcPts val="1200"/>
              </a:spcAft>
              <a:buClr>
                <a:schemeClr val="accent2"/>
              </a:buClr>
              <a:buFont typeface="IntelOne Display Regular" panose="020B0503020203020204" pitchFamily="34" charset="0"/>
              <a:buChar char="•"/>
              <a:tabLst/>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
                <a:srgbClr val="00C7FD"/>
              </a:buClr>
              <a:buSzTx/>
              <a:buFontTx/>
              <a:buNone/>
              <a:tabLst/>
              <a:defRPr/>
            </a:pPr>
            <a:r>
              <a:rPr kumimoji="0" lang="en-US" sz="2200" b="0" i="0" u="none" strike="noStrike" kern="1200" cap="none" spc="0" normalizeH="0" baseline="0" noProof="0">
                <a:ln>
                  <a:noFill/>
                </a:ln>
                <a:solidFill>
                  <a:srgbClr val="FFFFFF"/>
                </a:solidFill>
                <a:effectLst/>
                <a:uLnTx/>
                <a:uFillTx/>
                <a:latin typeface="IntelOne Display Light"/>
              </a:rPr>
              <a:t>Security</a:t>
            </a:r>
          </a:p>
        </p:txBody>
      </p:sp>
      <p:sp>
        <p:nvSpPr>
          <p:cNvPr id="13" name="Subtitle And Bullet Text 1">
            <a:extLst>
              <a:ext uri="{FF2B5EF4-FFF2-40B4-BE49-F238E27FC236}">
                <a16:creationId xmlns:a16="http://schemas.microsoft.com/office/drawing/2014/main" id="{BDCA3F76-3D6D-971E-FA7D-7CBBACF695E5}"/>
              </a:ext>
            </a:extLst>
          </p:cNvPr>
          <p:cNvSpPr txBox="1">
            <a:spLocks/>
          </p:cNvSpPr>
          <p:nvPr/>
        </p:nvSpPr>
        <p:spPr>
          <a:xfrm>
            <a:off x="8500872" y="2090165"/>
            <a:ext cx="3051048" cy="4134169"/>
          </a:xfrm>
          <a:prstGeom prst="rect">
            <a:avLst/>
          </a:prstGeom>
          <a:solidFill>
            <a:schemeClr val="tx2"/>
          </a:solidFill>
          <a:ln>
            <a:noFill/>
          </a:ln>
        </p:spPr>
        <p:txBody>
          <a:bodyPr vert="horz" lIns="137160" tIns="137160" rIns="137160" bIns="137160" rtlCol="0" anchor="t">
            <a:normAutofit/>
          </a:bodyPr>
          <a:lstStyle>
            <a:lvl1pPr marL="228600" indent="-228600" algn="l" defTabSz="914400" rtl="0" eaLnBrk="1" latinLnBrk="0" hangingPunct="1">
              <a:lnSpc>
                <a:spcPct val="100000"/>
              </a:lnSpc>
              <a:spcBef>
                <a:spcPts val="0"/>
              </a:spcBef>
              <a:spcAft>
                <a:spcPts val="1200"/>
              </a:spcAft>
              <a:buClr>
                <a:schemeClr val="accent2"/>
              </a:buClr>
              <a:buFont typeface="IntelOne Display Regular" panose="020B0503020203020204" pitchFamily="34" charset="0"/>
              <a:buChar char="•"/>
              <a:defRPr sz="2000" b="0" i="0" kern="1200">
                <a:solidFill>
                  <a:schemeClr val="bg1"/>
                </a:solidFill>
                <a:latin typeface="+mn-lt"/>
                <a:ea typeface="+mn-ea"/>
                <a:cs typeface="+mn-cs"/>
              </a:defRPr>
            </a:lvl1pPr>
            <a:lvl2pPr marL="457200" indent="-228600" algn="l" defTabSz="914400" rtl="0" eaLnBrk="1" latinLnBrk="0" hangingPunct="1">
              <a:lnSpc>
                <a:spcPct val="100000"/>
              </a:lnSpc>
              <a:spcBef>
                <a:spcPts val="0"/>
              </a:spcBef>
              <a:spcAft>
                <a:spcPts val="1200"/>
              </a:spcAft>
              <a:buClr>
                <a:schemeClr val="accent2"/>
              </a:buClr>
              <a:buFont typeface="IntelOne Text" panose="020B0503020203020204" pitchFamily="34" charset="0"/>
              <a:buChar char="–"/>
              <a:defRPr sz="2000" b="0" i="0" kern="1200">
                <a:solidFill>
                  <a:schemeClr val="bg1"/>
                </a:solidFill>
                <a:latin typeface="+mn-lt"/>
                <a:ea typeface="+mn-ea"/>
                <a:cs typeface="+mn-cs"/>
              </a:defRPr>
            </a:lvl2pPr>
            <a:lvl3pPr marL="685800" indent="-228600" algn="l" defTabSz="914400" rtl="0" eaLnBrk="1" latinLnBrk="0" hangingPunct="1">
              <a:lnSpc>
                <a:spcPct val="100000"/>
              </a:lnSpc>
              <a:spcBef>
                <a:spcPts val="0"/>
              </a:spcBef>
              <a:spcAft>
                <a:spcPts val="1200"/>
              </a:spcAft>
              <a:buClr>
                <a:schemeClr val="accent2"/>
              </a:buClr>
              <a:buFont typeface="IntelOne Display Regular" panose="020B0503020203020204" pitchFamily="34" charset="0"/>
              <a:buChar char="•"/>
              <a:defRPr sz="2000" b="0" i="0" kern="1200">
                <a:solidFill>
                  <a:schemeClr val="bg1"/>
                </a:solidFill>
                <a:latin typeface="+mn-lt"/>
                <a:ea typeface="+mn-ea"/>
                <a:cs typeface="+mn-cs"/>
              </a:defRPr>
            </a:lvl3pPr>
            <a:lvl4pPr marL="914400" indent="-228600" algn="l" defTabSz="914400" rtl="0" eaLnBrk="1" latinLnBrk="0" hangingPunct="1">
              <a:lnSpc>
                <a:spcPct val="100000"/>
              </a:lnSpc>
              <a:spcBef>
                <a:spcPts val="0"/>
              </a:spcBef>
              <a:spcAft>
                <a:spcPts val="1200"/>
              </a:spcAft>
              <a:buClr>
                <a:schemeClr val="accent2"/>
              </a:buClr>
              <a:buFont typeface="IntelOne Text" panose="020B0503020203020204" pitchFamily="34" charset="0"/>
              <a:buChar char="–"/>
              <a:defRPr sz="2000" b="0" i="0" kern="1200">
                <a:solidFill>
                  <a:schemeClr val="bg1"/>
                </a:solidFill>
                <a:latin typeface="+mn-lt"/>
                <a:ea typeface="+mn-ea"/>
                <a:cs typeface="+mn-cs"/>
              </a:defRPr>
            </a:lvl4pPr>
            <a:lvl5pPr marL="1143000" indent="-228600" algn="l" defTabSz="914400" rtl="0" eaLnBrk="1" latinLnBrk="0" hangingPunct="1">
              <a:lnSpc>
                <a:spcPct val="100000"/>
              </a:lnSpc>
              <a:spcBef>
                <a:spcPts val="0"/>
              </a:spcBef>
              <a:spcAft>
                <a:spcPts val="1200"/>
              </a:spcAft>
              <a:buClr>
                <a:schemeClr val="accent2"/>
              </a:buClr>
              <a:buFont typeface="IntelOne Display Regular" panose="020B0503020203020204" pitchFamily="34" charset="0"/>
              <a:buChar char="•"/>
              <a:tabLst/>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
                <a:srgbClr val="00C7FD"/>
              </a:buClr>
              <a:buSzTx/>
              <a:buFont typeface="IntelOne Display Regular" panose="020B0503020203020204" pitchFamily="34" charset="0"/>
              <a:buNone/>
              <a:tabLst/>
              <a:defRPr/>
            </a:pPr>
            <a:r>
              <a:rPr kumimoji="0" lang="en-US" sz="1600" b="0" i="0" u="none" strike="noStrike" kern="1200" cap="none" spc="0" normalizeH="0" baseline="0" noProof="0" dirty="0">
                <a:ln>
                  <a:noFill/>
                </a:ln>
                <a:solidFill>
                  <a:srgbClr val="FFFFFF"/>
                </a:solidFill>
                <a:effectLst/>
                <a:uLnTx/>
                <a:uFillTx/>
                <a:latin typeface="IntelOne Text"/>
              </a:rPr>
              <a:t>Red Hat Enterprise Linux and Red Hat OpenShift adds support for SGX, TDX and  Post Quantum Cryptography</a:t>
            </a:r>
          </a:p>
        </p:txBody>
      </p:sp>
      <p:pic>
        <p:nvPicPr>
          <p:cNvPr id="14" name="Picture 13" descr="A blue and white logo&#10;&#10;Description automatically generated">
            <a:extLst>
              <a:ext uri="{FF2B5EF4-FFF2-40B4-BE49-F238E27FC236}">
                <a16:creationId xmlns:a16="http://schemas.microsoft.com/office/drawing/2014/main" id="{7CE6B20E-AA8F-FCB8-2CF0-30822A873A9E}"/>
              </a:ext>
            </a:extLst>
          </p:cNvPr>
          <p:cNvPicPr>
            <a:picLocks noChangeAspect="1"/>
          </p:cNvPicPr>
          <p:nvPr/>
        </p:nvPicPr>
        <p:blipFill>
          <a:blip r:embed="rId3"/>
          <a:stretch>
            <a:fillRect/>
          </a:stretch>
        </p:blipFill>
        <p:spPr>
          <a:xfrm>
            <a:off x="9444758" y="4894502"/>
            <a:ext cx="1163271" cy="1163271"/>
          </a:xfrm>
          <a:prstGeom prst="rect">
            <a:avLst/>
          </a:prstGeom>
        </p:spPr>
      </p:pic>
      <p:sp>
        <p:nvSpPr>
          <p:cNvPr id="19" name="AutoShape 6" descr="Red Hat Enterprise Linux (RHEL) 7.9 x86_64 - 红帽企业 Linux - sysin | SYStem INside | 软件与技术分享">
            <a:extLst>
              <a:ext uri="{FF2B5EF4-FFF2-40B4-BE49-F238E27FC236}">
                <a16:creationId xmlns:a16="http://schemas.microsoft.com/office/drawing/2014/main" id="{9399A280-A3CC-1D32-93E0-7CF9B86DA28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ntelOne Text"/>
            </a:endParaRPr>
          </a:p>
        </p:txBody>
      </p:sp>
      <p:grpSp>
        <p:nvGrpSpPr>
          <p:cNvPr id="16" name="Group 15">
            <a:extLst>
              <a:ext uri="{FF2B5EF4-FFF2-40B4-BE49-F238E27FC236}">
                <a16:creationId xmlns:a16="http://schemas.microsoft.com/office/drawing/2014/main" id="{D1C52273-077B-DDAC-4BF0-9B93EC2E8368}"/>
              </a:ext>
            </a:extLst>
          </p:cNvPr>
          <p:cNvGrpSpPr/>
          <p:nvPr/>
        </p:nvGrpSpPr>
        <p:grpSpPr>
          <a:xfrm>
            <a:off x="9075540" y="3175034"/>
            <a:ext cx="2951189" cy="954107"/>
            <a:chOff x="8759689" y="3073568"/>
            <a:chExt cx="2951189" cy="954107"/>
          </a:xfrm>
        </p:grpSpPr>
        <p:sp>
          <p:nvSpPr>
            <p:cNvPr id="17" name="TextBox 16">
              <a:extLst>
                <a:ext uri="{FF2B5EF4-FFF2-40B4-BE49-F238E27FC236}">
                  <a16:creationId xmlns:a16="http://schemas.microsoft.com/office/drawing/2014/main" id="{46FA3EC8-04E8-3F1D-F7F0-66C1F574A7ED}"/>
                </a:ext>
              </a:extLst>
            </p:cNvPr>
            <p:cNvSpPr txBox="1"/>
            <p:nvPr/>
          </p:nvSpPr>
          <p:spPr>
            <a:xfrm>
              <a:off x="9128468" y="3073568"/>
              <a:ext cx="2582410" cy="954107"/>
            </a:xfrm>
            <a:prstGeom prst="rect">
              <a:avLst/>
            </a:prstGeom>
            <a:noFill/>
          </p:spPr>
          <p:txBody>
            <a:bodyPr wrap="square" lIns="137160" tIns="137160" rIns="137160" bIns="13716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150" normalizeH="0" baseline="0" noProof="0" dirty="0">
                <a:ln>
                  <a:noFill/>
                </a:ln>
                <a:solidFill>
                  <a:srgbClr val="FFFFFF"/>
                </a:solidFill>
                <a:effectLst/>
                <a:uLnTx/>
                <a:uFillTx/>
                <a:latin typeface="Red Hat Text,Sans-Serif"/>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50" normalizeH="0" baseline="0" noProof="0" dirty="0">
                  <a:ln>
                    <a:noFill/>
                  </a:ln>
                  <a:solidFill>
                    <a:srgbClr val="FFFFFF"/>
                  </a:solidFill>
                  <a:effectLst/>
                  <a:uLnTx/>
                  <a:uFillTx/>
                  <a:latin typeface="Red Hat Text,Sans-Serif"/>
                </a:rPr>
                <a:t>Enterprise Linux</a:t>
              </a:r>
            </a:p>
          </p:txBody>
        </p:sp>
        <p:pic>
          <p:nvPicPr>
            <p:cNvPr id="27" name="Picture 26">
              <a:extLst>
                <a:ext uri="{FF2B5EF4-FFF2-40B4-BE49-F238E27FC236}">
                  <a16:creationId xmlns:a16="http://schemas.microsoft.com/office/drawing/2014/main" id="{DD6737B9-B970-8BB1-8E84-C5C911F42FCE}"/>
                </a:ext>
              </a:extLst>
            </p:cNvPr>
            <p:cNvPicPr>
              <a:picLocks noChangeAspect="1"/>
            </p:cNvPicPr>
            <p:nvPr/>
          </p:nvPicPr>
          <p:blipFill>
            <a:blip r:embed="rId8"/>
            <a:stretch>
              <a:fillRect/>
            </a:stretch>
          </p:blipFill>
          <p:spPr>
            <a:xfrm>
              <a:off x="8759689" y="3335697"/>
              <a:ext cx="2582410" cy="325641"/>
            </a:xfrm>
            <a:prstGeom prst="rect">
              <a:avLst/>
            </a:prstGeom>
          </p:spPr>
        </p:pic>
      </p:grpSp>
      <p:pic>
        <p:nvPicPr>
          <p:cNvPr id="15" name="Picture 14">
            <a:extLst>
              <a:ext uri="{FF2B5EF4-FFF2-40B4-BE49-F238E27FC236}">
                <a16:creationId xmlns:a16="http://schemas.microsoft.com/office/drawing/2014/main" id="{D9D43D00-06D7-7F5F-CBA6-1B7226F5B1E2}"/>
              </a:ext>
            </a:extLst>
          </p:cNvPr>
          <p:cNvPicPr>
            <a:picLocks noChangeAspect="1"/>
          </p:cNvPicPr>
          <p:nvPr/>
        </p:nvPicPr>
        <p:blipFill>
          <a:blip r:embed="rId9"/>
          <a:stretch>
            <a:fillRect/>
          </a:stretch>
        </p:blipFill>
        <p:spPr>
          <a:xfrm>
            <a:off x="9206674" y="4040672"/>
            <a:ext cx="1639440" cy="709994"/>
          </a:xfrm>
          <a:prstGeom prst="rect">
            <a:avLst/>
          </a:prstGeom>
        </p:spPr>
      </p:pic>
    </p:spTree>
    <p:extLst>
      <p:ext uri="{BB962C8B-B14F-4D97-AF65-F5344CB8AC3E}">
        <p14:creationId xmlns:p14="http://schemas.microsoft.com/office/powerpoint/2010/main" val="349090680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43BEF-11A7-E907-D628-2E699A4D4BAB}"/>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F792FA8C-48DF-0754-E570-7B792A949095}"/>
              </a:ext>
            </a:extLst>
          </p:cNvPr>
          <p:cNvSpPr>
            <a:spLocks noGrp="1"/>
          </p:cNvSpPr>
          <p:nvPr>
            <p:ph type="title"/>
          </p:nvPr>
        </p:nvSpPr>
        <p:spPr/>
        <p:txBody>
          <a:bodyPr/>
          <a:lstStyle/>
          <a:p>
            <a:r>
              <a:rPr lang="en" sz="3200" dirty="0">
                <a:ea typeface="+mj-lt"/>
                <a:cs typeface="+mj-lt"/>
              </a:rPr>
              <a:t>Apply for a </a:t>
            </a:r>
            <a:r>
              <a:rPr lang="en" sz="3200" b="1" dirty="0">
                <a:solidFill>
                  <a:schemeClr val="accent1"/>
                </a:solidFill>
                <a:ea typeface="+mj-lt"/>
                <a:cs typeface="+mj-lt"/>
              </a:rPr>
              <a:t>free</a:t>
            </a:r>
            <a:r>
              <a:rPr lang="en" sz="3200" dirty="0">
                <a:ea typeface="+mj-lt"/>
                <a:cs typeface="+mj-lt"/>
              </a:rPr>
              <a:t> Gaudi 3 Proof of Concept in </a:t>
            </a:r>
            <a:r>
              <a:rPr lang="en" sz="3200" b="1" dirty="0">
                <a:solidFill>
                  <a:schemeClr val="accent1"/>
                </a:solidFill>
                <a:ea typeface="+mj-lt"/>
                <a:cs typeface="+mj-lt"/>
              </a:rPr>
              <a:t>30 seconds</a:t>
            </a:r>
            <a:r>
              <a:rPr lang="en" sz="3200" dirty="0">
                <a:ea typeface="+mj-lt"/>
                <a:cs typeface="+mj-lt"/>
              </a:rPr>
              <a:t> </a:t>
            </a:r>
            <a:endParaRPr lang="en-US" dirty="0"/>
          </a:p>
        </p:txBody>
      </p:sp>
      <p:sp>
        <p:nvSpPr>
          <p:cNvPr id="19" name="Content Placeholder 18">
            <a:extLst>
              <a:ext uri="{FF2B5EF4-FFF2-40B4-BE49-F238E27FC236}">
                <a16:creationId xmlns:a16="http://schemas.microsoft.com/office/drawing/2014/main" id="{80F93D59-5FE3-BF2F-7617-0854B483C8FC}"/>
              </a:ext>
            </a:extLst>
          </p:cNvPr>
          <p:cNvSpPr>
            <a:spLocks noGrp="1"/>
          </p:cNvSpPr>
          <p:nvPr>
            <p:ph sz="half" idx="1"/>
          </p:nvPr>
        </p:nvSpPr>
        <p:spPr>
          <a:xfrm>
            <a:off x="640080" y="1716723"/>
            <a:ext cx="7274050" cy="4501515"/>
          </a:xfrm>
        </p:spPr>
        <p:txBody>
          <a:bodyPr vert="horz" lIns="0" tIns="0" rIns="0" bIns="0" rtlCol="0" anchor="t">
            <a:normAutofit/>
          </a:bodyPr>
          <a:lstStyle/>
          <a:p>
            <a:pPr marL="0" indent="0">
              <a:buNone/>
            </a:pPr>
            <a:r>
              <a:rPr lang="en-US" sz="2400" dirty="0">
                <a:solidFill>
                  <a:schemeClr val="accent2"/>
                </a:solidFill>
              </a:rPr>
              <a:t>Choose your GenAI or Virtualization PoC:</a:t>
            </a:r>
          </a:p>
          <a:p>
            <a:pPr marL="457200" indent="-330200">
              <a:lnSpc>
                <a:spcPct val="140000"/>
              </a:lnSpc>
              <a:spcAft>
                <a:spcPts val="0"/>
              </a:spcAft>
              <a:buFont typeface="Red Hat Text,Sans-Serif" panose="020B0503020203020204" pitchFamily="34" charset="0"/>
              <a:buChar char="⏵"/>
            </a:pPr>
            <a:r>
              <a:rPr lang="en" sz="1600" dirty="0">
                <a:cs typeface="Arial"/>
              </a:rPr>
              <a:t>Building Inference, RAG, AgenticAI, Model-as-a-Service, and other AI Use Cases with Intel Gaudi and Xeon</a:t>
            </a:r>
            <a:endParaRPr lang="en-US" sz="1600" dirty="0">
              <a:cs typeface="Arial"/>
            </a:endParaRPr>
          </a:p>
          <a:p>
            <a:pPr marL="457200" indent="-330200">
              <a:lnSpc>
                <a:spcPct val="140000"/>
              </a:lnSpc>
              <a:spcAft>
                <a:spcPts val="0"/>
              </a:spcAft>
              <a:buFont typeface="Red Hat Text,Sans-Serif" panose="020B0503020203020204" pitchFamily="34" charset="0"/>
              <a:buChar char="⏵"/>
            </a:pPr>
            <a:r>
              <a:rPr lang="en" sz="1600" dirty="0">
                <a:cs typeface="Arial"/>
              </a:rPr>
              <a:t>Optimize finetuning with Intel Gaudi</a:t>
            </a:r>
            <a:endParaRPr lang="en-US" sz="1600" dirty="0">
              <a:cs typeface="Arial"/>
            </a:endParaRPr>
          </a:p>
          <a:p>
            <a:pPr marL="0" indent="0">
              <a:buNone/>
            </a:pPr>
            <a:endParaRPr lang="en-US" sz="2400" dirty="0">
              <a:solidFill>
                <a:schemeClr val="accent2"/>
              </a:solidFill>
              <a:cs typeface="Arial"/>
            </a:endParaRPr>
          </a:p>
          <a:p>
            <a:pPr marL="0" indent="0">
              <a:buNone/>
            </a:pPr>
            <a:r>
              <a:rPr lang="en-US" sz="2400" dirty="0">
                <a:solidFill>
                  <a:schemeClr val="accent2"/>
                </a:solidFill>
                <a:cs typeface="Arial"/>
              </a:rPr>
              <a:t>Why work with Intel + Red Hat?:</a:t>
            </a:r>
          </a:p>
          <a:p>
            <a:pPr marL="457200" indent="-330200">
              <a:lnSpc>
                <a:spcPct val="140000"/>
              </a:lnSpc>
              <a:spcAft>
                <a:spcPts val="0"/>
              </a:spcAft>
              <a:buFont typeface="Red Hat Text,Sans-Serif"/>
              <a:buChar char="⏵"/>
            </a:pPr>
            <a:r>
              <a:rPr lang="en" sz="1600" dirty="0">
                <a:ea typeface="+mn-lt"/>
                <a:cs typeface="+mn-lt"/>
              </a:rPr>
              <a:t>Benefit from access to free highly qualified experts from Red Hat and Intel and free access to the latest hardware to build your AI use case / application.</a:t>
            </a:r>
            <a:endParaRPr lang="en-US" dirty="0"/>
          </a:p>
          <a:p>
            <a:pPr marL="0" indent="0">
              <a:lnSpc>
                <a:spcPct val="140000"/>
              </a:lnSpc>
              <a:spcAft>
                <a:spcPts val="0"/>
              </a:spcAft>
              <a:buFont typeface="Red Hat Text,Sans-Serif" panose="020B0503020203020204" pitchFamily="34" charset="0"/>
              <a:buNone/>
            </a:pPr>
            <a:endParaRPr lang="en-US" sz="1600" dirty="0">
              <a:cs typeface="Arial"/>
            </a:endParaRPr>
          </a:p>
          <a:p>
            <a:pPr marL="0" indent="0">
              <a:lnSpc>
                <a:spcPct val="140000"/>
              </a:lnSpc>
              <a:spcAft>
                <a:spcPts val="0"/>
              </a:spcAft>
              <a:buNone/>
            </a:pPr>
            <a:r>
              <a:rPr lang="en" sz="1600" b="1" dirty="0">
                <a:cs typeface="Segoe UI"/>
              </a:rPr>
              <a:t>If selected, a Intel / Red Hat representative will contact you via email.</a:t>
            </a:r>
            <a:endParaRPr lang="en-US" sz="1600" b="1" dirty="0">
              <a:cs typeface="Segoe UI"/>
            </a:endParaRPr>
          </a:p>
          <a:p>
            <a:pPr marL="0" indent="0">
              <a:lnSpc>
                <a:spcPct val="125000"/>
              </a:lnSpc>
              <a:buNone/>
            </a:pPr>
            <a:endParaRPr lang="en-US" dirty="0"/>
          </a:p>
        </p:txBody>
      </p:sp>
      <p:pic>
        <p:nvPicPr>
          <p:cNvPr id="2" name="Picture 1" descr="A qr code with a black and white background&#10;&#10;AI-generated content may be incorrect.">
            <a:extLst>
              <a:ext uri="{FF2B5EF4-FFF2-40B4-BE49-F238E27FC236}">
                <a16:creationId xmlns:a16="http://schemas.microsoft.com/office/drawing/2014/main" id="{16506D97-46DF-0A87-D64A-517DF0CE6446}"/>
              </a:ext>
            </a:extLst>
          </p:cNvPr>
          <p:cNvPicPr>
            <a:picLocks noChangeAspect="1"/>
          </p:cNvPicPr>
          <p:nvPr/>
        </p:nvPicPr>
        <p:blipFill>
          <a:blip r:embed="rId3"/>
          <a:stretch>
            <a:fillRect/>
          </a:stretch>
        </p:blipFill>
        <p:spPr>
          <a:xfrm>
            <a:off x="8643938" y="2617258"/>
            <a:ext cx="2672291" cy="2692400"/>
          </a:xfrm>
          <a:prstGeom prst="rect">
            <a:avLst/>
          </a:prstGeom>
        </p:spPr>
      </p:pic>
      <p:sp>
        <p:nvSpPr>
          <p:cNvPr id="4" name="Rectangle 3">
            <a:extLst>
              <a:ext uri="{FF2B5EF4-FFF2-40B4-BE49-F238E27FC236}">
                <a16:creationId xmlns:a16="http://schemas.microsoft.com/office/drawing/2014/main" id="{0E152A78-B1C1-9A60-FE24-65540D803E1A}"/>
              </a:ext>
            </a:extLst>
          </p:cNvPr>
          <p:cNvSpPr/>
          <p:nvPr/>
        </p:nvSpPr>
        <p:spPr>
          <a:xfrm>
            <a:off x="10065075" y="6417895"/>
            <a:ext cx="1604759" cy="281844"/>
          </a:xfrm>
          <a:prstGeom prst="rect">
            <a:avLst/>
          </a:prstGeom>
          <a:solidFill>
            <a:srgbClr val="030F26"/>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pic>
        <p:nvPicPr>
          <p:cNvPr id="6" name="Picture 5" descr="A white text on a black background&#10;&#10;AI-generated content may be incorrect.">
            <a:extLst>
              <a:ext uri="{FF2B5EF4-FFF2-40B4-BE49-F238E27FC236}">
                <a16:creationId xmlns:a16="http://schemas.microsoft.com/office/drawing/2014/main" id="{E64B1538-1D08-DE51-AFF1-64ACCC93ED87}"/>
              </a:ext>
            </a:extLst>
          </p:cNvPr>
          <p:cNvPicPr>
            <a:picLocks noChangeAspect="1"/>
          </p:cNvPicPr>
          <p:nvPr/>
        </p:nvPicPr>
        <p:blipFill>
          <a:blip r:embed="rId4"/>
          <a:stretch>
            <a:fillRect/>
          </a:stretch>
        </p:blipFill>
        <p:spPr>
          <a:xfrm>
            <a:off x="9454588" y="6371013"/>
            <a:ext cx="1836616" cy="283307"/>
          </a:xfrm>
          <a:prstGeom prst="rect">
            <a:avLst/>
          </a:prstGeom>
        </p:spPr>
      </p:pic>
    </p:spTree>
    <p:extLst>
      <p:ext uri="{BB962C8B-B14F-4D97-AF65-F5344CB8AC3E}">
        <p14:creationId xmlns:p14="http://schemas.microsoft.com/office/powerpoint/2010/main" val="67959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72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ntel Focal Spark Dark">
  <a:themeElements>
    <a:clrScheme name="Custom 8">
      <a:dk1>
        <a:srgbClr val="000000"/>
      </a:dk1>
      <a:lt1>
        <a:srgbClr val="FFFFFF"/>
      </a:lt1>
      <a:dk2>
        <a:srgbClr val="030F26"/>
      </a:dk2>
      <a:lt2>
        <a:srgbClr val="FFFFFF"/>
      </a:lt2>
      <a:accent1>
        <a:srgbClr val="0046C8"/>
      </a:accent1>
      <a:accent2>
        <a:srgbClr val="00C7FD"/>
      </a:accent2>
      <a:accent3>
        <a:srgbClr val="FFE500"/>
      </a:accent3>
      <a:accent4>
        <a:srgbClr val="FE8022"/>
      </a:accent4>
      <a:accent5>
        <a:srgbClr val="A923F1"/>
      </a:accent5>
      <a:accent6>
        <a:srgbClr val="9FD541"/>
      </a:accent6>
      <a:hlink>
        <a:srgbClr val="00C7FD"/>
      </a:hlink>
      <a:folHlink>
        <a:srgbClr val="0046C8"/>
      </a:folHlink>
    </a:clrScheme>
    <a:fontScheme name="Intel">
      <a:majorFont>
        <a:latin typeface="IntelOne Display Light"/>
        <a:ea typeface="Helvetica Neue"/>
        <a:cs typeface="Helvetica Neue"/>
      </a:majorFont>
      <a:minorFont>
        <a:latin typeface="IntelOne Text"/>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37160" tIns="137160" rIns="137160" bIns="137160"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137160" tIns="137160" rIns="137160" bIns="137160" rtlCol="0">
        <a:spAutoFit/>
      </a:bodyPr>
      <a:lstStyle>
        <a:defPPr algn="l">
          <a:defRPr dirty="0" err="1" smtClean="0">
            <a:solidFill>
              <a:schemeClr val="bg1"/>
            </a:solidFill>
          </a:defRPr>
        </a:defPPr>
      </a:lstStyle>
    </a:txDef>
  </a:objectDefaults>
  <a:extraClrSchemeLst/>
  <a:custClrLst>
    <a:custClr name="Classic Tint 2">
      <a:srgbClr val="76CEFF"/>
    </a:custClr>
    <a:custClr name="Energy Tint 2">
      <a:srgbClr val="B4F0FF"/>
    </a:custClr>
    <a:custClr name="Carbon Tint 2">
      <a:srgbClr val="E9E9E9"/>
    </a:custClr>
    <a:custClr name="Steel Tint 2">
      <a:srgbClr val="B9D6E5"/>
    </a:custClr>
    <a:custClr name="Geode Tint 2">
      <a:srgbClr val="EEC3F7"/>
    </a:custClr>
    <a:custClr name="Moss Tint 2">
      <a:srgbClr val="D7F3A2"/>
    </a:custClr>
    <a:custClr name="Rust Tint 2">
      <a:srgbClr val="FFC599"/>
    </a:custClr>
    <a:custClr name="Cobalt Tint 2">
      <a:srgbClr val="98A1FF"/>
    </a:custClr>
    <a:custClr name="Coral Tint 2">
      <a:srgbClr val="FFB6B9"/>
    </a:custClr>
    <a:custClr name="white">
      <a:srgbClr val="FFFFFF"/>
    </a:custClr>
    <a:custClr name="Classic Tint 1">
      <a:srgbClr val="00A3F6"/>
    </a:custClr>
    <a:custClr name="Energy Tint 1">
      <a:srgbClr val="7BDEFF"/>
    </a:custClr>
    <a:custClr name="Carbon Tint 1">
      <a:srgbClr val="AEAEAE"/>
    </a:custClr>
    <a:custClr name="Steel Tint 1">
      <a:srgbClr val="86B3CA"/>
    </a:custClr>
    <a:custClr name="Geode Tint 1">
      <a:srgbClr val="CC94DA"/>
    </a:custClr>
    <a:custClr name="Moss Tint 1">
      <a:srgbClr val="B1D272"/>
    </a:custClr>
    <a:custClr name="Rust Tint 1">
      <a:srgbClr val="FF8F51"/>
    </a:custClr>
    <a:custClr name="Cobalt Tint 1">
      <a:srgbClr val="5B69FF"/>
    </a:custClr>
    <a:custClr name="Coral Tint 1">
      <a:srgbClr val="FF848A"/>
    </a:custClr>
    <a:custClr name="Daisy Tint 1">
      <a:srgbClr val="FFE17A"/>
    </a:custClr>
    <a:custClr name="Classic">
      <a:srgbClr val="0068B5"/>
    </a:custClr>
    <a:custClr name="Energy">
      <a:srgbClr val="00C7FD"/>
    </a:custClr>
    <a:custClr name="Carbon">
      <a:srgbClr val="808080"/>
    </a:custClr>
    <a:custClr name="Steel">
      <a:srgbClr val="548FAD"/>
    </a:custClr>
    <a:custClr name="Geode">
      <a:srgbClr val="8F5DA2"/>
    </a:custClr>
    <a:custClr name="Moss">
      <a:srgbClr val="8BAE46"/>
    </a:custClr>
    <a:custClr name="Rust">
      <a:srgbClr val="E96115"/>
    </a:custClr>
    <a:custClr name="Cobalt">
      <a:srgbClr val="1E2EB8"/>
    </a:custClr>
    <a:custClr name="Coral">
      <a:srgbClr val="FF5662"/>
    </a:custClr>
    <a:custClr name="Daisy">
      <a:srgbClr val="FEC91B"/>
    </a:custClr>
    <a:custClr name="Classic Shade 1">
      <a:srgbClr val="004A86"/>
    </a:custClr>
    <a:custClr name="Energy Shade 1">
      <a:srgbClr val="0095CA"/>
    </a:custClr>
    <a:custClr name="Carbon Shade 1">
      <a:srgbClr val="525252"/>
    </a:custClr>
    <a:custClr name="Steel Shade 1">
      <a:srgbClr val="41728A"/>
    </a:custClr>
    <a:custClr name="Geode Shade 1">
      <a:srgbClr val="653171"/>
    </a:custClr>
    <a:custClr name="Moss Shade 1">
      <a:srgbClr val="708541"/>
    </a:custClr>
    <a:custClr name="Rust Shade 1">
      <a:srgbClr val="B24501"/>
    </a:custClr>
    <a:custClr name="Cobalt Shade 1">
      <a:srgbClr val="000F8A"/>
    </a:custClr>
    <a:custClr name="Coral Shade 1">
      <a:srgbClr val="C81326"/>
    </a:custClr>
    <a:custClr name="Daisy Shade 1">
      <a:srgbClr val="EDB200"/>
    </a:custClr>
    <a:custClr name="Classic Shade 2">
      <a:srgbClr val="00285A"/>
    </a:custClr>
    <a:custClr name="Energy Shade 2">
      <a:srgbClr val="005B85"/>
    </a:custClr>
    <a:custClr name="Carbon Shade 2">
      <a:srgbClr val="262626"/>
    </a:custClr>
    <a:custClr name="Steel Shade 2">
      <a:srgbClr val="183544"/>
    </a:custClr>
    <a:custClr name="black">
      <a:srgbClr val="000000"/>
    </a:custClr>
    <a:custClr name="Moss Shade 2">
      <a:srgbClr val="515A3D"/>
    </a:custClr>
    <a:custClr name="black">
      <a:srgbClr val="000000"/>
    </a:custClr>
    <a:custClr name="Cobalt Shade 2">
      <a:srgbClr val="000864"/>
    </a:custClr>
    <a:custClr name="black">
      <a:srgbClr val="000000"/>
    </a:custClr>
    <a:custClr name="Daisy Shade 2">
      <a:srgbClr val="C98F00"/>
    </a:custClr>
  </a:custClrLst>
  <a:extLst>
    <a:ext uri="{05A4C25C-085E-4340-85A3-A5531E510DB2}">
      <thm15:themeFamily xmlns:thm15="http://schemas.microsoft.com/office/thememl/2012/main" name="brand spark template light.pptx" id="{8D3D4F59-A163-4B05-A111-53A75AE06FB4}" vid="{C6C81237-DA65-416A-8301-B44510077278}"/>
    </a:ext>
  </a:extLst>
</a:theme>
</file>

<file path=ppt/theme/theme2.xml><?xml version="1.0" encoding="utf-8"?>
<a:theme xmlns:a="http://schemas.openxmlformats.org/drawingml/2006/main" name="1_Intel Focal Spark Dark">
  <a:themeElements>
    <a:clrScheme name="Custom 8">
      <a:dk1>
        <a:srgbClr val="000000"/>
      </a:dk1>
      <a:lt1>
        <a:srgbClr val="FFFFFF"/>
      </a:lt1>
      <a:dk2>
        <a:srgbClr val="030F26"/>
      </a:dk2>
      <a:lt2>
        <a:srgbClr val="FFFFFF"/>
      </a:lt2>
      <a:accent1>
        <a:srgbClr val="0046C8"/>
      </a:accent1>
      <a:accent2>
        <a:srgbClr val="00C7FD"/>
      </a:accent2>
      <a:accent3>
        <a:srgbClr val="FFE500"/>
      </a:accent3>
      <a:accent4>
        <a:srgbClr val="FE8022"/>
      </a:accent4>
      <a:accent5>
        <a:srgbClr val="A923F1"/>
      </a:accent5>
      <a:accent6>
        <a:srgbClr val="9FD541"/>
      </a:accent6>
      <a:hlink>
        <a:srgbClr val="00C7FD"/>
      </a:hlink>
      <a:folHlink>
        <a:srgbClr val="0046C8"/>
      </a:folHlink>
    </a:clrScheme>
    <a:fontScheme name="Intel">
      <a:majorFont>
        <a:latin typeface="IntelOne Display Light"/>
        <a:ea typeface="Helvetica Neue"/>
        <a:cs typeface="Helvetica Neue"/>
      </a:majorFont>
      <a:minorFont>
        <a:latin typeface="IntelOne Text"/>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37160" tIns="137160" rIns="137160" bIns="137160"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137160" tIns="137160" rIns="137160" bIns="137160" rtlCol="0">
        <a:spAutoFit/>
      </a:bodyPr>
      <a:lstStyle>
        <a:defPPr algn="l">
          <a:defRPr dirty="0" err="1" smtClean="0">
            <a:solidFill>
              <a:schemeClr val="bg1"/>
            </a:solidFill>
          </a:defRPr>
        </a:defPPr>
      </a:lstStyle>
    </a:txDef>
  </a:objectDefaults>
  <a:extraClrSchemeLst/>
  <a:custClrLst>
    <a:custClr name="Classic Tint 2">
      <a:srgbClr val="76CEFF"/>
    </a:custClr>
    <a:custClr name="Energy Tint 2">
      <a:srgbClr val="B4F0FF"/>
    </a:custClr>
    <a:custClr name="Carbon Tint 2">
      <a:srgbClr val="E9E9E9"/>
    </a:custClr>
    <a:custClr name="Steel Tint 2">
      <a:srgbClr val="B9D6E5"/>
    </a:custClr>
    <a:custClr name="Geode Tint 2">
      <a:srgbClr val="EEC3F7"/>
    </a:custClr>
    <a:custClr name="Moss Tint 2">
      <a:srgbClr val="D7F3A2"/>
    </a:custClr>
    <a:custClr name="Rust Tint 2">
      <a:srgbClr val="FFC599"/>
    </a:custClr>
    <a:custClr name="Cobalt Tint 2">
      <a:srgbClr val="98A1FF"/>
    </a:custClr>
    <a:custClr name="Coral Tint 2">
      <a:srgbClr val="FFB6B9"/>
    </a:custClr>
    <a:custClr name="white">
      <a:srgbClr val="FFFFFF"/>
    </a:custClr>
    <a:custClr name="Classic Tint 1">
      <a:srgbClr val="00A3F6"/>
    </a:custClr>
    <a:custClr name="Energy Tint 1">
      <a:srgbClr val="7BDEFF"/>
    </a:custClr>
    <a:custClr name="Carbon Tint 1">
      <a:srgbClr val="AEAEAE"/>
    </a:custClr>
    <a:custClr name="Steel Tint 1">
      <a:srgbClr val="86B3CA"/>
    </a:custClr>
    <a:custClr name="Geode Tint 1">
      <a:srgbClr val="CC94DA"/>
    </a:custClr>
    <a:custClr name="Moss Tint 1">
      <a:srgbClr val="B1D272"/>
    </a:custClr>
    <a:custClr name="Rust Tint 1">
      <a:srgbClr val="FF8F51"/>
    </a:custClr>
    <a:custClr name="Cobalt Tint 1">
      <a:srgbClr val="5B69FF"/>
    </a:custClr>
    <a:custClr name="Coral Tint 1">
      <a:srgbClr val="FF848A"/>
    </a:custClr>
    <a:custClr name="Daisy Tint 1">
      <a:srgbClr val="FFE17A"/>
    </a:custClr>
    <a:custClr name="Classic">
      <a:srgbClr val="0068B5"/>
    </a:custClr>
    <a:custClr name="Energy">
      <a:srgbClr val="00C7FD"/>
    </a:custClr>
    <a:custClr name="Carbon">
      <a:srgbClr val="808080"/>
    </a:custClr>
    <a:custClr name="Steel">
      <a:srgbClr val="548FAD"/>
    </a:custClr>
    <a:custClr name="Geode">
      <a:srgbClr val="8F5DA2"/>
    </a:custClr>
    <a:custClr name="Moss">
      <a:srgbClr val="8BAE46"/>
    </a:custClr>
    <a:custClr name="Rust">
      <a:srgbClr val="E96115"/>
    </a:custClr>
    <a:custClr name="Cobalt">
      <a:srgbClr val="1E2EB8"/>
    </a:custClr>
    <a:custClr name="Coral">
      <a:srgbClr val="FF5662"/>
    </a:custClr>
    <a:custClr name="Daisy">
      <a:srgbClr val="FEC91B"/>
    </a:custClr>
    <a:custClr name="Classic Shade 1">
      <a:srgbClr val="004A86"/>
    </a:custClr>
    <a:custClr name="Energy Shade 1">
      <a:srgbClr val="0095CA"/>
    </a:custClr>
    <a:custClr name="Carbon Shade 1">
      <a:srgbClr val="525252"/>
    </a:custClr>
    <a:custClr name="Steel Shade 1">
      <a:srgbClr val="41728A"/>
    </a:custClr>
    <a:custClr name="Geode Shade 1">
      <a:srgbClr val="653171"/>
    </a:custClr>
    <a:custClr name="Moss Shade 1">
      <a:srgbClr val="708541"/>
    </a:custClr>
    <a:custClr name="Rust Shade 1">
      <a:srgbClr val="B24501"/>
    </a:custClr>
    <a:custClr name="Cobalt Shade 1">
      <a:srgbClr val="000F8A"/>
    </a:custClr>
    <a:custClr name="Coral Shade 1">
      <a:srgbClr val="C81326"/>
    </a:custClr>
    <a:custClr name="Daisy Shade 1">
      <a:srgbClr val="EDB200"/>
    </a:custClr>
    <a:custClr name="Classic Shade 2">
      <a:srgbClr val="00285A"/>
    </a:custClr>
    <a:custClr name="Energy Shade 2">
      <a:srgbClr val="005B85"/>
    </a:custClr>
    <a:custClr name="Carbon Shade 2">
      <a:srgbClr val="262626"/>
    </a:custClr>
    <a:custClr name="Steel Shade 2">
      <a:srgbClr val="183544"/>
    </a:custClr>
    <a:custClr name="black">
      <a:srgbClr val="000000"/>
    </a:custClr>
    <a:custClr name="Moss Shade 2">
      <a:srgbClr val="515A3D"/>
    </a:custClr>
    <a:custClr name="black">
      <a:srgbClr val="000000"/>
    </a:custClr>
    <a:custClr name="Cobalt Shade 2">
      <a:srgbClr val="000864"/>
    </a:custClr>
    <a:custClr name="black">
      <a:srgbClr val="000000"/>
    </a:custClr>
    <a:custClr name="Daisy Shade 2">
      <a:srgbClr val="C98F00"/>
    </a:custClr>
  </a:custClrLst>
  <a:extLst>
    <a:ext uri="{05A4C25C-085E-4340-85A3-A5531E510DB2}">
      <thm15:themeFamily xmlns:thm15="http://schemas.microsoft.com/office/thememl/2012/main" name="brand spark template light.pptx" id="{8D3D4F59-A163-4B05-A111-53A75AE06FB4}" vid="{C6C81237-DA65-416A-8301-B44510077278}"/>
    </a:ext>
  </a:extLst>
</a:theme>
</file>

<file path=ppt/theme/theme3.xml><?xml version="1.0" encoding="utf-8"?>
<a:theme xmlns:a="http://schemas.openxmlformats.org/drawingml/2006/main" name="Office Theme">
  <a:themeElements>
    <a:clrScheme name="Intel2020">
      <a:dk1>
        <a:srgbClr val="525252"/>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Intel2020">
      <a:dk1>
        <a:srgbClr val="525252"/>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ACDF73844E8D408D8752458F240BE8" ma:contentTypeVersion="25" ma:contentTypeDescription="Create a new document." ma:contentTypeScope="" ma:versionID="d50316158f72692f958287aadf5f3df4">
  <xsd:schema xmlns:xsd="http://www.w3.org/2001/XMLSchema" xmlns:xs="http://www.w3.org/2001/XMLSchema" xmlns:p="http://schemas.microsoft.com/office/2006/metadata/properties" xmlns:ns2="0bf7046b-73a0-44c5-99e0-ac55879eee4a" xmlns:ns3="a911d8a7-d6ff-430f-9dc5-5c9aeb801e10" xmlns:ns4="a7bc6c04-a6f3-4b85-abcc-278c78dc556b" targetNamespace="http://schemas.microsoft.com/office/2006/metadata/properties" ma:root="true" ma:fieldsID="ad961e56c90a3a5118991f4b7cb9e482" ns2:_="" ns3:_="" ns4:_="">
    <xsd:import namespace="0bf7046b-73a0-44c5-99e0-ac55879eee4a"/>
    <xsd:import namespace="a911d8a7-d6ff-430f-9dc5-5c9aeb801e10"/>
    <xsd:import namespace="a7bc6c04-a6f3-4b85-abcc-278c78dc556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x0079_hb2" minOccurs="0"/>
                <xsd:element ref="ns2:nj4e" minOccurs="0"/>
                <xsd:element ref="ns2:fe54a3c6-f8a9-4918-90ad-a3402733937bCountryOrRegion" minOccurs="0"/>
                <xsd:element ref="ns2:fe54a3c6-f8a9-4918-90ad-a3402733937bState" minOccurs="0"/>
                <xsd:element ref="ns2:fe54a3c6-f8a9-4918-90ad-a3402733937bCity" minOccurs="0"/>
                <xsd:element ref="ns2:fe54a3c6-f8a9-4918-90ad-a3402733937bPostalCode" minOccurs="0"/>
                <xsd:element ref="ns2:fe54a3c6-f8a9-4918-90ad-a3402733937bStreet" minOccurs="0"/>
                <xsd:element ref="ns2:fe54a3c6-f8a9-4918-90ad-a3402733937bGeoLoc" minOccurs="0"/>
                <xsd:element ref="ns2:fe54a3c6-f8a9-4918-90ad-a3402733937bDispName" minOccurs="0"/>
                <xsd:element ref="ns2:x8qv"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element ref="ns2:lcf76f155ced4ddcb4097134ff3c332f" minOccurs="0"/>
                <xsd:element ref="ns4: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7046b-73a0-44c5-99e0-ac55879eee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x0079_hb2" ma:index="12" nillable="true" ma:displayName="Person or Group" ma:list="UserInfo" ma:internalName="_x0079_hb2">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nj4e" ma:index="13" nillable="true" ma:displayName="Location" ma:internalName="nj4e">
      <xsd:simpleType>
        <xsd:restriction base="dms:Unknown"/>
      </xsd:simpleType>
    </xsd:element>
    <xsd:element name="fe54a3c6-f8a9-4918-90ad-a3402733937bCountryOrRegion" ma:index="14" nillable="true" ma:displayName="Location: Country/Region" ma:internalName="CountryOrRegion" ma:readOnly="true">
      <xsd:simpleType>
        <xsd:restriction base="dms:Text"/>
      </xsd:simpleType>
    </xsd:element>
    <xsd:element name="fe54a3c6-f8a9-4918-90ad-a3402733937bState" ma:index="15" nillable="true" ma:displayName="Location: State" ma:internalName="State" ma:readOnly="true">
      <xsd:simpleType>
        <xsd:restriction base="dms:Text"/>
      </xsd:simpleType>
    </xsd:element>
    <xsd:element name="fe54a3c6-f8a9-4918-90ad-a3402733937bCity" ma:index="16" nillable="true" ma:displayName="Location: City" ma:internalName="City" ma:readOnly="true">
      <xsd:simpleType>
        <xsd:restriction base="dms:Text"/>
      </xsd:simpleType>
    </xsd:element>
    <xsd:element name="fe54a3c6-f8a9-4918-90ad-a3402733937bPostalCode" ma:index="17" nillable="true" ma:displayName="Location: Postal Code" ma:internalName="PostalCode" ma:readOnly="true">
      <xsd:simpleType>
        <xsd:restriction base="dms:Text"/>
      </xsd:simpleType>
    </xsd:element>
    <xsd:element name="fe54a3c6-f8a9-4918-90ad-a3402733937bStreet" ma:index="18" nillable="true" ma:displayName="Location: Street" ma:internalName="Street" ma:readOnly="true">
      <xsd:simpleType>
        <xsd:restriction base="dms:Text"/>
      </xsd:simpleType>
    </xsd:element>
    <xsd:element name="fe54a3c6-f8a9-4918-90ad-a3402733937bGeoLoc" ma:index="19" nillable="true" ma:displayName="Location: Coordinates" ma:internalName="GeoLoc" ma:readOnly="true">
      <xsd:simpleType>
        <xsd:restriction base="dms:Unknown"/>
      </xsd:simpleType>
    </xsd:element>
    <xsd:element name="fe54a3c6-f8a9-4918-90ad-a3402733937bDispName" ma:index="20" nillable="true" ma:displayName="Location: Name" ma:internalName="DispName" ma:readOnly="true">
      <xsd:simpleType>
        <xsd:restriction base="dms:Text"/>
      </xsd:simpleType>
    </xsd:element>
    <xsd:element name="x8qv" ma:index="21" nillable="true" ma:displayName="Date and Time" ma:internalName="x8qv">
      <xsd:simpleType>
        <xsd:restriction base="dms:DateTime"/>
      </xsd:simpleType>
    </xsd:element>
    <xsd:element name="MediaServiceDateTaken" ma:index="22" nillable="true" ma:displayName="MediaServiceDateTaken" ma:hidden="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72a7515c-90a7-421b-ad67-16208a055132" ma:termSetId="09814cd3-568e-fe90-9814-8d621ff8fb84" ma:anchorId="fba54fb3-c3e1-fe81-a776-ca4b69148c4d" ma:open="true" ma:isKeyword="false">
      <xsd:complexType>
        <xsd:sequence>
          <xsd:element ref="pc:Terms" minOccurs="0" maxOccurs="1"/>
        </xsd:sequence>
      </xsd:complexType>
    </xsd:element>
    <xsd:element name="MediaServiceOCR" ma:index="31" nillable="true" ma:displayName="Extracted Text" ma:internalName="MediaServiceOCR" ma:readOnly="true">
      <xsd:simpleType>
        <xsd:restriction base="dms:Note">
          <xsd:maxLength value="255"/>
        </xsd:restriction>
      </xsd:simpleType>
    </xsd:element>
    <xsd:element name="MediaServiceBillingMetadata" ma:index="3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11d8a7-d6ff-430f-9dc5-5c9aeb801e1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bc6c04-a6f3-4b85-abcc-278c78dc556b" elementFormDefault="qualified">
    <xsd:import namespace="http://schemas.microsoft.com/office/2006/documentManagement/types"/>
    <xsd:import namespace="http://schemas.microsoft.com/office/infopath/2007/PartnerControls"/>
    <xsd:element name="TaxCatchAll" ma:index="30" nillable="true" ma:displayName="Taxonomy Catch All Column" ma:hidden="true" ma:list="{10e8ac64-716f-4e4c-bffe-c7d5b569f72d}" ma:internalName="TaxCatchAll" ma:showField="CatchAllData" ma:web="a911d8a7-d6ff-430f-9dc5-5c9aeb801e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7bc6c04-a6f3-4b85-abcc-278c78dc556b" xsi:nil="true"/>
    <lcf76f155ced4ddcb4097134ff3c332f xmlns="0bf7046b-73a0-44c5-99e0-ac55879eee4a">
      <Terms xmlns="http://schemas.microsoft.com/office/infopath/2007/PartnerControls"/>
    </lcf76f155ced4ddcb4097134ff3c332f>
    <x8qv xmlns="0bf7046b-73a0-44c5-99e0-ac55879eee4a" xsi:nil="true"/>
    <nj4e xmlns="0bf7046b-73a0-44c5-99e0-ac55879eee4a" xsi:nil="true"/>
    <_x0079_hb2 xmlns="0bf7046b-73a0-44c5-99e0-ac55879eee4a">
      <UserInfo>
        <DisplayName/>
        <AccountId xsi:nil="true"/>
        <AccountType/>
      </UserInfo>
    </_x0079_hb2>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C066DC-8301-4414-AE7A-17606AE0A1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7046b-73a0-44c5-99e0-ac55879eee4a"/>
    <ds:schemaRef ds:uri="a911d8a7-d6ff-430f-9dc5-5c9aeb801e10"/>
    <ds:schemaRef ds:uri="a7bc6c04-a6f3-4b85-abcc-278c78dc55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87B9AE-D33C-468F-9E6B-281C9FE82DF0}">
  <ds:schemaRefs>
    <ds:schemaRef ds:uri="http://schemas.microsoft.com/office/2006/documentManagement/types"/>
    <ds:schemaRef ds:uri="http://purl.org/dc/elements/1.1/"/>
    <ds:schemaRef ds:uri="http://schemas.microsoft.com/office/infopath/2007/PartnerControls"/>
    <ds:schemaRef ds:uri="http://purl.org/dc/dcmitype/"/>
    <ds:schemaRef ds:uri="a7bc6c04-a6f3-4b85-abcc-278c78dc556b"/>
    <ds:schemaRef ds:uri="http://www.w3.org/XML/1998/namespace"/>
    <ds:schemaRef ds:uri="http://schemas.openxmlformats.org/package/2006/metadata/core-properties"/>
    <ds:schemaRef ds:uri="http://schemas.microsoft.com/office/2006/metadata/properties"/>
    <ds:schemaRef ds:uri="a911d8a7-d6ff-430f-9dc5-5c9aeb801e10"/>
    <ds:schemaRef ds:uri="0bf7046b-73a0-44c5-99e0-ac55879eee4a"/>
    <ds:schemaRef ds:uri="http://purl.org/dc/terms/"/>
  </ds:schemaRefs>
</ds:datastoreItem>
</file>

<file path=customXml/itemProps3.xml><?xml version="1.0" encoding="utf-8"?>
<ds:datastoreItem xmlns:ds="http://schemas.openxmlformats.org/officeDocument/2006/customXml" ds:itemID="{0D2C3A3C-576F-4FC6-816E-4EF5F321DBE0}">
  <ds:schemaRefs>
    <ds:schemaRef ds:uri="http://schemas.microsoft.com/sharepoint/v3/contenttype/forms"/>
  </ds:schemaRefs>
</ds:datastoreItem>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emplate>brand focal spark template light</Template>
  <TotalTime>9251</TotalTime>
  <Words>1369</Words>
  <Application>Microsoft Office PowerPoint</Application>
  <PresentationFormat>Widescreen</PresentationFormat>
  <Paragraphs>139</Paragraphs>
  <Slides>8</Slides>
  <Notes>8</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8</vt:i4>
      </vt:variant>
    </vt:vector>
  </HeadingPairs>
  <TitlesOfParts>
    <vt:vector size="26" baseType="lpstr">
      <vt:lpstr>IntelOne Headline Bold Italic</vt:lpstr>
      <vt:lpstr>Arial</vt:lpstr>
      <vt:lpstr>Segoe UI</vt:lpstr>
      <vt:lpstr>Red Hat Text,Sans-Serif</vt:lpstr>
      <vt:lpstr>Nunito Sans Light</vt:lpstr>
      <vt:lpstr>IntelOne Display Medium</vt:lpstr>
      <vt:lpstr>Wingdings</vt:lpstr>
      <vt:lpstr>IntelOne Text Medium</vt:lpstr>
      <vt:lpstr>Red Hat Text Medium</vt:lpstr>
      <vt:lpstr>IntelOne Display Regular</vt:lpstr>
      <vt:lpstr>IntelOne Text</vt:lpstr>
      <vt:lpstr>Red Hat Text</vt:lpstr>
      <vt:lpstr>Calibri</vt:lpstr>
      <vt:lpstr>IntelOne Text Light</vt:lpstr>
      <vt:lpstr>IntelOne Display Light</vt:lpstr>
      <vt:lpstr>IntelOne Text Bold</vt:lpstr>
      <vt:lpstr>Intel Focal Spark Dark</vt:lpstr>
      <vt:lpstr>1_Intel Focal Spark Dark</vt:lpstr>
      <vt:lpstr>Advancing AI, Virtualization and Platform Security</vt:lpstr>
      <vt:lpstr>PowerPoint Presentation</vt:lpstr>
      <vt:lpstr>PowerPoint Presentation</vt:lpstr>
      <vt:lpstr>PowerPoint Presentation</vt:lpstr>
      <vt:lpstr>Why Intel Xeon 6 for Virtualization?</vt:lpstr>
      <vt:lpstr>Intel x Red Hat: Core Pillars</vt:lpstr>
      <vt:lpstr>Apply for a free Gaudi 3 Proof of Concept in 30 seconds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Marsh, ScottX</dc:creator>
  <cp:lastModifiedBy>Aertebjerg, Joachim</cp:lastModifiedBy>
  <cp:revision>10</cp:revision>
  <dcterms:created xsi:type="dcterms:W3CDTF">2025-04-08T16:08:22Z</dcterms:created>
  <dcterms:modified xsi:type="dcterms:W3CDTF">2025-10-08T10:08:38Z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0x010100BBACDF73844E8D408D8752458F240BE8</vt:lpwstr>
  </property>
  <property fmtid="{D5CDD505-2E9C-101B-9397-08002B2CF9AE}" pid="3" name="MediaServiceImageTags">
    <vt:lpwstr/>
  </property>
</Properties>
</file>