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709" r:id="rId5"/>
    <p:sldMasterId id="2147483710" r:id="rId6"/>
    <p:sldMasterId id="2147483711"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Lst>
  <p:sldSz cy="5143500" cx="9144000"/>
  <p:notesSz cx="6858000" cy="9144000"/>
  <p:embeddedFontLst>
    <p:embeddedFont>
      <p:font typeface="Red Hat Text Medium"/>
      <p:regular r:id="rId36"/>
      <p:bold r:id="rId37"/>
      <p:italic r:id="rId38"/>
      <p:boldItalic r:id="rId39"/>
    </p:embeddedFont>
    <p:embeddedFont>
      <p:font typeface="Red Hat Display Black"/>
      <p:bold r:id="rId40"/>
      <p:boldItalic r:id="rId41"/>
    </p:embeddedFont>
    <p:embeddedFont>
      <p:font typeface="Overpass"/>
      <p:regular r:id="rId42"/>
      <p:bold r:id="rId43"/>
      <p:italic r:id="rId44"/>
      <p:boldItalic r:id="rId45"/>
    </p:embeddedFont>
    <p:embeddedFont>
      <p:font typeface="Red Hat Display Medium"/>
      <p:regular r:id="rId46"/>
      <p:bold r:id="rId47"/>
      <p:italic r:id="rId48"/>
      <p:boldItalic r:id="rId49"/>
    </p:embeddedFont>
    <p:embeddedFont>
      <p:font typeface="Red Hat Display"/>
      <p:regular r:id="rId50"/>
      <p:bold r:id="rId51"/>
      <p:italic r:id="rId52"/>
      <p:boldItalic r:id="rId53"/>
    </p:embeddedFont>
    <p:embeddedFont>
      <p:font typeface="Overpass Light"/>
      <p:regular r:id="rId54"/>
      <p:bold r:id="rId55"/>
      <p:italic r:id="rId56"/>
      <p:boldItalic r:id="rId57"/>
    </p:embeddedFont>
    <p:embeddedFont>
      <p:font typeface="Overpass SemiBold"/>
      <p:regular r:id="rId58"/>
      <p:bold r:id="rId59"/>
      <p:italic r:id="rId60"/>
      <p:boldItalic r:id="rId61"/>
    </p:embeddedFont>
    <p:embeddedFont>
      <p:font typeface="Red Hat Text"/>
      <p:regular r:id="rId62"/>
      <p:bold r:id="rId63"/>
      <p:italic r:id="rId64"/>
      <p:boldItalic r:id="rId6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4192">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63B2C2A-B503-40E2-84B4-CE5873583376}">
  <a:tblStyle styleId="{563B2C2A-B503-40E2-84B4-CE587358337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192"/>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edHatDisplayBlack-bold.fntdata"/><Relationship Id="rId42" Type="http://schemas.openxmlformats.org/officeDocument/2006/relationships/font" Target="fonts/Overpass-regular.fntdata"/><Relationship Id="rId41" Type="http://schemas.openxmlformats.org/officeDocument/2006/relationships/font" Target="fonts/RedHatDisplayBlack-boldItalic.fntdata"/><Relationship Id="rId44" Type="http://schemas.openxmlformats.org/officeDocument/2006/relationships/font" Target="fonts/Overpass-italic.fntdata"/><Relationship Id="rId43" Type="http://schemas.openxmlformats.org/officeDocument/2006/relationships/font" Target="fonts/Overpass-bold.fntdata"/><Relationship Id="rId46" Type="http://schemas.openxmlformats.org/officeDocument/2006/relationships/font" Target="fonts/RedHatDisplayMedium-regular.fntdata"/><Relationship Id="rId45" Type="http://schemas.openxmlformats.org/officeDocument/2006/relationships/font" Target="fonts/Overpass-bold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48" Type="http://schemas.openxmlformats.org/officeDocument/2006/relationships/font" Target="fonts/RedHatDisplayMedium-italic.fntdata"/><Relationship Id="rId47" Type="http://schemas.openxmlformats.org/officeDocument/2006/relationships/font" Target="fonts/RedHatDisplayMedium-bold.fntdata"/><Relationship Id="rId49" Type="http://schemas.openxmlformats.org/officeDocument/2006/relationships/font" Target="fonts/RedHatDisplayMedium-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font" Target="fonts/RedHatTextMedium-bold.fntdata"/><Relationship Id="rId36" Type="http://schemas.openxmlformats.org/officeDocument/2006/relationships/font" Target="fonts/RedHatTextMedium-regular.fntdata"/><Relationship Id="rId39" Type="http://schemas.openxmlformats.org/officeDocument/2006/relationships/font" Target="fonts/RedHatTextMedium-boldItalic.fntdata"/><Relationship Id="rId38" Type="http://schemas.openxmlformats.org/officeDocument/2006/relationships/font" Target="fonts/RedHatTextMedium-italic.fntdata"/><Relationship Id="rId62" Type="http://schemas.openxmlformats.org/officeDocument/2006/relationships/font" Target="fonts/RedHatText-regular.fntdata"/><Relationship Id="rId61" Type="http://schemas.openxmlformats.org/officeDocument/2006/relationships/font" Target="fonts/OverpassSemiBold-boldItalic.fntdata"/><Relationship Id="rId20" Type="http://schemas.openxmlformats.org/officeDocument/2006/relationships/slide" Target="slides/slide12.xml"/><Relationship Id="rId64" Type="http://schemas.openxmlformats.org/officeDocument/2006/relationships/font" Target="fonts/RedHatText-italic.fntdata"/><Relationship Id="rId63" Type="http://schemas.openxmlformats.org/officeDocument/2006/relationships/font" Target="fonts/RedHatText-bold.fntdata"/><Relationship Id="rId22" Type="http://schemas.openxmlformats.org/officeDocument/2006/relationships/slide" Target="slides/slide14.xml"/><Relationship Id="rId21" Type="http://schemas.openxmlformats.org/officeDocument/2006/relationships/slide" Target="slides/slide13.xml"/><Relationship Id="rId65" Type="http://schemas.openxmlformats.org/officeDocument/2006/relationships/font" Target="fonts/RedHatText-boldItalic.fntdata"/><Relationship Id="rId24" Type="http://schemas.openxmlformats.org/officeDocument/2006/relationships/slide" Target="slides/slide16.xml"/><Relationship Id="rId23" Type="http://schemas.openxmlformats.org/officeDocument/2006/relationships/slide" Target="slides/slide15.xml"/><Relationship Id="rId60" Type="http://schemas.openxmlformats.org/officeDocument/2006/relationships/font" Target="fonts/OverpassSemiBold-italic.fntdata"/><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font" Target="fonts/RedHatDisplay-bold.fntdata"/><Relationship Id="rId50" Type="http://schemas.openxmlformats.org/officeDocument/2006/relationships/font" Target="fonts/RedHatDisplay-regular.fntdata"/><Relationship Id="rId53" Type="http://schemas.openxmlformats.org/officeDocument/2006/relationships/font" Target="fonts/RedHatDisplay-boldItalic.fntdata"/><Relationship Id="rId52" Type="http://schemas.openxmlformats.org/officeDocument/2006/relationships/font" Target="fonts/RedHatDisplay-italic.fntdata"/><Relationship Id="rId11" Type="http://schemas.openxmlformats.org/officeDocument/2006/relationships/slide" Target="slides/slide3.xml"/><Relationship Id="rId55" Type="http://schemas.openxmlformats.org/officeDocument/2006/relationships/font" Target="fonts/OverpassLight-bold.fntdata"/><Relationship Id="rId10" Type="http://schemas.openxmlformats.org/officeDocument/2006/relationships/slide" Target="slides/slide2.xml"/><Relationship Id="rId54" Type="http://schemas.openxmlformats.org/officeDocument/2006/relationships/font" Target="fonts/OverpassLight-regular.fntdata"/><Relationship Id="rId13" Type="http://schemas.openxmlformats.org/officeDocument/2006/relationships/slide" Target="slides/slide5.xml"/><Relationship Id="rId57" Type="http://schemas.openxmlformats.org/officeDocument/2006/relationships/font" Target="fonts/OverpassLight-boldItalic.fntdata"/><Relationship Id="rId12" Type="http://schemas.openxmlformats.org/officeDocument/2006/relationships/slide" Target="slides/slide4.xml"/><Relationship Id="rId56" Type="http://schemas.openxmlformats.org/officeDocument/2006/relationships/font" Target="fonts/OverpassLight-italic.fntdata"/><Relationship Id="rId15" Type="http://schemas.openxmlformats.org/officeDocument/2006/relationships/slide" Target="slides/slide7.xml"/><Relationship Id="rId59" Type="http://schemas.openxmlformats.org/officeDocument/2006/relationships/font" Target="fonts/OverpassSemiBold-bold.fntdata"/><Relationship Id="rId14" Type="http://schemas.openxmlformats.org/officeDocument/2006/relationships/slide" Target="slides/slide6.xml"/><Relationship Id="rId58" Type="http://schemas.openxmlformats.org/officeDocument/2006/relationships/font" Target="fonts/OverpassSemiBold-regular.fntdata"/><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3230d03552a_6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3230d03552a_6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g34ccdd0c1bd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0" name="Google Shape;600;g34ccdd0c1bd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g34e3a9a85db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9" name="Google Shape;609;g34e3a9a85db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Helena</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g34e3a9a85db_0_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8" name="Google Shape;678;g34e3a9a85db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Helena</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g34e54f1b16f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5" name="Google Shape;685;g34e54f1b16f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g34e54f1b16f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1" name="Google Shape;701;g34e54f1b16f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g34e54f1b16f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6" name="Google Shape;716;g34e54f1b16f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g34e54f1b16f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1" name="Google Shape;731;g34e54f1b16f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3" name="Shape 743"/>
        <p:cNvGrpSpPr/>
        <p:nvPr/>
      </p:nvGrpSpPr>
      <p:grpSpPr>
        <a:xfrm>
          <a:off x="0" y="0"/>
          <a:ext cx="0" cy="0"/>
          <a:chOff x="0" y="0"/>
          <a:chExt cx="0" cy="0"/>
        </a:xfrm>
      </p:grpSpPr>
      <p:sp>
        <p:nvSpPr>
          <p:cNvPr id="744" name="Google Shape;744;g34e54f1b16f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5" name="Google Shape;745;g34e54f1b16f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7" name="Shape 757"/>
        <p:cNvGrpSpPr/>
        <p:nvPr/>
      </p:nvGrpSpPr>
      <p:grpSpPr>
        <a:xfrm>
          <a:off x="0" y="0"/>
          <a:ext cx="0" cy="0"/>
          <a:chOff x="0" y="0"/>
          <a:chExt cx="0" cy="0"/>
        </a:xfrm>
      </p:grpSpPr>
      <p:sp>
        <p:nvSpPr>
          <p:cNvPr id="758" name="Google Shape;758;g3493dc56533_12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9" name="Google Shape;759;g3493dc56533_12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3" name="Shape 763"/>
        <p:cNvGrpSpPr/>
        <p:nvPr/>
      </p:nvGrpSpPr>
      <p:grpSpPr>
        <a:xfrm>
          <a:off x="0" y="0"/>
          <a:ext cx="0" cy="0"/>
          <a:chOff x="0" y="0"/>
          <a:chExt cx="0" cy="0"/>
        </a:xfrm>
      </p:grpSpPr>
      <p:sp>
        <p:nvSpPr>
          <p:cNvPr id="764" name="Google Shape;764;g34b2375df98_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5" name="Google Shape;765;g34b2375df98_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32cdebfa289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3" name="Google Shape;473;g32cdebfa28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g34b2375df98_6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4" name="Google Shape;774;g34b2375df98_6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1" name="Shape 781"/>
        <p:cNvGrpSpPr/>
        <p:nvPr/>
      </p:nvGrpSpPr>
      <p:grpSpPr>
        <a:xfrm>
          <a:off x="0" y="0"/>
          <a:ext cx="0" cy="0"/>
          <a:chOff x="0" y="0"/>
          <a:chExt cx="0" cy="0"/>
        </a:xfrm>
      </p:grpSpPr>
      <p:sp>
        <p:nvSpPr>
          <p:cNvPr id="782" name="Google Shape;782;g34b2375df98_6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3" name="Google Shape;783;g34b2375df98_6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g34b2375df98_6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2" name="Google Shape;792;g34b2375df98_6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9" name="Shape 799"/>
        <p:cNvGrpSpPr/>
        <p:nvPr/>
      </p:nvGrpSpPr>
      <p:grpSpPr>
        <a:xfrm>
          <a:off x="0" y="0"/>
          <a:ext cx="0" cy="0"/>
          <a:chOff x="0" y="0"/>
          <a:chExt cx="0" cy="0"/>
        </a:xfrm>
      </p:grpSpPr>
      <p:sp>
        <p:nvSpPr>
          <p:cNvPr id="800" name="Google Shape;800;g34b2375df98_6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1" name="Google Shape;801;g34b2375df98_6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7" name="Shape 807"/>
        <p:cNvGrpSpPr/>
        <p:nvPr/>
      </p:nvGrpSpPr>
      <p:grpSpPr>
        <a:xfrm>
          <a:off x="0" y="0"/>
          <a:ext cx="0" cy="0"/>
          <a:chOff x="0" y="0"/>
          <a:chExt cx="0" cy="0"/>
        </a:xfrm>
      </p:grpSpPr>
      <p:sp>
        <p:nvSpPr>
          <p:cNvPr id="808" name="Google Shape;808;g345d80e9f9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9" name="Google Shape;809;g345d80e9f9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3" name="Shape 813"/>
        <p:cNvGrpSpPr/>
        <p:nvPr/>
      </p:nvGrpSpPr>
      <p:grpSpPr>
        <a:xfrm>
          <a:off x="0" y="0"/>
          <a:ext cx="0" cy="0"/>
          <a:chOff x="0" y="0"/>
          <a:chExt cx="0" cy="0"/>
        </a:xfrm>
      </p:grpSpPr>
      <p:sp>
        <p:nvSpPr>
          <p:cNvPr id="814" name="Google Shape;814;g345d80e9f9d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5" name="Google Shape;815;g345d80e9f9d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0" name="Shape 820"/>
        <p:cNvGrpSpPr/>
        <p:nvPr/>
      </p:nvGrpSpPr>
      <p:grpSpPr>
        <a:xfrm>
          <a:off x="0" y="0"/>
          <a:ext cx="0" cy="0"/>
          <a:chOff x="0" y="0"/>
          <a:chExt cx="0" cy="0"/>
        </a:xfrm>
      </p:grpSpPr>
      <p:sp>
        <p:nvSpPr>
          <p:cNvPr id="821" name="Google Shape;821;g34e54f1b16f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2" name="Google Shape;822;g34e54f1b16f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8" name="Shape 828"/>
        <p:cNvGrpSpPr/>
        <p:nvPr/>
      </p:nvGrpSpPr>
      <p:grpSpPr>
        <a:xfrm>
          <a:off x="0" y="0"/>
          <a:ext cx="0" cy="0"/>
          <a:chOff x="0" y="0"/>
          <a:chExt cx="0" cy="0"/>
        </a:xfrm>
      </p:grpSpPr>
      <p:sp>
        <p:nvSpPr>
          <p:cNvPr id="829" name="Google Shape;829;g32ed709144c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0" name="Google Shape;830;g32ed709144c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3430959e63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2" name="Google Shape;482;g3430959e63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32cdebfa289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6" name="Google Shape;506;g32cdebfa289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3430959e638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6" name="Google Shape;516;g3430959e638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32cdebfa289_0_3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7" name="Google Shape;547;g32cdebfa289_0_3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g3430959e638_0_2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6" name="Google Shape;556;g3430959e638_0_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g32cdebfa289_0_2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4" name="Google Shape;564;g32cdebfa289_0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g32dea88ccce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4" name="Google Shape;594;g32dea88ccce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4.png"/><Relationship Id="rId7"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png"/><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png"/><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4.png"/><Relationship Id="rId7"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9.png"/><Relationship Id="rId3"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5.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4.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4.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5.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5.png"/><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4.png"/><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png"/><Relationship Id="rId3"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6.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0.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8.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1.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7.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4.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5.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0.png"/><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4.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8.png"/><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4.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1.png"/><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4.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7.png"/><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4.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4.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68.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9.png"/><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HS - Open Slide - Light" type="title">
  <p:cSld name="TITLE">
    <p:bg>
      <p:bgPr>
        <a:blipFill>
          <a:blip r:embed="rId2">
            <a:alphaModFix/>
          </a:blip>
          <a:stretch>
            <a:fillRect/>
          </a:stretch>
        </a:blipFill>
      </p:bgPr>
    </p:bg>
    <p:spTree>
      <p:nvGrpSpPr>
        <p:cNvPr id="8" name="Shape 8"/>
        <p:cNvGrpSpPr/>
        <p:nvPr/>
      </p:nvGrpSpPr>
      <p:grpSpPr>
        <a:xfrm>
          <a:off x="0" y="0"/>
          <a:ext cx="0" cy="0"/>
          <a:chOff x="0" y="0"/>
          <a:chExt cx="0" cy="0"/>
        </a:xfrm>
      </p:grpSpPr>
      <p:sp>
        <p:nvSpPr>
          <p:cNvPr id="9" name="Google Shape;9;p2"/>
          <p:cNvSpPr txBox="1"/>
          <p:nvPr>
            <p:ph idx="1" type="subTitle"/>
          </p:nvPr>
        </p:nvSpPr>
        <p:spPr>
          <a:xfrm>
            <a:off x="732489" y="2797080"/>
            <a:ext cx="5649900" cy="685800"/>
          </a:xfrm>
          <a:prstGeom prst="rect">
            <a:avLst/>
          </a:prstGeom>
        </p:spPr>
        <p:txBody>
          <a:bodyPr anchorCtr="0" anchor="t" bIns="0" lIns="0" spcFirstLastPara="1" rIns="0" wrap="square" tIns="0">
            <a:noAutofit/>
          </a:bodyPr>
          <a:lstStyle>
            <a:lvl1pPr lvl="0">
              <a:lnSpc>
                <a:spcPct val="100000"/>
              </a:lnSpc>
              <a:spcBef>
                <a:spcPts val="0"/>
              </a:spcBef>
              <a:spcAft>
                <a:spcPts val="0"/>
              </a:spcAft>
              <a:buClr>
                <a:srgbClr val="1D0C35"/>
              </a:buClr>
              <a:buSzPts val="1800"/>
              <a:buNone/>
              <a:defRPr sz="1800">
                <a:solidFill>
                  <a:srgbClr val="1D0C35"/>
                </a:solidFill>
              </a:defRPr>
            </a:lvl1pPr>
            <a:lvl2pPr lvl="1">
              <a:lnSpc>
                <a:spcPct val="100000"/>
              </a:lnSpc>
              <a:spcBef>
                <a:spcPts val="0"/>
              </a:spcBef>
              <a:spcAft>
                <a:spcPts val="0"/>
              </a:spcAft>
              <a:buClr>
                <a:srgbClr val="142C4D"/>
              </a:buClr>
              <a:buSzPts val="1800"/>
              <a:buNone/>
              <a:defRPr sz="1800">
                <a:solidFill>
                  <a:srgbClr val="142C4D"/>
                </a:solidFill>
              </a:defRPr>
            </a:lvl2pPr>
            <a:lvl3pPr lvl="2">
              <a:lnSpc>
                <a:spcPct val="100000"/>
              </a:lnSpc>
              <a:spcBef>
                <a:spcPts val="0"/>
              </a:spcBef>
              <a:spcAft>
                <a:spcPts val="0"/>
              </a:spcAft>
              <a:buClr>
                <a:srgbClr val="142C4D"/>
              </a:buClr>
              <a:buSzPts val="1800"/>
              <a:buNone/>
              <a:defRPr sz="1800">
                <a:solidFill>
                  <a:srgbClr val="142C4D"/>
                </a:solidFill>
              </a:defRPr>
            </a:lvl3pPr>
            <a:lvl4pPr lvl="3">
              <a:lnSpc>
                <a:spcPct val="100000"/>
              </a:lnSpc>
              <a:spcBef>
                <a:spcPts val="0"/>
              </a:spcBef>
              <a:spcAft>
                <a:spcPts val="0"/>
              </a:spcAft>
              <a:buClr>
                <a:srgbClr val="142C4D"/>
              </a:buClr>
              <a:buSzPts val="1800"/>
              <a:buNone/>
              <a:defRPr sz="1800">
                <a:solidFill>
                  <a:srgbClr val="142C4D"/>
                </a:solidFill>
              </a:defRPr>
            </a:lvl4pPr>
            <a:lvl5pPr lvl="4">
              <a:lnSpc>
                <a:spcPct val="100000"/>
              </a:lnSpc>
              <a:spcBef>
                <a:spcPts val="0"/>
              </a:spcBef>
              <a:spcAft>
                <a:spcPts val="0"/>
              </a:spcAft>
              <a:buClr>
                <a:srgbClr val="142C4D"/>
              </a:buClr>
              <a:buSzPts val="1800"/>
              <a:buNone/>
              <a:defRPr sz="1800">
                <a:solidFill>
                  <a:srgbClr val="142C4D"/>
                </a:solidFill>
              </a:defRPr>
            </a:lvl5pPr>
            <a:lvl6pPr lvl="5">
              <a:lnSpc>
                <a:spcPct val="100000"/>
              </a:lnSpc>
              <a:spcBef>
                <a:spcPts val="0"/>
              </a:spcBef>
              <a:spcAft>
                <a:spcPts val="0"/>
              </a:spcAft>
              <a:buClr>
                <a:srgbClr val="142C4D"/>
              </a:buClr>
              <a:buSzPts val="1800"/>
              <a:buNone/>
              <a:defRPr sz="1800">
                <a:solidFill>
                  <a:srgbClr val="142C4D"/>
                </a:solidFill>
              </a:defRPr>
            </a:lvl6pPr>
            <a:lvl7pPr lvl="6">
              <a:lnSpc>
                <a:spcPct val="100000"/>
              </a:lnSpc>
              <a:spcBef>
                <a:spcPts val="0"/>
              </a:spcBef>
              <a:spcAft>
                <a:spcPts val="0"/>
              </a:spcAft>
              <a:buClr>
                <a:srgbClr val="142C4D"/>
              </a:buClr>
              <a:buSzPts val="1800"/>
              <a:buNone/>
              <a:defRPr sz="1800">
                <a:solidFill>
                  <a:srgbClr val="142C4D"/>
                </a:solidFill>
              </a:defRPr>
            </a:lvl7pPr>
            <a:lvl8pPr lvl="7">
              <a:lnSpc>
                <a:spcPct val="100000"/>
              </a:lnSpc>
              <a:spcBef>
                <a:spcPts val="0"/>
              </a:spcBef>
              <a:spcAft>
                <a:spcPts val="0"/>
              </a:spcAft>
              <a:buClr>
                <a:srgbClr val="142C4D"/>
              </a:buClr>
              <a:buSzPts val="1800"/>
              <a:buNone/>
              <a:defRPr sz="1800">
                <a:solidFill>
                  <a:srgbClr val="142C4D"/>
                </a:solidFill>
              </a:defRPr>
            </a:lvl8pPr>
            <a:lvl9pPr lvl="8">
              <a:lnSpc>
                <a:spcPct val="100000"/>
              </a:lnSpc>
              <a:spcBef>
                <a:spcPts val="0"/>
              </a:spcBef>
              <a:spcAft>
                <a:spcPts val="0"/>
              </a:spcAft>
              <a:buClr>
                <a:srgbClr val="142C4D"/>
              </a:buClr>
              <a:buSzPts val="1800"/>
              <a:buNone/>
              <a:defRPr sz="1800">
                <a:solidFill>
                  <a:srgbClr val="142C4D"/>
                </a:solidFill>
              </a:defRPr>
            </a:lvl9pPr>
          </a:lstStyle>
          <a:p/>
        </p:txBody>
      </p:sp>
      <p:sp>
        <p:nvSpPr>
          <p:cNvPr id="10" name="Google Shape;10;p2"/>
          <p:cNvSpPr txBox="1"/>
          <p:nvPr>
            <p:ph type="title"/>
          </p:nvPr>
        </p:nvSpPr>
        <p:spPr>
          <a:xfrm>
            <a:off x="732602" y="1929121"/>
            <a:ext cx="5649900" cy="734400"/>
          </a:xfrm>
          <a:prstGeom prst="rect">
            <a:avLst/>
          </a:prstGeom>
        </p:spPr>
        <p:txBody>
          <a:bodyPr anchorCtr="0" anchor="b" bIns="0" lIns="0" spcFirstLastPara="1" rIns="0" wrap="square" tIns="0">
            <a:noAutofit/>
          </a:bodyPr>
          <a:lstStyle>
            <a:lvl1pPr lvl="0">
              <a:lnSpc>
                <a:spcPct val="105000"/>
              </a:lnSpc>
              <a:spcBef>
                <a:spcPts val="0"/>
              </a:spcBef>
              <a:spcAft>
                <a:spcPts val="0"/>
              </a:spcAft>
              <a:buNone/>
              <a:defRPr sz="3500">
                <a:solidFill>
                  <a:srgbClr val="1D0C35"/>
                </a:solidFill>
              </a:defRPr>
            </a:lvl1pPr>
            <a:lvl2pPr lvl="1">
              <a:lnSpc>
                <a:spcPct val="105000"/>
              </a:lnSpc>
              <a:spcBef>
                <a:spcPts val="0"/>
              </a:spcBef>
              <a:spcAft>
                <a:spcPts val="0"/>
              </a:spcAft>
              <a:buNone/>
              <a:defRPr sz="3500">
                <a:solidFill>
                  <a:srgbClr val="142C4D"/>
                </a:solidFill>
              </a:defRPr>
            </a:lvl2pPr>
            <a:lvl3pPr lvl="2">
              <a:lnSpc>
                <a:spcPct val="105000"/>
              </a:lnSpc>
              <a:spcBef>
                <a:spcPts val="0"/>
              </a:spcBef>
              <a:spcAft>
                <a:spcPts val="0"/>
              </a:spcAft>
              <a:buNone/>
              <a:defRPr sz="3500">
                <a:solidFill>
                  <a:srgbClr val="142C4D"/>
                </a:solidFill>
              </a:defRPr>
            </a:lvl3pPr>
            <a:lvl4pPr lvl="3">
              <a:lnSpc>
                <a:spcPct val="105000"/>
              </a:lnSpc>
              <a:spcBef>
                <a:spcPts val="0"/>
              </a:spcBef>
              <a:spcAft>
                <a:spcPts val="0"/>
              </a:spcAft>
              <a:buNone/>
              <a:defRPr sz="3500">
                <a:solidFill>
                  <a:srgbClr val="142C4D"/>
                </a:solidFill>
              </a:defRPr>
            </a:lvl4pPr>
            <a:lvl5pPr lvl="4">
              <a:lnSpc>
                <a:spcPct val="105000"/>
              </a:lnSpc>
              <a:spcBef>
                <a:spcPts val="0"/>
              </a:spcBef>
              <a:spcAft>
                <a:spcPts val="0"/>
              </a:spcAft>
              <a:buNone/>
              <a:defRPr sz="3500">
                <a:solidFill>
                  <a:srgbClr val="142C4D"/>
                </a:solidFill>
              </a:defRPr>
            </a:lvl5pPr>
            <a:lvl6pPr lvl="5">
              <a:lnSpc>
                <a:spcPct val="105000"/>
              </a:lnSpc>
              <a:spcBef>
                <a:spcPts val="0"/>
              </a:spcBef>
              <a:spcAft>
                <a:spcPts val="0"/>
              </a:spcAft>
              <a:buNone/>
              <a:defRPr sz="3500">
                <a:solidFill>
                  <a:srgbClr val="142C4D"/>
                </a:solidFill>
              </a:defRPr>
            </a:lvl6pPr>
            <a:lvl7pPr lvl="6">
              <a:lnSpc>
                <a:spcPct val="105000"/>
              </a:lnSpc>
              <a:spcBef>
                <a:spcPts val="0"/>
              </a:spcBef>
              <a:spcAft>
                <a:spcPts val="0"/>
              </a:spcAft>
              <a:buNone/>
              <a:defRPr sz="3500">
                <a:solidFill>
                  <a:srgbClr val="142C4D"/>
                </a:solidFill>
              </a:defRPr>
            </a:lvl7pPr>
            <a:lvl8pPr lvl="7">
              <a:lnSpc>
                <a:spcPct val="105000"/>
              </a:lnSpc>
              <a:spcBef>
                <a:spcPts val="0"/>
              </a:spcBef>
              <a:spcAft>
                <a:spcPts val="0"/>
              </a:spcAft>
              <a:buNone/>
              <a:defRPr sz="3500">
                <a:solidFill>
                  <a:srgbClr val="142C4D"/>
                </a:solidFill>
              </a:defRPr>
            </a:lvl8pPr>
            <a:lvl9pPr lvl="8">
              <a:lnSpc>
                <a:spcPct val="105000"/>
              </a:lnSpc>
              <a:spcBef>
                <a:spcPts val="0"/>
              </a:spcBef>
              <a:spcAft>
                <a:spcPts val="0"/>
              </a:spcAft>
              <a:buNone/>
              <a:defRPr sz="3500">
                <a:solidFill>
                  <a:srgbClr val="142C4D"/>
                </a:solidFill>
              </a:defRPr>
            </a:lvl9pPr>
          </a:lstStyle>
          <a:p/>
        </p:txBody>
      </p:sp>
      <p:sp>
        <p:nvSpPr>
          <p:cNvPr id="11" name="Google Shape;11;p2"/>
          <p:cNvSpPr txBox="1"/>
          <p:nvPr>
            <p:ph idx="2" type="subTitle"/>
          </p:nvPr>
        </p:nvSpPr>
        <p:spPr>
          <a:xfrm>
            <a:off x="732489" y="3666987"/>
            <a:ext cx="1530300" cy="454200"/>
          </a:xfrm>
          <a:prstGeom prst="rect">
            <a:avLst/>
          </a:prstGeom>
        </p:spPr>
        <p:txBody>
          <a:bodyPr anchorCtr="0" anchor="t" bIns="0" lIns="0" spcFirstLastPara="1" rIns="0" wrap="square" tIns="0">
            <a:noAutofit/>
          </a:bodyPr>
          <a:lstStyle>
            <a:lvl1pPr lvl="0">
              <a:lnSpc>
                <a:spcPct val="135000"/>
              </a:lnSpc>
              <a:spcBef>
                <a:spcPts val="0"/>
              </a:spcBef>
              <a:spcAft>
                <a:spcPts val="0"/>
              </a:spcAft>
              <a:buClr>
                <a:srgbClr val="1D0C35"/>
              </a:buClr>
              <a:buSzPts val="900"/>
              <a:buNone/>
              <a:defRPr sz="900">
                <a:solidFill>
                  <a:srgbClr val="1D0C35"/>
                </a:solidFill>
              </a:defRPr>
            </a:lvl1pPr>
            <a:lvl2pPr lvl="1">
              <a:lnSpc>
                <a:spcPct val="135000"/>
              </a:lnSpc>
              <a:spcBef>
                <a:spcPts val="0"/>
              </a:spcBef>
              <a:spcAft>
                <a:spcPts val="0"/>
              </a:spcAft>
              <a:buClr>
                <a:srgbClr val="1D0C35"/>
              </a:buClr>
              <a:buSzPts val="900"/>
              <a:buNone/>
              <a:defRPr sz="900">
                <a:solidFill>
                  <a:srgbClr val="1D0C35"/>
                </a:solidFill>
              </a:defRPr>
            </a:lvl2pPr>
            <a:lvl3pPr lvl="2">
              <a:lnSpc>
                <a:spcPct val="135000"/>
              </a:lnSpc>
              <a:spcBef>
                <a:spcPts val="0"/>
              </a:spcBef>
              <a:spcAft>
                <a:spcPts val="0"/>
              </a:spcAft>
              <a:buClr>
                <a:srgbClr val="1D0C35"/>
              </a:buClr>
              <a:buSzPts val="900"/>
              <a:buNone/>
              <a:defRPr sz="900">
                <a:solidFill>
                  <a:srgbClr val="1D0C35"/>
                </a:solidFill>
              </a:defRPr>
            </a:lvl3pPr>
            <a:lvl4pPr lvl="3">
              <a:lnSpc>
                <a:spcPct val="135000"/>
              </a:lnSpc>
              <a:spcBef>
                <a:spcPts val="0"/>
              </a:spcBef>
              <a:spcAft>
                <a:spcPts val="0"/>
              </a:spcAft>
              <a:buClr>
                <a:srgbClr val="1D0C35"/>
              </a:buClr>
              <a:buSzPts val="900"/>
              <a:buNone/>
              <a:defRPr sz="900">
                <a:solidFill>
                  <a:srgbClr val="1D0C35"/>
                </a:solidFill>
              </a:defRPr>
            </a:lvl4pPr>
            <a:lvl5pPr lvl="4">
              <a:lnSpc>
                <a:spcPct val="135000"/>
              </a:lnSpc>
              <a:spcBef>
                <a:spcPts val="0"/>
              </a:spcBef>
              <a:spcAft>
                <a:spcPts val="0"/>
              </a:spcAft>
              <a:buClr>
                <a:srgbClr val="1D0C35"/>
              </a:buClr>
              <a:buSzPts val="900"/>
              <a:buNone/>
              <a:defRPr sz="900">
                <a:solidFill>
                  <a:srgbClr val="1D0C35"/>
                </a:solidFill>
              </a:defRPr>
            </a:lvl5pPr>
            <a:lvl6pPr lvl="5">
              <a:lnSpc>
                <a:spcPct val="135000"/>
              </a:lnSpc>
              <a:spcBef>
                <a:spcPts val="0"/>
              </a:spcBef>
              <a:spcAft>
                <a:spcPts val="0"/>
              </a:spcAft>
              <a:buClr>
                <a:srgbClr val="1D0C35"/>
              </a:buClr>
              <a:buSzPts val="900"/>
              <a:buNone/>
              <a:defRPr sz="900">
                <a:solidFill>
                  <a:srgbClr val="1D0C35"/>
                </a:solidFill>
              </a:defRPr>
            </a:lvl6pPr>
            <a:lvl7pPr lvl="6">
              <a:lnSpc>
                <a:spcPct val="135000"/>
              </a:lnSpc>
              <a:spcBef>
                <a:spcPts val="0"/>
              </a:spcBef>
              <a:spcAft>
                <a:spcPts val="0"/>
              </a:spcAft>
              <a:buClr>
                <a:srgbClr val="1D0C35"/>
              </a:buClr>
              <a:buSzPts val="900"/>
              <a:buNone/>
              <a:defRPr sz="900">
                <a:solidFill>
                  <a:srgbClr val="1D0C35"/>
                </a:solidFill>
              </a:defRPr>
            </a:lvl7pPr>
            <a:lvl8pPr lvl="7">
              <a:lnSpc>
                <a:spcPct val="135000"/>
              </a:lnSpc>
              <a:spcBef>
                <a:spcPts val="0"/>
              </a:spcBef>
              <a:spcAft>
                <a:spcPts val="0"/>
              </a:spcAft>
              <a:buClr>
                <a:srgbClr val="1D0C35"/>
              </a:buClr>
              <a:buSzPts val="900"/>
              <a:buNone/>
              <a:defRPr sz="900">
                <a:solidFill>
                  <a:srgbClr val="1D0C35"/>
                </a:solidFill>
              </a:defRPr>
            </a:lvl8pPr>
            <a:lvl9pPr lvl="8">
              <a:lnSpc>
                <a:spcPct val="135000"/>
              </a:lnSpc>
              <a:spcBef>
                <a:spcPts val="0"/>
              </a:spcBef>
              <a:spcAft>
                <a:spcPts val="0"/>
              </a:spcAft>
              <a:buClr>
                <a:srgbClr val="1D0C35"/>
              </a:buClr>
              <a:buSzPts val="900"/>
              <a:buNone/>
              <a:defRPr sz="900">
                <a:solidFill>
                  <a:srgbClr val="1D0C35"/>
                </a:solidFill>
              </a:defRPr>
            </a:lvl9pPr>
          </a:lstStyle>
          <a:p/>
        </p:txBody>
      </p:sp>
      <p:sp>
        <p:nvSpPr>
          <p:cNvPr id="12" name="Google Shape;12;p2"/>
          <p:cNvSpPr txBox="1"/>
          <p:nvPr>
            <p:ph idx="3" type="subTitle"/>
          </p:nvPr>
        </p:nvSpPr>
        <p:spPr>
          <a:xfrm>
            <a:off x="2523583" y="3666987"/>
            <a:ext cx="1530300" cy="454200"/>
          </a:xfrm>
          <a:prstGeom prst="rect">
            <a:avLst/>
          </a:prstGeom>
        </p:spPr>
        <p:txBody>
          <a:bodyPr anchorCtr="0" anchor="t" bIns="0" lIns="0" spcFirstLastPara="1" rIns="0" wrap="square" tIns="0">
            <a:noAutofit/>
          </a:bodyPr>
          <a:lstStyle>
            <a:lvl1pPr lvl="0">
              <a:lnSpc>
                <a:spcPct val="135000"/>
              </a:lnSpc>
              <a:spcBef>
                <a:spcPts val="0"/>
              </a:spcBef>
              <a:spcAft>
                <a:spcPts val="0"/>
              </a:spcAft>
              <a:buClr>
                <a:srgbClr val="1D0C35"/>
              </a:buClr>
              <a:buSzPts val="900"/>
              <a:buNone/>
              <a:defRPr sz="900">
                <a:solidFill>
                  <a:srgbClr val="1D0C35"/>
                </a:solidFill>
              </a:defRPr>
            </a:lvl1pPr>
            <a:lvl2pPr lvl="1">
              <a:lnSpc>
                <a:spcPct val="135000"/>
              </a:lnSpc>
              <a:spcBef>
                <a:spcPts val="0"/>
              </a:spcBef>
              <a:spcAft>
                <a:spcPts val="0"/>
              </a:spcAft>
              <a:buClr>
                <a:srgbClr val="1D0C35"/>
              </a:buClr>
              <a:buSzPts val="900"/>
              <a:buNone/>
              <a:defRPr sz="900">
                <a:solidFill>
                  <a:srgbClr val="1D0C35"/>
                </a:solidFill>
              </a:defRPr>
            </a:lvl2pPr>
            <a:lvl3pPr lvl="2">
              <a:lnSpc>
                <a:spcPct val="135000"/>
              </a:lnSpc>
              <a:spcBef>
                <a:spcPts val="0"/>
              </a:spcBef>
              <a:spcAft>
                <a:spcPts val="0"/>
              </a:spcAft>
              <a:buClr>
                <a:srgbClr val="1D0C35"/>
              </a:buClr>
              <a:buSzPts val="900"/>
              <a:buNone/>
              <a:defRPr sz="900">
                <a:solidFill>
                  <a:srgbClr val="1D0C35"/>
                </a:solidFill>
              </a:defRPr>
            </a:lvl3pPr>
            <a:lvl4pPr lvl="3">
              <a:lnSpc>
                <a:spcPct val="135000"/>
              </a:lnSpc>
              <a:spcBef>
                <a:spcPts val="0"/>
              </a:spcBef>
              <a:spcAft>
                <a:spcPts val="0"/>
              </a:spcAft>
              <a:buClr>
                <a:srgbClr val="1D0C35"/>
              </a:buClr>
              <a:buSzPts val="900"/>
              <a:buNone/>
              <a:defRPr sz="900">
                <a:solidFill>
                  <a:srgbClr val="1D0C35"/>
                </a:solidFill>
              </a:defRPr>
            </a:lvl4pPr>
            <a:lvl5pPr lvl="4">
              <a:lnSpc>
                <a:spcPct val="135000"/>
              </a:lnSpc>
              <a:spcBef>
                <a:spcPts val="0"/>
              </a:spcBef>
              <a:spcAft>
                <a:spcPts val="0"/>
              </a:spcAft>
              <a:buClr>
                <a:srgbClr val="1D0C35"/>
              </a:buClr>
              <a:buSzPts val="900"/>
              <a:buNone/>
              <a:defRPr sz="900">
                <a:solidFill>
                  <a:srgbClr val="1D0C35"/>
                </a:solidFill>
              </a:defRPr>
            </a:lvl5pPr>
            <a:lvl6pPr lvl="5">
              <a:lnSpc>
                <a:spcPct val="135000"/>
              </a:lnSpc>
              <a:spcBef>
                <a:spcPts val="0"/>
              </a:spcBef>
              <a:spcAft>
                <a:spcPts val="0"/>
              </a:spcAft>
              <a:buClr>
                <a:srgbClr val="1D0C35"/>
              </a:buClr>
              <a:buSzPts val="900"/>
              <a:buNone/>
              <a:defRPr sz="900">
                <a:solidFill>
                  <a:srgbClr val="1D0C35"/>
                </a:solidFill>
              </a:defRPr>
            </a:lvl6pPr>
            <a:lvl7pPr lvl="6">
              <a:lnSpc>
                <a:spcPct val="135000"/>
              </a:lnSpc>
              <a:spcBef>
                <a:spcPts val="0"/>
              </a:spcBef>
              <a:spcAft>
                <a:spcPts val="0"/>
              </a:spcAft>
              <a:buClr>
                <a:srgbClr val="1D0C35"/>
              </a:buClr>
              <a:buSzPts val="900"/>
              <a:buNone/>
              <a:defRPr sz="900">
                <a:solidFill>
                  <a:srgbClr val="1D0C35"/>
                </a:solidFill>
              </a:defRPr>
            </a:lvl7pPr>
            <a:lvl8pPr lvl="7">
              <a:lnSpc>
                <a:spcPct val="135000"/>
              </a:lnSpc>
              <a:spcBef>
                <a:spcPts val="0"/>
              </a:spcBef>
              <a:spcAft>
                <a:spcPts val="0"/>
              </a:spcAft>
              <a:buClr>
                <a:srgbClr val="1D0C35"/>
              </a:buClr>
              <a:buSzPts val="900"/>
              <a:buNone/>
              <a:defRPr sz="900">
                <a:solidFill>
                  <a:srgbClr val="1D0C35"/>
                </a:solidFill>
              </a:defRPr>
            </a:lvl8pPr>
            <a:lvl9pPr lvl="8">
              <a:lnSpc>
                <a:spcPct val="135000"/>
              </a:lnSpc>
              <a:spcBef>
                <a:spcPts val="0"/>
              </a:spcBef>
              <a:spcAft>
                <a:spcPts val="0"/>
              </a:spcAft>
              <a:buClr>
                <a:srgbClr val="1D0C35"/>
              </a:buClr>
              <a:buSzPts val="900"/>
              <a:buNone/>
              <a:defRPr sz="900">
                <a:solidFill>
                  <a:srgbClr val="1D0C35"/>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HS+AF - Summit - Closing Slide - White">
  <p:cSld name="CUSTOM_2_1_1_1_1_1_1_1_2_1">
    <p:bg>
      <p:bgPr>
        <a:blipFill>
          <a:blip r:embed="rId2">
            <a:alphaModFix/>
          </a:blip>
          <a:stretch>
            <a:fillRect/>
          </a:stretch>
        </a:blipFill>
      </p:bgPr>
    </p:bg>
    <p:spTree>
      <p:nvGrpSpPr>
        <p:cNvPr id="52" name="Shape 52"/>
        <p:cNvGrpSpPr/>
        <p:nvPr/>
      </p:nvGrpSpPr>
      <p:grpSpPr>
        <a:xfrm>
          <a:off x="0" y="0"/>
          <a:ext cx="0" cy="0"/>
          <a:chOff x="0" y="0"/>
          <a:chExt cx="0" cy="0"/>
        </a:xfrm>
      </p:grpSpPr>
      <p:pic>
        <p:nvPicPr>
          <p:cNvPr id="53" name="Google Shape;53;p11"/>
          <p:cNvPicPr preferRelativeResize="0"/>
          <p:nvPr/>
        </p:nvPicPr>
        <p:blipFill rotWithShape="1">
          <a:blip r:embed="rId3">
            <a:alphaModFix/>
          </a:blip>
          <a:srcRect b="0" l="0" r="0" t="0"/>
          <a:stretch/>
        </p:blipFill>
        <p:spPr>
          <a:xfrm>
            <a:off x="4021465" y="2919757"/>
            <a:ext cx="341962" cy="341962"/>
          </a:xfrm>
          <a:prstGeom prst="rect">
            <a:avLst/>
          </a:prstGeom>
          <a:noFill/>
          <a:ln>
            <a:noFill/>
          </a:ln>
        </p:spPr>
      </p:pic>
      <p:pic>
        <p:nvPicPr>
          <p:cNvPr id="54" name="Google Shape;54;p11"/>
          <p:cNvPicPr preferRelativeResize="0"/>
          <p:nvPr/>
        </p:nvPicPr>
        <p:blipFill rotWithShape="1">
          <a:blip r:embed="rId4">
            <a:alphaModFix/>
          </a:blip>
          <a:srcRect b="0" l="0" r="0" t="0"/>
          <a:stretch/>
        </p:blipFill>
        <p:spPr>
          <a:xfrm>
            <a:off x="762978" y="3495813"/>
            <a:ext cx="341962" cy="341962"/>
          </a:xfrm>
          <a:prstGeom prst="rect">
            <a:avLst/>
          </a:prstGeom>
          <a:noFill/>
          <a:ln>
            <a:noFill/>
          </a:ln>
        </p:spPr>
      </p:pic>
      <p:pic>
        <p:nvPicPr>
          <p:cNvPr id="55" name="Google Shape;55;p11"/>
          <p:cNvPicPr preferRelativeResize="0"/>
          <p:nvPr/>
        </p:nvPicPr>
        <p:blipFill rotWithShape="1">
          <a:blip r:embed="rId5">
            <a:alphaModFix/>
          </a:blip>
          <a:srcRect b="0" l="0" r="0" t="0"/>
          <a:stretch/>
        </p:blipFill>
        <p:spPr>
          <a:xfrm>
            <a:off x="762978" y="2919757"/>
            <a:ext cx="341962" cy="341962"/>
          </a:xfrm>
          <a:prstGeom prst="rect">
            <a:avLst/>
          </a:prstGeom>
          <a:noFill/>
          <a:ln>
            <a:noFill/>
          </a:ln>
        </p:spPr>
      </p:pic>
      <p:pic>
        <p:nvPicPr>
          <p:cNvPr id="56" name="Google Shape;56;p11"/>
          <p:cNvPicPr preferRelativeResize="0"/>
          <p:nvPr/>
        </p:nvPicPr>
        <p:blipFill rotWithShape="1">
          <a:blip r:embed="rId6">
            <a:alphaModFix/>
          </a:blip>
          <a:srcRect b="0" l="0" r="0" t="0"/>
          <a:stretch/>
        </p:blipFill>
        <p:spPr>
          <a:xfrm>
            <a:off x="4021465" y="3495813"/>
            <a:ext cx="341962" cy="341962"/>
          </a:xfrm>
          <a:prstGeom prst="rect">
            <a:avLst/>
          </a:prstGeom>
          <a:noFill/>
          <a:ln>
            <a:noFill/>
          </a:ln>
        </p:spPr>
      </p:pic>
      <p:sp>
        <p:nvSpPr>
          <p:cNvPr id="57" name="Google Shape;57;p11"/>
          <p:cNvSpPr txBox="1"/>
          <p:nvPr/>
        </p:nvSpPr>
        <p:spPr>
          <a:xfrm>
            <a:off x="1198482" y="2919750"/>
            <a:ext cx="26301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solidFill>
                  <a:srgbClr val="1D0C35"/>
                </a:solidFill>
                <a:latin typeface="Red Hat Display"/>
                <a:ea typeface="Red Hat Display"/>
                <a:cs typeface="Red Hat Display"/>
                <a:sym typeface="Red Hat Display"/>
              </a:rPr>
              <a:t>linkedin.com/company/red-hat</a:t>
            </a:r>
            <a:endParaRPr sz="1100">
              <a:solidFill>
                <a:srgbClr val="1D0C35"/>
              </a:solidFill>
              <a:latin typeface="Red Hat Display"/>
              <a:ea typeface="Red Hat Display"/>
              <a:cs typeface="Red Hat Display"/>
              <a:sym typeface="Red Hat Display"/>
            </a:endParaRPr>
          </a:p>
        </p:txBody>
      </p:sp>
      <p:sp>
        <p:nvSpPr>
          <p:cNvPr id="58" name="Google Shape;58;p11"/>
          <p:cNvSpPr txBox="1"/>
          <p:nvPr/>
        </p:nvSpPr>
        <p:spPr>
          <a:xfrm>
            <a:off x="1198482" y="3495788"/>
            <a:ext cx="26301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solidFill>
                  <a:srgbClr val="1D0C35"/>
                </a:solidFill>
                <a:latin typeface="Red Hat Display"/>
                <a:ea typeface="Red Hat Display"/>
                <a:cs typeface="Red Hat Display"/>
                <a:sym typeface="Red Hat Display"/>
              </a:rPr>
              <a:t>youtube.com/user/RedHatVideos</a:t>
            </a:r>
            <a:endParaRPr sz="1100">
              <a:solidFill>
                <a:srgbClr val="1D0C35"/>
              </a:solidFill>
              <a:latin typeface="Red Hat Display"/>
              <a:ea typeface="Red Hat Display"/>
              <a:cs typeface="Red Hat Display"/>
              <a:sym typeface="Red Hat Display"/>
            </a:endParaRPr>
          </a:p>
        </p:txBody>
      </p:sp>
      <p:sp>
        <p:nvSpPr>
          <p:cNvPr id="59" name="Google Shape;59;p11"/>
          <p:cNvSpPr txBox="1"/>
          <p:nvPr/>
        </p:nvSpPr>
        <p:spPr>
          <a:xfrm>
            <a:off x="4456969" y="2919713"/>
            <a:ext cx="26301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solidFill>
                  <a:srgbClr val="1D0C35"/>
                </a:solidFill>
                <a:latin typeface="Red Hat Display"/>
                <a:ea typeface="Red Hat Display"/>
                <a:cs typeface="Red Hat Display"/>
                <a:sym typeface="Red Hat Display"/>
              </a:rPr>
              <a:t>facebook.com/redhatinc</a:t>
            </a:r>
            <a:endParaRPr sz="1100">
              <a:solidFill>
                <a:srgbClr val="1D0C35"/>
              </a:solidFill>
              <a:latin typeface="Red Hat Display"/>
              <a:ea typeface="Red Hat Display"/>
              <a:cs typeface="Red Hat Display"/>
              <a:sym typeface="Red Hat Display"/>
            </a:endParaRPr>
          </a:p>
        </p:txBody>
      </p:sp>
      <p:sp>
        <p:nvSpPr>
          <p:cNvPr id="60" name="Google Shape;60;p11"/>
          <p:cNvSpPr txBox="1"/>
          <p:nvPr/>
        </p:nvSpPr>
        <p:spPr>
          <a:xfrm>
            <a:off x="4456969" y="3495750"/>
            <a:ext cx="26301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solidFill>
                  <a:srgbClr val="1D0C35"/>
                </a:solidFill>
                <a:latin typeface="Red Hat Display"/>
                <a:ea typeface="Red Hat Display"/>
                <a:cs typeface="Red Hat Display"/>
                <a:sym typeface="Red Hat Display"/>
              </a:rPr>
              <a:t>twitter.com/RedHat</a:t>
            </a:r>
            <a:endParaRPr sz="1100">
              <a:solidFill>
                <a:srgbClr val="1D0C35"/>
              </a:solidFill>
              <a:latin typeface="Red Hat Display"/>
              <a:ea typeface="Red Hat Display"/>
              <a:cs typeface="Red Hat Display"/>
              <a:sym typeface="Red Hat Display"/>
            </a:endParaRPr>
          </a:p>
        </p:txBody>
      </p:sp>
      <p:sp>
        <p:nvSpPr>
          <p:cNvPr id="61" name="Google Shape;61;p11"/>
          <p:cNvSpPr txBox="1"/>
          <p:nvPr/>
        </p:nvSpPr>
        <p:spPr>
          <a:xfrm>
            <a:off x="675969" y="1650263"/>
            <a:ext cx="3670800" cy="9696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5400">
                <a:solidFill>
                  <a:srgbClr val="1D0C35"/>
                </a:solidFill>
                <a:latin typeface="Red Hat Display"/>
                <a:ea typeface="Red Hat Display"/>
                <a:cs typeface="Red Hat Display"/>
                <a:sym typeface="Red Hat Display"/>
              </a:rPr>
              <a:t>Thank you</a:t>
            </a:r>
            <a:endParaRPr sz="5400">
              <a:solidFill>
                <a:srgbClr val="1D0C35"/>
              </a:solidFill>
              <a:latin typeface="Red Hat Display"/>
              <a:ea typeface="Red Hat Display"/>
              <a:cs typeface="Red Hat Display"/>
              <a:sym typeface="Red Hat Display"/>
            </a:endParaRPr>
          </a:p>
        </p:txBody>
      </p:sp>
      <p:pic>
        <p:nvPicPr>
          <p:cNvPr id="62" name="Google Shape;62;p11"/>
          <p:cNvPicPr preferRelativeResize="0"/>
          <p:nvPr/>
        </p:nvPicPr>
        <p:blipFill>
          <a:blip r:embed="rId7">
            <a:alphaModFix/>
          </a:blip>
          <a:stretch>
            <a:fillRect/>
          </a:stretch>
        </p:blipFill>
        <p:spPr>
          <a:xfrm>
            <a:off x="2343600" y="741607"/>
            <a:ext cx="1738993" cy="45427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HS - Summit - Closing Slide - Blue &amp; Red">
  <p:cSld name="CUSTOM_2_1_1_1_1_1_1_1_1_1_2_2">
    <p:bg>
      <p:bgPr>
        <a:blipFill>
          <a:blip r:embed="rId2">
            <a:alphaModFix/>
          </a:blip>
          <a:stretch>
            <a:fillRect/>
          </a:stretch>
        </a:blipFill>
      </p:bgPr>
    </p:bg>
    <p:spTree>
      <p:nvGrpSpPr>
        <p:cNvPr id="63" name="Shape 63"/>
        <p:cNvGrpSpPr/>
        <p:nvPr/>
      </p:nvGrpSpPr>
      <p:grpSpPr>
        <a:xfrm>
          <a:off x="0" y="0"/>
          <a:ext cx="0" cy="0"/>
          <a:chOff x="0" y="0"/>
          <a:chExt cx="0" cy="0"/>
        </a:xfrm>
      </p:grpSpPr>
      <p:pic>
        <p:nvPicPr>
          <p:cNvPr id="64" name="Google Shape;64;p12"/>
          <p:cNvPicPr preferRelativeResize="0"/>
          <p:nvPr/>
        </p:nvPicPr>
        <p:blipFill rotWithShape="1">
          <a:blip r:embed="rId3">
            <a:alphaModFix/>
          </a:blip>
          <a:srcRect b="0" l="0" r="0" t="0"/>
          <a:stretch/>
        </p:blipFill>
        <p:spPr>
          <a:xfrm>
            <a:off x="4021465" y="2919757"/>
            <a:ext cx="341962" cy="341962"/>
          </a:xfrm>
          <a:prstGeom prst="rect">
            <a:avLst/>
          </a:prstGeom>
          <a:noFill/>
          <a:ln>
            <a:noFill/>
          </a:ln>
        </p:spPr>
      </p:pic>
      <p:pic>
        <p:nvPicPr>
          <p:cNvPr id="65" name="Google Shape;65;p12"/>
          <p:cNvPicPr preferRelativeResize="0"/>
          <p:nvPr/>
        </p:nvPicPr>
        <p:blipFill rotWithShape="1">
          <a:blip r:embed="rId4">
            <a:alphaModFix/>
          </a:blip>
          <a:srcRect b="0" l="0" r="0" t="0"/>
          <a:stretch/>
        </p:blipFill>
        <p:spPr>
          <a:xfrm>
            <a:off x="762978" y="3495813"/>
            <a:ext cx="341962" cy="341962"/>
          </a:xfrm>
          <a:prstGeom prst="rect">
            <a:avLst/>
          </a:prstGeom>
          <a:noFill/>
          <a:ln>
            <a:noFill/>
          </a:ln>
        </p:spPr>
      </p:pic>
      <p:pic>
        <p:nvPicPr>
          <p:cNvPr id="66" name="Google Shape;66;p12"/>
          <p:cNvPicPr preferRelativeResize="0"/>
          <p:nvPr/>
        </p:nvPicPr>
        <p:blipFill rotWithShape="1">
          <a:blip r:embed="rId5">
            <a:alphaModFix/>
          </a:blip>
          <a:srcRect b="0" l="0" r="0" t="0"/>
          <a:stretch/>
        </p:blipFill>
        <p:spPr>
          <a:xfrm>
            <a:off x="762978" y="2919757"/>
            <a:ext cx="341962" cy="341962"/>
          </a:xfrm>
          <a:prstGeom prst="rect">
            <a:avLst/>
          </a:prstGeom>
          <a:noFill/>
          <a:ln>
            <a:noFill/>
          </a:ln>
        </p:spPr>
      </p:pic>
      <p:pic>
        <p:nvPicPr>
          <p:cNvPr id="67" name="Google Shape;67;p12"/>
          <p:cNvPicPr preferRelativeResize="0"/>
          <p:nvPr/>
        </p:nvPicPr>
        <p:blipFill rotWithShape="1">
          <a:blip r:embed="rId6">
            <a:alphaModFix/>
          </a:blip>
          <a:srcRect b="0" l="0" r="0" t="0"/>
          <a:stretch/>
        </p:blipFill>
        <p:spPr>
          <a:xfrm>
            <a:off x="4021465" y="3495813"/>
            <a:ext cx="341962" cy="341962"/>
          </a:xfrm>
          <a:prstGeom prst="rect">
            <a:avLst/>
          </a:prstGeom>
          <a:noFill/>
          <a:ln>
            <a:noFill/>
          </a:ln>
        </p:spPr>
      </p:pic>
      <p:sp>
        <p:nvSpPr>
          <p:cNvPr id="68" name="Google Shape;68;p12"/>
          <p:cNvSpPr txBox="1"/>
          <p:nvPr/>
        </p:nvSpPr>
        <p:spPr>
          <a:xfrm>
            <a:off x="1198482" y="2919750"/>
            <a:ext cx="26301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solidFill>
                  <a:schemeClr val="lt1"/>
                </a:solidFill>
                <a:latin typeface="Red Hat Display"/>
                <a:ea typeface="Red Hat Display"/>
                <a:cs typeface="Red Hat Display"/>
                <a:sym typeface="Red Hat Display"/>
              </a:rPr>
              <a:t>linkedin.com/company/red-hat</a:t>
            </a:r>
            <a:endParaRPr sz="1100">
              <a:solidFill>
                <a:schemeClr val="lt1"/>
              </a:solidFill>
              <a:latin typeface="Red Hat Display"/>
              <a:ea typeface="Red Hat Display"/>
              <a:cs typeface="Red Hat Display"/>
              <a:sym typeface="Red Hat Display"/>
            </a:endParaRPr>
          </a:p>
        </p:txBody>
      </p:sp>
      <p:sp>
        <p:nvSpPr>
          <p:cNvPr id="69" name="Google Shape;69;p12"/>
          <p:cNvSpPr txBox="1"/>
          <p:nvPr/>
        </p:nvSpPr>
        <p:spPr>
          <a:xfrm>
            <a:off x="1198482" y="3495788"/>
            <a:ext cx="26301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solidFill>
                  <a:schemeClr val="lt1"/>
                </a:solidFill>
                <a:latin typeface="Red Hat Display"/>
                <a:ea typeface="Red Hat Display"/>
                <a:cs typeface="Red Hat Display"/>
                <a:sym typeface="Red Hat Display"/>
              </a:rPr>
              <a:t>youtube.com/user/RedHatVideos</a:t>
            </a:r>
            <a:endParaRPr sz="1100">
              <a:solidFill>
                <a:schemeClr val="lt1"/>
              </a:solidFill>
              <a:latin typeface="Red Hat Display"/>
              <a:ea typeface="Red Hat Display"/>
              <a:cs typeface="Red Hat Display"/>
              <a:sym typeface="Red Hat Display"/>
            </a:endParaRPr>
          </a:p>
        </p:txBody>
      </p:sp>
      <p:sp>
        <p:nvSpPr>
          <p:cNvPr id="70" name="Google Shape;70;p12"/>
          <p:cNvSpPr txBox="1"/>
          <p:nvPr/>
        </p:nvSpPr>
        <p:spPr>
          <a:xfrm>
            <a:off x="4456969" y="2919713"/>
            <a:ext cx="26301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solidFill>
                  <a:schemeClr val="lt1"/>
                </a:solidFill>
                <a:latin typeface="Red Hat Display"/>
                <a:ea typeface="Red Hat Display"/>
                <a:cs typeface="Red Hat Display"/>
                <a:sym typeface="Red Hat Display"/>
              </a:rPr>
              <a:t>facebook.com/redhatinc</a:t>
            </a:r>
            <a:endParaRPr sz="1100">
              <a:solidFill>
                <a:schemeClr val="lt1"/>
              </a:solidFill>
              <a:latin typeface="Red Hat Display"/>
              <a:ea typeface="Red Hat Display"/>
              <a:cs typeface="Red Hat Display"/>
              <a:sym typeface="Red Hat Display"/>
            </a:endParaRPr>
          </a:p>
        </p:txBody>
      </p:sp>
      <p:sp>
        <p:nvSpPr>
          <p:cNvPr id="71" name="Google Shape;71;p12"/>
          <p:cNvSpPr txBox="1"/>
          <p:nvPr/>
        </p:nvSpPr>
        <p:spPr>
          <a:xfrm>
            <a:off x="4456969" y="3495750"/>
            <a:ext cx="26301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solidFill>
                  <a:schemeClr val="lt1"/>
                </a:solidFill>
                <a:latin typeface="Red Hat Display"/>
                <a:ea typeface="Red Hat Display"/>
                <a:cs typeface="Red Hat Display"/>
                <a:sym typeface="Red Hat Display"/>
              </a:rPr>
              <a:t>twitter.com/RedHat</a:t>
            </a:r>
            <a:endParaRPr sz="1100">
              <a:solidFill>
                <a:schemeClr val="lt1"/>
              </a:solidFill>
              <a:latin typeface="Red Hat Display"/>
              <a:ea typeface="Red Hat Display"/>
              <a:cs typeface="Red Hat Display"/>
              <a:sym typeface="Red Hat Display"/>
            </a:endParaRPr>
          </a:p>
        </p:txBody>
      </p:sp>
      <p:sp>
        <p:nvSpPr>
          <p:cNvPr id="72" name="Google Shape;72;p12"/>
          <p:cNvSpPr txBox="1"/>
          <p:nvPr/>
        </p:nvSpPr>
        <p:spPr>
          <a:xfrm>
            <a:off x="675969" y="1650263"/>
            <a:ext cx="3670800" cy="9696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5400">
                <a:solidFill>
                  <a:schemeClr val="lt1"/>
                </a:solidFill>
                <a:latin typeface="Red Hat Display"/>
                <a:ea typeface="Red Hat Display"/>
                <a:cs typeface="Red Hat Display"/>
                <a:sym typeface="Red Hat Display"/>
              </a:rPr>
              <a:t>Thank you</a:t>
            </a:r>
            <a:endParaRPr sz="5400">
              <a:solidFill>
                <a:schemeClr val="lt1"/>
              </a:solidFill>
              <a:latin typeface="Red Hat Display"/>
              <a:ea typeface="Red Hat Display"/>
              <a:cs typeface="Red Hat Display"/>
              <a:sym typeface="Red Hat Display"/>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HS+AF - Summit - Closing Slide - Blue &amp; Red">
  <p:cSld name="CUSTOM_2_1_1_1_1_1_1_1_1_1_2_2_1">
    <p:bg>
      <p:bgPr>
        <a:blipFill>
          <a:blip r:embed="rId2">
            <a:alphaModFix/>
          </a:blip>
          <a:stretch>
            <a:fillRect/>
          </a:stretch>
        </a:blipFill>
      </p:bgPr>
    </p:bg>
    <p:spTree>
      <p:nvGrpSpPr>
        <p:cNvPr id="73" name="Shape 73"/>
        <p:cNvGrpSpPr/>
        <p:nvPr/>
      </p:nvGrpSpPr>
      <p:grpSpPr>
        <a:xfrm>
          <a:off x="0" y="0"/>
          <a:ext cx="0" cy="0"/>
          <a:chOff x="0" y="0"/>
          <a:chExt cx="0" cy="0"/>
        </a:xfrm>
      </p:grpSpPr>
      <p:pic>
        <p:nvPicPr>
          <p:cNvPr id="74" name="Google Shape;74;p13"/>
          <p:cNvPicPr preferRelativeResize="0"/>
          <p:nvPr/>
        </p:nvPicPr>
        <p:blipFill rotWithShape="1">
          <a:blip r:embed="rId3">
            <a:alphaModFix/>
          </a:blip>
          <a:srcRect b="0" l="0" r="0" t="0"/>
          <a:stretch/>
        </p:blipFill>
        <p:spPr>
          <a:xfrm>
            <a:off x="4021465" y="2919757"/>
            <a:ext cx="341962" cy="341962"/>
          </a:xfrm>
          <a:prstGeom prst="rect">
            <a:avLst/>
          </a:prstGeom>
          <a:noFill/>
          <a:ln>
            <a:noFill/>
          </a:ln>
        </p:spPr>
      </p:pic>
      <p:pic>
        <p:nvPicPr>
          <p:cNvPr id="75" name="Google Shape;75;p13"/>
          <p:cNvPicPr preferRelativeResize="0"/>
          <p:nvPr/>
        </p:nvPicPr>
        <p:blipFill rotWithShape="1">
          <a:blip r:embed="rId4">
            <a:alphaModFix/>
          </a:blip>
          <a:srcRect b="0" l="0" r="0" t="0"/>
          <a:stretch/>
        </p:blipFill>
        <p:spPr>
          <a:xfrm>
            <a:off x="762978" y="3495813"/>
            <a:ext cx="341962" cy="341962"/>
          </a:xfrm>
          <a:prstGeom prst="rect">
            <a:avLst/>
          </a:prstGeom>
          <a:noFill/>
          <a:ln>
            <a:noFill/>
          </a:ln>
        </p:spPr>
      </p:pic>
      <p:pic>
        <p:nvPicPr>
          <p:cNvPr id="76" name="Google Shape;76;p13"/>
          <p:cNvPicPr preferRelativeResize="0"/>
          <p:nvPr/>
        </p:nvPicPr>
        <p:blipFill rotWithShape="1">
          <a:blip r:embed="rId5">
            <a:alphaModFix/>
          </a:blip>
          <a:srcRect b="0" l="0" r="0" t="0"/>
          <a:stretch/>
        </p:blipFill>
        <p:spPr>
          <a:xfrm>
            <a:off x="762978" y="2919757"/>
            <a:ext cx="341962" cy="341962"/>
          </a:xfrm>
          <a:prstGeom prst="rect">
            <a:avLst/>
          </a:prstGeom>
          <a:noFill/>
          <a:ln>
            <a:noFill/>
          </a:ln>
        </p:spPr>
      </p:pic>
      <p:pic>
        <p:nvPicPr>
          <p:cNvPr id="77" name="Google Shape;77;p13"/>
          <p:cNvPicPr preferRelativeResize="0"/>
          <p:nvPr/>
        </p:nvPicPr>
        <p:blipFill rotWithShape="1">
          <a:blip r:embed="rId6">
            <a:alphaModFix/>
          </a:blip>
          <a:srcRect b="0" l="0" r="0" t="0"/>
          <a:stretch/>
        </p:blipFill>
        <p:spPr>
          <a:xfrm>
            <a:off x="4021465" y="3495813"/>
            <a:ext cx="341962" cy="341962"/>
          </a:xfrm>
          <a:prstGeom prst="rect">
            <a:avLst/>
          </a:prstGeom>
          <a:noFill/>
          <a:ln>
            <a:noFill/>
          </a:ln>
        </p:spPr>
      </p:pic>
      <p:sp>
        <p:nvSpPr>
          <p:cNvPr id="78" name="Google Shape;78;p13"/>
          <p:cNvSpPr txBox="1"/>
          <p:nvPr/>
        </p:nvSpPr>
        <p:spPr>
          <a:xfrm>
            <a:off x="1198482" y="2919750"/>
            <a:ext cx="26301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solidFill>
                  <a:schemeClr val="lt1"/>
                </a:solidFill>
                <a:latin typeface="Red Hat Display"/>
                <a:ea typeface="Red Hat Display"/>
                <a:cs typeface="Red Hat Display"/>
                <a:sym typeface="Red Hat Display"/>
              </a:rPr>
              <a:t>linkedin.com/company/red-hat</a:t>
            </a:r>
            <a:endParaRPr sz="1100">
              <a:solidFill>
                <a:schemeClr val="lt1"/>
              </a:solidFill>
              <a:latin typeface="Red Hat Display"/>
              <a:ea typeface="Red Hat Display"/>
              <a:cs typeface="Red Hat Display"/>
              <a:sym typeface="Red Hat Display"/>
            </a:endParaRPr>
          </a:p>
        </p:txBody>
      </p:sp>
      <p:sp>
        <p:nvSpPr>
          <p:cNvPr id="79" name="Google Shape;79;p13"/>
          <p:cNvSpPr txBox="1"/>
          <p:nvPr/>
        </p:nvSpPr>
        <p:spPr>
          <a:xfrm>
            <a:off x="1198482" y="3495788"/>
            <a:ext cx="26301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solidFill>
                  <a:schemeClr val="lt1"/>
                </a:solidFill>
                <a:latin typeface="Red Hat Display"/>
                <a:ea typeface="Red Hat Display"/>
                <a:cs typeface="Red Hat Display"/>
                <a:sym typeface="Red Hat Display"/>
              </a:rPr>
              <a:t>youtube.com/user/RedHatVideos</a:t>
            </a:r>
            <a:endParaRPr sz="1100">
              <a:solidFill>
                <a:schemeClr val="lt1"/>
              </a:solidFill>
              <a:latin typeface="Red Hat Display"/>
              <a:ea typeface="Red Hat Display"/>
              <a:cs typeface="Red Hat Display"/>
              <a:sym typeface="Red Hat Display"/>
            </a:endParaRPr>
          </a:p>
        </p:txBody>
      </p:sp>
      <p:sp>
        <p:nvSpPr>
          <p:cNvPr id="80" name="Google Shape;80;p13"/>
          <p:cNvSpPr txBox="1"/>
          <p:nvPr/>
        </p:nvSpPr>
        <p:spPr>
          <a:xfrm>
            <a:off x="4456969" y="2919713"/>
            <a:ext cx="26301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solidFill>
                  <a:schemeClr val="lt1"/>
                </a:solidFill>
                <a:latin typeface="Red Hat Display"/>
                <a:ea typeface="Red Hat Display"/>
                <a:cs typeface="Red Hat Display"/>
                <a:sym typeface="Red Hat Display"/>
              </a:rPr>
              <a:t>facebook.com/redhatinc</a:t>
            </a:r>
            <a:endParaRPr sz="1100">
              <a:solidFill>
                <a:schemeClr val="lt1"/>
              </a:solidFill>
              <a:latin typeface="Red Hat Display"/>
              <a:ea typeface="Red Hat Display"/>
              <a:cs typeface="Red Hat Display"/>
              <a:sym typeface="Red Hat Display"/>
            </a:endParaRPr>
          </a:p>
        </p:txBody>
      </p:sp>
      <p:sp>
        <p:nvSpPr>
          <p:cNvPr id="81" name="Google Shape;81;p13"/>
          <p:cNvSpPr txBox="1"/>
          <p:nvPr/>
        </p:nvSpPr>
        <p:spPr>
          <a:xfrm>
            <a:off x="4456969" y="3495750"/>
            <a:ext cx="26301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solidFill>
                  <a:schemeClr val="lt1"/>
                </a:solidFill>
                <a:latin typeface="Red Hat Display"/>
                <a:ea typeface="Red Hat Display"/>
                <a:cs typeface="Red Hat Display"/>
                <a:sym typeface="Red Hat Display"/>
              </a:rPr>
              <a:t>twitter.com/RedHat</a:t>
            </a:r>
            <a:endParaRPr sz="1100">
              <a:solidFill>
                <a:schemeClr val="lt1"/>
              </a:solidFill>
              <a:latin typeface="Red Hat Display"/>
              <a:ea typeface="Red Hat Display"/>
              <a:cs typeface="Red Hat Display"/>
              <a:sym typeface="Red Hat Display"/>
            </a:endParaRPr>
          </a:p>
        </p:txBody>
      </p:sp>
      <p:sp>
        <p:nvSpPr>
          <p:cNvPr id="82" name="Google Shape;82;p13"/>
          <p:cNvSpPr txBox="1"/>
          <p:nvPr/>
        </p:nvSpPr>
        <p:spPr>
          <a:xfrm>
            <a:off x="675969" y="1650263"/>
            <a:ext cx="3670800" cy="9696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5400">
                <a:solidFill>
                  <a:schemeClr val="lt1"/>
                </a:solidFill>
                <a:latin typeface="Red Hat Display"/>
                <a:ea typeface="Red Hat Display"/>
                <a:cs typeface="Red Hat Display"/>
                <a:sym typeface="Red Hat Display"/>
              </a:rPr>
              <a:t>Thank you</a:t>
            </a:r>
            <a:endParaRPr sz="5400">
              <a:solidFill>
                <a:schemeClr val="lt1"/>
              </a:solidFill>
              <a:latin typeface="Red Hat Display"/>
              <a:ea typeface="Red Hat Display"/>
              <a:cs typeface="Red Hat Display"/>
              <a:sym typeface="Red Hat Display"/>
            </a:endParaRPr>
          </a:p>
        </p:txBody>
      </p:sp>
      <p:pic>
        <p:nvPicPr>
          <p:cNvPr id="83" name="Google Shape;83;p13"/>
          <p:cNvPicPr preferRelativeResize="0"/>
          <p:nvPr/>
        </p:nvPicPr>
        <p:blipFill rotWithShape="1">
          <a:blip r:embed="rId7">
            <a:alphaModFix/>
          </a:blip>
          <a:srcRect b="0" l="89" r="99" t="0"/>
          <a:stretch/>
        </p:blipFill>
        <p:spPr>
          <a:xfrm>
            <a:off x="2343600" y="741607"/>
            <a:ext cx="1738993" cy="45427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1">
  <p:cSld name="CUSTOM_4_18">
    <p:spTree>
      <p:nvGrpSpPr>
        <p:cNvPr id="84" name="Shape 84"/>
        <p:cNvGrpSpPr/>
        <p:nvPr/>
      </p:nvGrpSpPr>
      <p:grpSpPr>
        <a:xfrm>
          <a:off x="0" y="0"/>
          <a:ext cx="0" cy="0"/>
          <a:chOff x="0" y="0"/>
          <a:chExt cx="0" cy="0"/>
        </a:xfrm>
      </p:grpSpPr>
      <p:sp>
        <p:nvSpPr>
          <p:cNvPr id="85" name="Google Shape;85;p14"/>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1pPr>
            <a:lvl2pPr lvl="1">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2pPr>
            <a:lvl3pPr lvl="2">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3pPr>
            <a:lvl4pPr lvl="3">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4pPr>
            <a:lvl5pPr lvl="4">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5pPr>
            <a:lvl6pPr lvl="5">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6pPr>
            <a:lvl7pPr lvl="6">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7pPr>
            <a:lvl8pPr lvl="7">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8pPr>
            <a:lvl9pPr lvl="8">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9pPr>
          </a:lstStyle>
          <a:p/>
        </p:txBody>
      </p:sp>
      <p:cxnSp>
        <p:nvCxnSpPr>
          <p:cNvPr id="86" name="Google Shape;86;p14"/>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87" name="Google Shape;87;p14"/>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88" name="Google Shape;88;p14"/>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algn="ctr">
              <a:buNone/>
              <a:defRPr sz="600">
                <a:solidFill>
                  <a:srgbClr val="1D0C35"/>
                </a:solidFill>
                <a:latin typeface="Red Hat Text Medium"/>
                <a:ea typeface="Red Hat Text Medium"/>
                <a:cs typeface="Red Hat Text Medium"/>
                <a:sym typeface="Red Hat Text Medium"/>
              </a:defRPr>
            </a:lvl1pPr>
            <a:lvl2pPr lvl="1" algn="ctr">
              <a:buNone/>
              <a:defRPr sz="600">
                <a:solidFill>
                  <a:srgbClr val="1D0C35"/>
                </a:solidFill>
                <a:latin typeface="Red Hat Text Medium"/>
                <a:ea typeface="Red Hat Text Medium"/>
                <a:cs typeface="Red Hat Text Medium"/>
                <a:sym typeface="Red Hat Text Medium"/>
              </a:defRPr>
            </a:lvl2pPr>
            <a:lvl3pPr lvl="2" algn="ctr">
              <a:buNone/>
              <a:defRPr sz="600">
                <a:solidFill>
                  <a:srgbClr val="1D0C35"/>
                </a:solidFill>
                <a:latin typeface="Red Hat Text Medium"/>
                <a:ea typeface="Red Hat Text Medium"/>
                <a:cs typeface="Red Hat Text Medium"/>
                <a:sym typeface="Red Hat Text Medium"/>
              </a:defRPr>
            </a:lvl3pPr>
            <a:lvl4pPr lvl="3" algn="ctr">
              <a:buNone/>
              <a:defRPr sz="600">
                <a:solidFill>
                  <a:srgbClr val="1D0C35"/>
                </a:solidFill>
                <a:latin typeface="Red Hat Text Medium"/>
                <a:ea typeface="Red Hat Text Medium"/>
                <a:cs typeface="Red Hat Text Medium"/>
                <a:sym typeface="Red Hat Text Medium"/>
              </a:defRPr>
            </a:lvl4pPr>
            <a:lvl5pPr lvl="4" algn="ctr">
              <a:buNone/>
              <a:defRPr sz="600">
                <a:solidFill>
                  <a:srgbClr val="1D0C35"/>
                </a:solidFill>
                <a:latin typeface="Red Hat Text Medium"/>
                <a:ea typeface="Red Hat Text Medium"/>
                <a:cs typeface="Red Hat Text Medium"/>
                <a:sym typeface="Red Hat Text Medium"/>
              </a:defRPr>
            </a:lvl5pPr>
            <a:lvl6pPr lvl="5" algn="ctr">
              <a:buNone/>
              <a:defRPr sz="600">
                <a:solidFill>
                  <a:srgbClr val="1D0C35"/>
                </a:solidFill>
                <a:latin typeface="Red Hat Text Medium"/>
                <a:ea typeface="Red Hat Text Medium"/>
                <a:cs typeface="Red Hat Text Medium"/>
                <a:sym typeface="Red Hat Text Medium"/>
              </a:defRPr>
            </a:lvl6pPr>
            <a:lvl7pPr lvl="6" algn="ctr">
              <a:buNone/>
              <a:defRPr sz="600">
                <a:solidFill>
                  <a:srgbClr val="1D0C35"/>
                </a:solidFill>
                <a:latin typeface="Red Hat Text Medium"/>
                <a:ea typeface="Red Hat Text Medium"/>
                <a:cs typeface="Red Hat Text Medium"/>
                <a:sym typeface="Red Hat Text Medium"/>
              </a:defRPr>
            </a:lvl7pPr>
            <a:lvl8pPr lvl="7" algn="ctr">
              <a:buNone/>
              <a:defRPr sz="600">
                <a:solidFill>
                  <a:srgbClr val="1D0C35"/>
                </a:solidFill>
                <a:latin typeface="Red Hat Text Medium"/>
                <a:ea typeface="Red Hat Text Medium"/>
                <a:cs typeface="Red Hat Text Medium"/>
                <a:sym typeface="Red Hat Text Medium"/>
              </a:defRPr>
            </a:lvl8pPr>
            <a:lvl9pPr lvl="8" algn="ctr">
              <a:buNone/>
              <a:defRPr sz="600">
                <a:solidFill>
                  <a:srgbClr val="1D0C35"/>
                </a:solidFill>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89" name="Google Shape;89;p14"/>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90" name="Google Shape;90;p14"/>
          <p:cNvSpPr txBox="1"/>
          <p:nvPr>
            <p:ph idx="2" type="subTitle"/>
          </p:nvPr>
        </p:nvSpPr>
        <p:spPr>
          <a:xfrm>
            <a:off x="663788" y="4627163"/>
            <a:ext cx="6001800" cy="420000"/>
          </a:xfrm>
          <a:prstGeom prst="rect">
            <a:avLst/>
          </a:prstGeom>
        </p:spPr>
        <p:txBody>
          <a:bodyPr anchorCtr="0" anchor="b" bIns="0" lIns="0" spcFirstLastPara="1" rIns="0" wrap="square" tIns="0">
            <a:noAutofit/>
          </a:bodyPr>
          <a:lstStyle>
            <a:lvl1pPr lvl="0">
              <a:lnSpc>
                <a:spcPct val="115000"/>
              </a:lnSpc>
              <a:spcBef>
                <a:spcPts val="0"/>
              </a:spcBef>
              <a:spcAft>
                <a:spcPts val="0"/>
              </a:spcAft>
              <a:buNone/>
              <a:defRPr sz="600">
                <a:solidFill>
                  <a:srgbClr val="1D0C35"/>
                </a:solidFill>
              </a:defRPr>
            </a:lvl1pPr>
            <a:lvl2pPr lvl="1">
              <a:lnSpc>
                <a:spcPct val="115000"/>
              </a:lnSpc>
              <a:spcBef>
                <a:spcPts val="0"/>
              </a:spcBef>
              <a:spcAft>
                <a:spcPts val="0"/>
              </a:spcAft>
              <a:buNone/>
              <a:defRPr sz="600">
                <a:solidFill>
                  <a:srgbClr val="1D0C35"/>
                </a:solidFill>
              </a:defRPr>
            </a:lvl2pPr>
            <a:lvl3pPr lvl="2">
              <a:lnSpc>
                <a:spcPct val="115000"/>
              </a:lnSpc>
              <a:spcBef>
                <a:spcPts val="0"/>
              </a:spcBef>
              <a:spcAft>
                <a:spcPts val="0"/>
              </a:spcAft>
              <a:buNone/>
              <a:defRPr sz="600">
                <a:solidFill>
                  <a:srgbClr val="1D0C35"/>
                </a:solidFill>
              </a:defRPr>
            </a:lvl3pPr>
            <a:lvl4pPr lvl="3">
              <a:lnSpc>
                <a:spcPct val="115000"/>
              </a:lnSpc>
              <a:spcBef>
                <a:spcPts val="0"/>
              </a:spcBef>
              <a:spcAft>
                <a:spcPts val="0"/>
              </a:spcAft>
              <a:buNone/>
              <a:defRPr sz="600">
                <a:solidFill>
                  <a:srgbClr val="1D0C35"/>
                </a:solidFill>
              </a:defRPr>
            </a:lvl4pPr>
            <a:lvl5pPr lvl="4">
              <a:lnSpc>
                <a:spcPct val="115000"/>
              </a:lnSpc>
              <a:spcBef>
                <a:spcPts val="0"/>
              </a:spcBef>
              <a:spcAft>
                <a:spcPts val="0"/>
              </a:spcAft>
              <a:buNone/>
              <a:defRPr sz="600">
                <a:solidFill>
                  <a:srgbClr val="1D0C35"/>
                </a:solidFill>
              </a:defRPr>
            </a:lvl5pPr>
            <a:lvl6pPr lvl="5">
              <a:lnSpc>
                <a:spcPct val="115000"/>
              </a:lnSpc>
              <a:spcBef>
                <a:spcPts val="0"/>
              </a:spcBef>
              <a:spcAft>
                <a:spcPts val="0"/>
              </a:spcAft>
              <a:buNone/>
              <a:defRPr sz="600">
                <a:solidFill>
                  <a:srgbClr val="1D0C35"/>
                </a:solidFill>
              </a:defRPr>
            </a:lvl6pPr>
            <a:lvl7pPr lvl="6">
              <a:lnSpc>
                <a:spcPct val="115000"/>
              </a:lnSpc>
              <a:spcBef>
                <a:spcPts val="0"/>
              </a:spcBef>
              <a:spcAft>
                <a:spcPts val="0"/>
              </a:spcAft>
              <a:buNone/>
              <a:defRPr sz="600">
                <a:solidFill>
                  <a:srgbClr val="1D0C35"/>
                </a:solidFill>
              </a:defRPr>
            </a:lvl7pPr>
            <a:lvl8pPr lvl="7">
              <a:lnSpc>
                <a:spcPct val="115000"/>
              </a:lnSpc>
              <a:spcBef>
                <a:spcPts val="0"/>
              </a:spcBef>
              <a:spcAft>
                <a:spcPts val="0"/>
              </a:spcAft>
              <a:buNone/>
              <a:defRPr sz="600">
                <a:solidFill>
                  <a:srgbClr val="1D0C35"/>
                </a:solidFill>
              </a:defRPr>
            </a:lvl8pPr>
            <a:lvl9pPr lvl="8">
              <a:lnSpc>
                <a:spcPct val="115000"/>
              </a:lnSpc>
              <a:spcBef>
                <a:spcPts val="0"/>
              </a:spcBef>
              <a:spcAft>
                <a:spcPts val="0"/>
              </a:spcAft>
              <a:buNone/>
              <a:defRPr sz="600">
                <a:solidFill>
                  <a:srgbClr val="1D0C35"/>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2">
  <p:cSld name="CUSTOM_4_17">
    <p:spTree>
      <p:nvGrpSpPr>
        <p:cNvPr id="91" name="Shape 91"/>
        <p:cNvGrpSpPr/>
        <p:nvPr/>
      </p:nvGrpSpPr>
      <p:grpSpPr>
        <a:xfrm>
          <a:off x="0" y="0"/>
          <a:ext cx="0" cy="0"/>
          <a:chOff x="0" y="0"/>
          <a:chExt cx="0" cy="0"/>
        </a:xfrm>
      </p:grpSpPr>
      <p:sp>
        <p:nvSpPr>
          <p:cNvPr id="92" name="Google Shape;92;p15"/>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1pPr>
            <a:lvl2pPr lvl="1">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2pPr>
            <a:lvl3pPr lvl="2">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3pPr>
            <a:lvl4pPr lvl="3">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4pPr>
            <a:lvl5pPr lvl="4">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5pPr>
            <a:lvl6pPr lvl="5">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6pPr>
            <a:lvl7pPr lvl="6">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7pPr>
            <a:lvl8pPr lvl="7">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8pPr>
            <a:lvl9pPr lvl="8">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9pPr>
          </a:lstStyle>
          <a:p/>
        </p:txBody>
      </p:sp>
      <p:sp>
        <p:nvSpPr>
          <p:cNvPr id="93" name="Google Shape;93;p15"/>
          <p:cNvSpPr txBox="1"/>
          <p:nvPr>
            <p:ph type="title"/>
          </p:nvPr>
        </p:nvSpPr>
        <p:spPr>
          <a:xfrm>
            <a:off x="663788" y="653813"/>
            <a:ext cx="7816500" cy="414900"/>
          </a:xfrm>
          <a:prstGeom prst="rect">
            <a:avLst/>
          </a:prstGeom>
        </p:spPr>
        <p:txBody>
          <a:bodyPr anchorCtr="0" anchor="t" bIns="0" lIns="0" spcFirstLastPara="1" rIns="0" wrap="square" tIns="0">
            <a:noAutofit/>
          </a:bodyPr>
          <a:lstStyle>
            <a:lvl1pPr lvl="0" algn="ctr">
              <a:lnSpc>
                <a:spcPct val="130000"/>
              </a:lnSpc>
              <a:spcBef>
                <a:spcPts val="0"/>
              </a:spcBef>
              <a:spcAft>
                <a:spcPts val="0"/>
              </a:spcAft>
              <a:buNone/>
              <a:defRPr sz="2000">
                <a:solidFill>
                  <a:srgbClr val="1D0C35"/>
                </a:solidFill>
              </a:defRPr>
            </a:lvl1pPr>
            <a:lvl2pPr lvl="1" algn="ctr">
              <a:lnSpc>
                <a:spcPct val="130000"/>
              </a:lnSpc>
              <a:spcBef>
                <a:spcPts val="0"/>
              </a:spcBef>
              <a:spcAft>
                <a:spcPts val="0"/>
              </a:spcAft>
              <a:buNone/>
              <a:defRPr sz="2000"/>
            </a:lvl2pPr>
            <a:lvl3pPr lvl="2" algn="ctr">
              <a:lnSpc>
                <a:spcPct val="130000"/>
              </a:lnSpc>
              <a:spcBef>
                <a:spcPts val="0"/>
              </a:spcBef>
              <a:spcAft>
                <a:spcPts val="0"/>
              </a:spcAft>
              <a:buNone/>
              <a:defRPr sz="2000"/>
            </a:lvl3pPr>
            <a:lvl4pPr lvl="3" algn="ctr">
              <a:lnSpc>
                <a:spcPct val="130000"/>
              </a:lnSpc>
              <a:spcBef>
                <a:spcPts val="0"/>
              </a:spcBef>
              <a:spcAft>
                <a:spcPts val="0"/>
              </a:spcAft>
              <a:buNone/>
              <a:defRPr sz="2000"/>
            </a:lvl4pPr>
            <a:lvl5pPr lvl="4" algn="ctr">
              <a:lnSpc>
                <a:spcPct val="130000"/>
              </a:lnSpc>
              <a:spcBef>
                <a:spcPts val="0"/>
              </a:spcBef>
              <a:spcAft>
                <a:spcPts val="0"/>
              </a:spcAft>
              <a:buNone/>
              <a:defRPr sz="2000"/>
            </a:lvl5pPr>
            <a:lvl6pPr lvl="5" algn="ctr">
              <a:lnSpc>
                <a:spcPct val="130000"/>
              </a:lnSpc>
              <a:spcBef>
                <a:spcPts val="0"/>
              </a:spcBef>
              <a:spcAft>
                <a:spcPts val="0"/>
              </a:spcAft>
              <a:buNone/>
              <a:defRPr sz="2000"/>
            </a:lvl6pPr>
            <a:lvl7pPr lvl="6" algn="ctr">
              <a:lnSpc>
                <a:spcPct val="130000"/>
              </a:lnSpc>
              <a:spcBef>
                <a:spcPts val="0"/>
              </a:spcBef>
              <a:spcAft>
                <a:spcPts val="0"/>
              </a:spcAft>
              <a:buNone/>
              <a:defRPr sz="2000"/>
            </a:lvl7pPr>
            <a:lvl8pPr lvl="7" algn="ctr">
              <a:lnSpc>
                <a:spcPct val="130000"/>
              </a:lnSpc>
              <a:spcBef>
                <a:spcPts val="0"/>
              </a:spcBef>
              <a:spcAft>
                <a:spcPts val="0"/>
              </a:spcAft>
              <a:buNone/>
              <a:defRPr sz="2000"/>
            </a:lvl8pPr>
            <a:lvl9pPr lvl="8" algn="ctr">
              <a:lnSpc>
                <a:spcPct val="130000"/>
              </a:lnSpc>
              <a:spcBef>
                <a:spcPts val="0"/>
              </a:spcBef>
              <a:spcAft>
                <a:spcPts val="0"/>
              </a:spcAft>
              <a:buNone/>
              <a:defRPr sz="2000"/>
            </a:lvl9pPr>
          </a:lstStyle>
          <a:p/>
        </p:txBody>
      </p:sp>
      <p:cxnSp>
        <p:nvCxnSpPr>
          <p:cNvPr id="94" name="Google Shape;94;p15"/>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95" name="Google Shape;95;p15"/>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96" name="Google Shape;96;p15"/>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algn="ctr">
              <a:buNone/>
              <a:defRPr sz="600">
                <a:solidFill>
                  <a:srgbClr val="1D0C35"/>
                </a:solidFill>
                <a:latin typeface="Red Hat Text Medium"/>
                <a:ea typeface="Red Hat Text Medium"/>
                <a:cs typeface="Red Hat Text Medium"/>
                <a:sym typeface="Red Hat Text Medium"/>
              </a:defRPr>
            </a:lvl1pPr>
            <a:lvl2pPr lvl="1" algn="ctr">
              <a:buNone/>
              <a:defRPr sz="600">
                <a:solidFill>
                  <a:srgbClr val="1D0C35"/>
                </a:solidFill>
                <a:latin typeface="Red Hat Text Medium"/>
                <a:ea typeface="Red Hat Text Medium"/>
                <a:cs typeface="Red Hat Text Medium"/>
                <a:sym typeface="Red Hat Text Medium"/>
              </a:defRPr>
            </a:lvl2pPr>
            <a:lvl3pPr lvl="2" algn="ctr">
              <a:buNone/>
              <a:defRPr sz="600">
                <a:solidFill>
                  <a:srgbClr val="1D0C35"/>
                </a:solidFill>
                <a:latin typeface="Red Hat Text Medium"/>
                <a:ea typeface="Red Hat Text Medium"/>
                <a:cs typeface="Red Hat Text Medium"/>
                <a:sym typeface="Red Hat Text Medium"/>
              </a:defRPr>
            </a:lvl3pPr>
            <a:lvl4pPr lvl="3" algn="ctr">
              <a:buNone/>
              <a:defRPr sz="600">
                <a:solidFill>
                  <a:srgbClr val="1D0C35"/>
                </a:solidFill>
                <a:latin typeface="Red Hat Text Medium"/>
                <a:ea typeface="Red Hat Text Medium"/>
                <a:cs typeface="Red Hat Text Medium"/>
                <a:sym typeface="Red Hat Text Medium"/>
              </a:defRPr>
            </a:lvl4pPr>
            <a:lvl5pPr lvl="4" algn="ctr">
              <a:buNone/>
              <a:defRPr sz="600">
                <a:solidFill>
                  <a:srgbClr val="1D0C35"/>
                </a:solidFill>
                <a:latin typeface="Red Hat Text Medium"/>
                <a:ea typeface="Red Hat Text Medium"/>
                <a:cs typeface="Red Hat Text Medium"/>
                <a:sym typeface="Red Hat Text Medium"/>
              </a:defRPr>
            </a:lvl5pPr>
            <a:lvl6pPr lvl="5" algn="ctr">
              <a:buNone/>
              <a:defRPr sz="600">
                <a:solidFill>
                  <a:srgbClr val="1D0C35"/>
                </a:solidFill>
                <a:latin typeface="Red Hat Text Medium"/>
                <a:ea typeface="Red Hat Text Medium"/>
                <a:cs typeface="Red Hat Text Medium"/>
                <a:sym typeface="Red Hat Text Medium"/>
              </a:defRPr>
            </a:lvl6pPr>
            <a:lvl7pPr lvl="6" algn="ctr">
              <a:buNone/>
              <a:defRPr sz="600">
                <a:solidFill>
                  <a:srgbClr val="1D0C35"/>
                </a:solidFill>
                <a:latin typeface="Red Hat Text Medium"/>
                <a:ea typeface="Red Hat Text Medium"/>
                <a:cs typeface="Red Hat Text Medium"/>
                <a:sym typeface="Red Hat Text Medium"/>
              </a:defRPr>
            </a:lvl7pPr>
            <a:lvl8pPr lvl="7" algn="ctr">
              <a:buNone/>
              <a:defRPr sz="600">
                <a:solidFill>
                  <a:srgbClr val="1D0C35"/>
                </a:solidFill>
                <a:latin typeface="Red Hat Text Medium"/>
                <a:ea typeface="Red Hat Text Medium"/>
                <a:cs typeface="Red Hat Text Medium"/>
                <a:sym typeface="Red Hat Text Medium"/>
              </a:defRPr>
            </a:lvl8pPr>
            <a:lvl9pPr lvl="8" algn="ctr">
              <a:buNone/>
              <a:defRPr sz="600">
                <a:solidFill>
                  <a:srgbClr val="1D0C35"/>
                </a:solidFill>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97" name="Google Shape;97;p15"/>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98" name="Google Shape;98;p15"/>
          <p:cNvSpPr txBox="1"/>
          <p:nvPr>
            <p:ph idx="2" type="subTitle"/>
          </p:nvPr>
        </p:nvSpPr>
        <p:spPr>
          <a:xfrm>
            <a:off x="663844" y="1068713"/>
            <a:ext cx="7816500" cy="529200"/>
          </a:xfrm>
          <a:prstGeom prst="rect">
            <a:avLst/>
          </a:prstGeom>
        </p:spPr>
        <p:txBody>
          <a:bodyPr anchorCtr="0" anchor="t" bIns="0" lIns="0" spcFirstLastPara="1" rIns="0" wrap="square" tIns="0">
            <a:noAutofit/>
          </a:bodyPr>
          <a:lstStyle>
            <a:lvl1pPr lvl="0" algn="ctr">
              <a:spcBef>
                <a:spcPts val="0"/>
              </a:spcBef>
              <a:spcAft>
                <a:spcPts val="0"/>
              </a:spcAft>
              <a:buNone/>
              <a:defRPr sz="1400">
                <a:solidFill>
                  <a:schemeClr val="accent1"/>
                </a:solidFill>
              </a:defRPr>
            </a:lvl1pPr>
            <a:lvl2pPr lvl="1" algn="ctr">
              <a:spcBef>
                <a:spcPts val="400"/>
              </a:spcBef>
              <a:spcAft>
                <a:spcPts val="0"/>
              </a:spcAft>
              <a:buNone/>
              <a:defRPr sz="1400">
                <a:solidFill>
                  <a:schemeClr val="accent1"/>
                </a:solidFill>
              </a:defRPr>
            </a:lvl2pPr>
            <a:lvl3pPr lvl="2" algn="ctr">
              <a:spcBef>
                <a:spcPts val="400"/>
              </a:spcBef>
              <a:spcAft>
                <a:spcPts val="0"/>
              </a:spcAft>
              <a:buNone/>
              <a:defRPr sz="1400">
                <a:solidFill>
                  <a:schemeClr val="accent1"/>
                </a:solidFill>
              </a:defRPr>
            </a:lvl3pPr>
            <a:lvl4pPr lvl="3" algn="ctr">
              <a:spcBef>
                <a:spcPts val="400"/>
              </a:spcBef>
              <a:spcAft>
                <a:spcPts val="0"/>
              </a:spcAft>
              <a:buNone/>
              <a:defRPr sz="1400">
                <a:solidFill>
                  <a:schemeClr val="accent1"/>
                </a:solidFill>
              </a:defRPr>
            </a:lvl4pPr>
            <a:lvl5pPr lvl="4" algn="ctr">
              <a:spcBef>
                <a:spcPts val="400"/>
              </a:spcBef>
              <a:spcAft>
                <a:spcPts val="0"/>
              </a:spcAft>
              <a:buNone/>
              <a:defRPr sz="1400">
                <a:solidFill>
                  <a:schemeClr val="accent1"/>
                </a:solidFill>
              </a:defRPr>
            </a:lvl5pPr>
            <a:lvl6pPr lvl="5" algn="ctr">
              <a:spcBef>
                <a:spcPts val="400"/>
              </a:spcBef>
              <a:spcAft>
                <a:spcPts val="0"/>
              </a:spcAft>
              <a:buNone/>
              <a:defRPr sz="1400">
                <a:solidFill>
                  <a:schemeClr val="accent1"/>
                </a:solidFill>
              </a:defRPr>
            </a:lvl6pPr>
            <a:lvl7pPr lvl="6" algn="ctr">
              <a:spcBef>
                <a:spcPts val="400"/>
              </a:spcBef>
              <a:spcAft>
                <a:spcPts val="0"/>
              </a:spcAft>
              <a:buNone/>
              <a:defRPr sz="1400">
                <a:solidFill>
                  <a:schemeClr val="accent1"/>
                </a:solidFill>
              </a:defRPr>
            </a:lvl7pPr>
            <a:lvl8pPr lvl="7" algn="ctr">
              <a:spcBef>
                <a:spcPts val="400"/>
              </a:spcBef>
              <a:spcAft>
                <a:spcPts val="0"/>
              </a:spcAft>
              <a:buNone/>
              <a:defRPr sz="1400">
                <a:solidFill>
                  <a:schemeClr val="accent1"/>
                </a:solidFill>
              </a:defRPr>
            </a:lvl8pPr>
            <a:lvl9pPr lvl="8" algn="ctr">
              <a:spcBef>
                <a:spcPts val="400"/>
              </a:spcBef>
              <a:spcAft>
                <a:spcPts val="400"/>
              </a:spcAft>
              <a:buNone/>
              <a:defRPr sz="1400">
                <a:solidFill>
                  <a:schemeClr val="accent1"/>
                </a:solidFill>
              </a:defRPr>
            </a:lvl9pPr>
          </a:lstStyle>
          <a:p/>
        </p:txBody>
      </p:sp>
      <p:sp>
        <p:nvSpPr>
          <p:cNvPr id="99" name="Google Shape;99;p15"/>
          <p:cNvSpPr txBox="1"/>
          <p:nvPr>
            <p:ph idx="3" type="subTitle"/>
          </p:nvPr>
        </p:nvSpPr>
        <p:spPr>
          <a:xfrm>
            <a:off x="663788" y="4627163"/>
            <a:ext cx="6001800" cy="420000"/>
          </a:xfrm>
          <a:prstGeom prst="rect">
            <a:avLst/>
          </a:prstGeom>
        </p:spPr>
        <p:txBody>
          <a:bodyPr anchorCtr="0" anchor="b" bIns="0" lIns="0" spcFirstLastPara="1" rIns="0" wrap="square" tIns="0">
            <a:noAutofit/>
          </a:bodyPr>
          <a:lstStyle>
            <a:lvl1pPr lvl="0">
              <a:lnSpc>
                <a:spcPct val="115000"/>
              </a:lnSpc>
              <a:spcBef>
                <a:spcPts val="0"/>
              </a:spcBef>
              <a:spcAft>
                <a:spcPts val="0"/>
              </a:spcAft>
              <a:buNone/>
              <a:defRPr sz="600">
                <a:solidFill>
                  <a:srgbClr val="1D0C35"/>
                </a:solidFill>
              </a:defRPr>
            </a:lvl1pPr>
            <a:lvl2pPr lvl="1">
              <a:lnSpc>
                <a:spcPct val="115000"/>
              </a:lnSpc>
              <a:spcBef>
                <a:spcPts val="0"/>
              </a:spcBef>
              <a:spcAft>
                <a:spcPts val="0"/>
              </a:spcAft>
              <a:buNone/>
              <a:defRPr sz="600">
                <a:solidFill>
                  <a:srgbClr val="1D0C35"/>
                </a:solidFill>
              </a:defRPr>
            </a:lvl2pPr>
            <a:lvl3pPr lvl="2">
              <a:lnSpc>
                <a:spcPct val="115000"/>
              </a:lnSpc>
              <a:spcBef>
                <a:spcPts val="0"/>
              </a:spcBef>
              <a:spcAft>
                <a:spcPts val="0"/>
              </a:spcAft>
              <a:buNone/>
              <a:defRPr sz="600">
                <a:solidFill>
                  <a:srgbClr val="1D0C35"/>
                </a:solidFill>
              </a:defRPr>
            </a:lvl3pPr>
            <a:lvl4pPr lvl="3">
              <a:lnSpc>
                <a:spcPct val="115000"/>
              </a:lnSpc>
              <a:spcBef>
                <a:spcPts val="0"/>
              </a:spcBef>
              <a:spcAft>
                <a:spcPts val="0"/>
              </a:spcAft>
              <a:buNone/>
              <a:defRPr sz="600">
                <a:solidFill>
                  <a:srgbClr val="1D0C35"/>
                </a:solidFill>
              </a:defRPr>
            </a:lvl4pPr>
            <a:lvl5pPr lvl="4">
              <a:lnSpc>
                <a:spcPct val="115000"/>
              </a:lnSpc>
              <a:spcBef>
                <a:spcPts val="0"/>
              </a:spcBef>
              <a:spcAft>
                <a:spcPts val="0"/>
              </a:spcAft>
              <a:buNone/>
              <a:defRPr sz="600">
                <a:solidFill>
                  <a:srgbClr val="1D0C35"/>
                </a:solidFill>
              </a:defRPr>
            </a:lvl5pPr>
            <a:lvl6pPr lvl="5">
              <a:lnSpc>
                <a:spcPct val="115000"/>
              </a:lnSpc>
              <a:spcBef>
                <a:spcPts val="0"/>
              </a:spcBef>
              <a:spcAft>
                <a:spcPts val="0"/>
              </a:spcAft>
              <a:buNone/>
              <a:defRPr sz="600">
                <a:solidFill>
                  <a:srgbClr val="1D0C35"/>
                </a:solidFill>
              </a:defRPr>
            </a:lvl6pPr>
            <a:lvl7pPr lvl="6">
              <a:lnSpc>
                <a:spcPct val="115000"/>
              </a:lnSpc>
              <a:spcBef>
                <a:spcPts val="0"/>
              </a:spcBef>
              <a:spcAft>
                <a:spcPts val="0"/>
              </a:spcAft>
              <a:buNone/>
              <a:defRPr sz="600">
                <a:solidFill>
                  <a:srgbClr val="1D0C35"/>
                </a:solidFill>
              </a:defRPr>
            </a:lvl7pPr>
            <a:lvl8pPr lvl="7">
              <a:lnSpc>
                <a:spcPct val="115000"/>
              </a:lnSpc>
              <a:spcBef>
                <a:spcPts val="0"/>
              </a:spcBef>
              <a:spcAft>
                <a:spcPts val="0"/>
              </a:spcAft>
              <a:buNone/>
              <a:defRPr sz="600">
                <a:solidFill>
                  <a:srgbClr val="1D0C35"/>
                </a:solidFill>
              </a:defRPr>
            </a:lvl8pPr>
            <a:lvl9pPr lvl="8">
              <a:lnSpc>
                <a:spcPct val="115000"/>
              </a:lnSpc>
              <a:spcBef>
                <a:spcPts val="0"/>
              </a:spcBef>
              <a:spcAft>
                <a:spcPts val="0"/>
              </a:spcAft>
              <a:buNone/>
              <a:defRPr sz="600">
                <a:solidFill>
                  <a:srgbClr val="1D0C35"/>
                </a:solidFill>
              </a:defRPr>
            </a:lvl9pPr>
          </a:lstStyle>
          <a:p/>
        </p:txBody>
      </p:sp>
      <p:sp>
        <p:nvSpPr>
          <p:cNvPr id="100" name="Google Shape;100;p15"/>
          <p:cNvSpPr txBox="1"/>
          <p:nvPr>
            <p:ph idx="4" type="body"/>
          </p:nvPr>
        </p:nvSpPr>
        <p:spPr>
          <a:xfrm>
            <a:off x="1828800" y="1714500"/>
            <a:ext cx="5486400" cy="2743200"/>
          </a:xfrm>
          <a:prstGeom prst="rect">
            <a:avLst/>
          </a:prstGeom>
        </p:spPr>
        <p:txBody>
          <a:bodyPr anchorCtr="0" anchor="t" bIns="0" lIns="0" spcFirstLastPara="1" rIns="0" wrap="square" tIns="0">
            <a:noAutofit/>
          </a:bodyPr>
          <a:lstStyle>
            <a:lvl1pPr indent="-298450" lvl="0" marL="457200">
              <a:lnSpc>
                <a:spcPct val="140000"/>
              </a:lnSpc>
              <a:spcBef>
                <a:spcPts val="800"/>
              </a:spcBef>
              <a:spcAft>
                <a:spcPts val="0"/>
              </a:spcAft>
              <a:buClr>
                <a:srgbClr val="1D0C35"/>
              </a:buClr>
              <a:buSzPts val="1100"/>
              <a:buChar char="▸"/>
              <a:defRPr sz="1100">
                <a:solidFill>
                  <a:srgbClr val="1D0C35"/>
                </a:solidFill>
              </a:defRPr>
            </a:lvl1pPr>
            <a:lvl2pPr indent="-285750" lvl="1" marL="914400">
              <a:lnSpc>
                <a:spcPct val="140000"/>
              </a:lnSpc>
              <a:spcBef>
                <a:spcPts val="800"/>
              </a:spcBef>
              <a:spcAft>
                <a:spcPts val="0"/>
              </a:spcAft>
              <a:buClr>
                <a:srgbClr val="1D0C35"/>
              </a:buClr>
              <a:buSzPts val="900"/>
              <a:buChar char="･"/>
              <a:defRPr sz="900">
                <a:solidFill>
                  <a:srgbClr val="1D0C35"/>
                </a:solidFill>
              </a:defRPr>
            </a:lvl2pPr>
            <a:lvl3pPr indent="-285750" lvl="2" marL="1371600">
              <a:lnSpc>
                <a:spcPct val="140000"/>
              </a:lnSpc>
              <a:spcBef>
                <a:spcPts val="800"/>
              </a:spcBef>
              <a:spcAft>
                <a:spcPts val="0"/>
              </a:spcAft>
              <a:buClr>
                <a:srgbClr val="1D0C35"/>
              </a:buClr>
              <a:buSzPts val="900"/>
              <a:buChar char="･"/>
              <a:defRPr sz="900">
                <a:solidFill>
                  <a:srgbClr val="1D0C35"/>
                </a:solidFill>
              </a:defRPr>
            </a:lvl3pPr>
            <a:lvl4pPr indent="-285750" lvl="3" marL="1828800">
              <a:lnSpc>
                <a:spcPct val="140000"/>
              </a:lnSpc>
              <a:spcBef>
                <a:spcPts val="800"/>
              </a:spcBef>
              <a:spcAft>
                <a:spcPts val="0"/>
              </a:spcAft>
              <a:buClr>
                <a:srgbClr val="1D0C35"/>
              </a:buClr>
              <a:buSzPts val="900"/>
              <a:buChar char="･"/>
              <a:defRPr sz="900">
                <a:solidFill>
                  <a:srgbClr val="1D0C35"/>
                </a:solidFill>
              </a:defRPr>
            </a:lvl4pPr>
            <a:lvl5pPr indent="-285750" lvl="4" marL="2286000">
              <a:lnSpc>
                <a:spcPct val="140000"/>
              </a:lnSpc>
              <a:spcBef>
                <a:spcPts val="800"/>
              </a:spcBef>
              <a:spcAft>
                <a:spcPts val="0"/>
              </a:spcAft>
              <a:buClr>
                <a:srgbClr val="1D0C35"/>
              </a:buClr>
              <a:buSzPts val="900"/>
              <a:buChar char="･"/>
              <a:defRPr sz="900">
                <a:solidFill>
                  <a:srgbClr val="1D0C35"/>
                </a:solidFill>
              </a:defRPr>
            </a:lvl5pPr>
            <a:lvl6pPr indent="-285750" lvl="5" marL="2743200">
              <a:lnSpc>
                <a:spcPct val="140000"/>
              </a:lnSpc>
              <a:spcBef>
                <a:spcPts val="800"/>
              </a:spcBef>
              <a:spcAft>
                <a:spcPts val="0"/>
              </a:spcAft>
              <a:buClr>
                <a:srgbClr val="1D0C35"/>
              </a:buClr>
              <a:buSzPts val="900"/>
              <a:buChar char="･"/>
              <a:defRPr sz="900">
                <a:solidFill>
                  <a:srgbClr val="1D0C35"/>
                </a:solidFill>
              </a:defRPr>
            </a:lvl6pPr>
            <a:lvl7pPr indent="-285750" lvl="6" marL="3200400">
              <a:lnSpc>
                <a:spcPct val="140000"/>
              </a:lnSpc>
              <a:spcBef>
                <a:spcPts val="800"/>
              </a:spcBef>
              <a:spcAft>
                <a:spcPts val="0"/>
              </a:spcAft>
              <a:buClr>
                <a:srgbClr val="1D0C35"/>
              </a:buClr>
              <a:buSzPts val="900"/>
              <a:buChar char="･"/>
              <a:defRPr sz="900">
                <a:solidFill>
                  <a:srgbClr val="1D0C35"/>
                </a:solidFill>
              </a:defRPr>
            </a:lvl7pPr>
            <a:lvl8pPr indent="-285750" lvl="7" marL="3657600">
              <a:lnSpc>
                <a:spcPct val="140000"/>
              </a:lnSpc>
              <a:spcBef>
                <a:spcPts val="800"/>
              </a:spcBef>
              <a:spcAft>
                <a:spcPts val="0"/>
              </a:spcAft>
              <a:buClr>
                <a:srgbClr val="1D0C35"/>
              </a:buClr>
              <a:buSzPts val="900"/>
              <a:buChar char="･"/>
              <a:defRPr sz="900">
                <a:solidFill>
                  <a:srgbClr val="1D0C35"/>
                </a:solidFill>
              </a:defRPr>
            </a:lvl8pPr>
            <a:lvl9pPr indent="-285750" lvl="8" marL="4114800">
              <a:lnSpc>
                <a:spcPct val="140000"/>
              </a:lnSpc>
              <a:spcBef>
                <a:spcPts val="800"/>
              </a:spcBef>
              <a:spcAft>
                <a:spcPts val="800"/>
              </a:spcAft>
              <a:buClr>
                <a:srgbClr val="1D0C35"/>
              </a:buClr>
              <a:buSzPts val="900"/>
              <a:buChar char="･"/>
              <a:defRPr sz="900">
                <a:solidFill>
                  <a:srgbClr val="1D0C35"/>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white 1">
  <p:cSld name="CUSTOM_4_22">
    <p:spTree>
      <p:nvGrpSpPr>
        <p:cNvPr id="101" name="Shape 101"/>
        <p:cNvGrpSpPr/>
        <p:nvPr/>
      </p:nvGrpSpPr>
      <p:grpSpPr>
        <a:xfrm>
          <a:off x="0" y="0"/>
          <a:ext cx="0" cy="0"/>
          <a:chOff x="0" y="0"/>
          <a:chExt cx="0" cy="0"/>
        </a:xfrm>
      </p:grpSpPr>
      <p:sp>
        <p:nvSpPr>
          <p:cNvPr id="102" name="Google Shape;102;p16"/>
          <p:cNvSpPr txBox="1"/>
          <p:nvPr>
            <p:ph type="title"/>
          </p:nvPr>
        </p:nvSpPr>
        <p:spPr>
          <a:xfrm>
            <a:off x="1314450" y="709500"/>
            <a:ext cx="6515100" cy="725700"/>
          </a:xfrm>
          <a:prstGeom prst="rect">
            <a:avLst/>
          </a:prstGeom>
        </p:spPr>
        <p:txBody>
          <a:bodyPr anchorCtr="0" anchor="t" bIns="0" lIns="0" spcFirstLastPara="1" rIns="0" wrap="square" tIns="0">
            <a:noAutofit/>
          </a:bodyPr>
          <a:lstStyle>
            <a:lvl1pPr lvl="0" algn="ctr">
              <a:lnSpc>
                <a:spcPct val="130000"/>
              </a:lnSpc>
              <a:spcBef>
                <a:spcPts val="0"/>
              </a:spcBef>
              <a:spcAft>
                <a:spcPts val="0"/>
              </a:spcAft>
              <a:buNone/>
              <a:defRPr sz="2000">
                <a:solidFill>
                  <a:srgbClr val="000000"/>
                </a:solidFill>
              </a:defRPr>
            </a:lvl1pPr>
            <a:lvl2pPr lvl="1" algn="ctr">
              <a:lnSpc>
                <a:spcPct val="130000"/>
              </a:lnSpc>
              <a:spcBef>
                <a:spcPts val="0"/>
              </a:spcBef>
              <a:spcAft>
                <a:spcPts val="0"/>
              </a:spcAft>
              <a:buNone/>
              <a:defRPr sz="2000">
                <a:solidFill>
                  <a:srgbClr val="000000"/>
                </a:solidFill>
              </a:defRPr>
            </a:lvl2pPr>
            <a:lvl3pPr lvl="2" algn="ctr">
              <a:lnSpc>
                <a:spcPct val="130000"/>
              </a:lnSpc>
              <a:spcBef>
                <a:spcPts val="0"/>
              </a:spcBef>
              <a:spcAft>
                <a:spcPts val="0"/>
              </a:spcAft>
              <a:buNone/>
              <a:defRPr sz="2000">
                <a:solidFill>
                  <a:srgbClr val="000000"/>
                </a:solidFill>
              </a:defRPr>
            </a:lvl3pPr>
            <a:lvl4pPr lvl="3" algn="ctr">
              <a:lnSpc>
                <a:spcPct val="130000"/>
              </a:lnSpc>
              <a:spcBef>
                <a:spcPts val="0"/>
              </a:spcBef>
              <a:spcAft>
                <a:spcPts val="0"/>
              </a:spcAft>
              <a:buNone/>
              <a:defRPr sz="2000">
                <a:solidFill>
                  <a:srgbClr val="000000"/>
                </a:solidFill>
              </a:defRPr>
            </a:lvl4pPr>
            <a:lvl5pPr lvl="4" algn="ctr">
              <a:lnSpc>
                <a:spcPct val="130000"/>
              </a:lnSpc>
              <a:spcBef>
                <a:spcPts val="0"/>
              </a:spcBef>
              <a:spcAft>
                <a:spcPts val="0"/>
              </a:spcAft>
              <a:buNone/>
              <a:defRPr sz="2000">
                <a:solidFill>
                  <a:srgbClr val="000000"/>
                </a:solidFill>
              </a:defRPr>
            </a:lvl5pPr>
            <a:lvl6pPr lvl="5" algn="ctr">
              <a:lnSpc>
                <a:spcPct val="130000"/>
              </a:lnSpc>
              <a:spcBef>
                <a:spcPts val="0"/>
              </a:spcBef>
              <a:spcAft>
                <a:spcPts val="0"/>
              </a:spcAft>
              <a:buNone/>
              <a:defRPr sz="2000">
                <a:solidFill>
                  <a:srgbClr val="000000"/>
                </a:solidFill>
              </a:defRPr>
            </a:lvl6pPr>
            <a:lvl7pPr lvl="6" algn="ctr">
              <a:lnSpc>
                <a:spcPct val="130000"/>
              </a:lnSpc>
              <a:spcBef>
                <a:spcPts val="0"/>
              </a:spcBef>
              <a:spcAft>
                <a:spcPts val="0"/>
              </a:spcAft>
              <a:buNone/>
              <a:defRPr sz="2000">
                <a:solidFill>
                  <a:srgbClr val="000000"/>
                </a:solidFill>
              </a:defRPr>
            </a:lvl7pPr>
            <a:lvl8pPr lvl="7" algn="ctr">
              <a:lnSpc>
                <a:spcPct val="130000"/>
              </a:lnSpc>
              <a:spcBef>
                <a:spcPts val="0"/>
              </a:spcBef>
              <a:spcAft>
                <a:spcPts val="0"/>
              </a:spcAft>
              <a:buNone/>
              <a:defRPr sz="2000">
                <a:solidFill>
                  <a:srgbClr val="000000"/>
                </a:solidFill>
              </a:defRPr>
            </a:lvl8pPr>
            <a:lvl9pPr lvl="8" algn="ctr">
              <a:lnSpc>
                <a:spcPct val="130000"/>
              </a:lnSpc>
              <a:spcBef>
                <a:spcPts val="0"/>
              </a:spcBef>
              <a:spcAft>
                <a:spcPts val="0"/>
              </a:spcAft>
              <a:buNone/>
              <a:defRPr sz="2000">
                <a:solidFill>
                  <a:srgbClr val="000000"/>
                </a:solidFill>
              </a:defRPr>
            </a:lvl9pPr>
          </a:lstStyle>
          <a:p/>
        </p:txBody>
      </p:sp>
      <p:cxnSp>
        <p:nvCxnSpPr>
          <p:cNvPr id="103" name="Google Shape;103;p16"/>
          <p:cNvCxnSpPr/>
          <p:nvPr/>
        </p:nvCxnSpPr>
        <p:spPr>
          <a:xfrm rot="10800000">
            <a:off x="335831" y="150"/>
            <a:ext cx="0" cy="664800"/>
          </a:xfrm>
          <a:prstGeom prst="straightConnector1">
            <a:avLst/>
          </a:prstGeom>
          <a:noFill/>
          <a:ln cap="flat" cmpd="sng" w="9525">
            <a:solidFill>
              <a:srgbClr val="EE0000"/>
            </a:solidFill>
            <a:prstDash val="solid"/>
            <a:round/>
            <a:headEnd len="med" w="med" type="none"/>
            <a:tailEnd len="med" w="med" type="none"/>
          </a:ln>
        </p:spPr>
      </p:cxnSp>
      <p:sp>
        <p:nvSpPr>
          <p:cNvPr id="104" name="Google Shape;104;p16"/>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a:lnSpc>
                <a:spcPct val="100000"/>
              </a:lnSpc>
              <a:spcBef>
                <a:spcPts val="0"/>
              </a:spcBef>
              <a:spcAft>
                <a:spcPts val="0"/>
              </a:spcAft>
              <a:buClr>
                <a:srgbClr val="EE0000"/>
              </a:buClr>
              <a:buSzPts val="700"/>
              <a:buFont typeface="Overpass SemiBold"/>
              <a:buNone/>
              <a:defRPr sz="700">
                <a:solidFill>
                  <a:srgbClr val="EE0000"/>
                </a:solidFill>
                <a:latin typeface="Overpass SemiBold"/>
                <a:ea typeface="Overpass SemiBold"/>
                <a:cs typeface="Overpass SemiBold"/>
                <a:sym typeface="Overpass SemiBold"/>
              </a:defRPr>
            </a:lvl1pPr>
            <a:lvl2pPr lvl="1">
              <a:lnSpc>
                <a:spcPct val="100000"/>
              </a:lnSpc>
              <a:spcBef>
                <a:spcPts val="0"/>
              </a:spcBef>
              <a:spcAft>
                <a:spcPts val="0"/>
              </a:spcAft>
              <a:buClr>
                <a:srgbClr val="EE0000"/>
              </a:buClr>
              <a:buSzPts val="700"/>
              <a:buFont typeface="Overpass SemiBold"/>
              <a:buNone/>
              <a:defRPr sz="700">
                <a:solidFill>
                  <a:srgbClr val="EE0000"/>
                </a:solidFill>
                <a:latin typeface="Overpass SemiBold"/>
                <a:ea typeface="Overpass SemiBold"/>
                <a:cs typeface="Overpass SemiBold"/>
                <a:sym typeface="Overpass SemiBold"/>
              </a:defRPr>
            </a:lvl2pPr>
            <a:lvl3pPr lvl="2">
              <a:lnSpc>
                <a:spcPct val="100000"/>
              </a:lnSpc>
              <a:spcBef>
                <a:spcPts val="0"/>
              </a:spcBef>
              <a:spcAft>
                <a:spcPts val="0"/>
              </a:spcAft>
              <a:buClr>
                <a:srgbClr val="EE0000"/>
              </a:buClr>
              <a:buSzPts val="700"/>
              <a:buFont typeface="Overpass SemiBold"/>
              <a:buNone/>
              <a:defRPr sz="700">
                <a:solidFill>
                  <a:srgbClr val="EE0000"/>
                </a:solidFill>
                <a:latin typeface="Overpass SemiBold"/>
                <a:ea typeface="Overpass SemiBold"/>
                <a:cs typeface="Overpass SemiBold"/>
                <a:sym typeface="Overpass SemiBold"/>
              </a:defRPr>
            </a:lvl3pPr>
            <a:lvl4pPr lvl="3">
              <a:lnSpc>
                <a:spcPct val="100000"/>
              </a:lnSpc>
              <a:spcBef>
                <a:spcPts val="0"/>
              </a:spcBef>
              <a:spcAft>
                <a:spcPts val="0"/>
              </a:spcAft>
              <a:buClr>
                <a:srgbClr val="EE0000"/>
              </a:buClr>
              <a:buSzPts val="700"/>
              <a:buFont typeface="Overpass SemiBold"/>
              <a:buNone/>
              <a:defRPr sz="700">
                <a:solidFill>
                  <a:srgbClr val="EE0000"/>
                </a:solidFill>
                <a:latin typeface="Overpass SemiBold"/>
                <a:ea typeface="Overpass SemiBold"/>
                <a:cs typeface="Overpass SemiBold"/>
                <a:sym typeface="Overpass SemiBold"/>
              </a:defRPr>
            </a:lvl4pPr>
            <a:lvl5pPr lvl="4">
              <a:lnSpc>
                <a:spcPct val="100000"/>
              </a:lnSpc>
              <a:spcBef>
                <a:spcPts val="0"/>
              </a:spcBef>
              <a:spcAft>
                <a:spcPts val="0"/>
              </a:spcAft>
              <a:buClr>
                <a:srgbClr val="EE0000"/>
              </a:buClr>
              <a:buSzPts val="700"/>
              <a:buFont typeface="Overpass SemiBold"/>
              <a:buNone/>
              <a:defRPr sz="700">
                <a:solidFill>
                  <a:srgbClr val="EE0000"/>
                </a:solidFill>
                <a:latin typeface="Overpass SemiBold"/>
                <a:ea typeface="Overpass SemiBold"/>
                <a:cs typeface="Overpass SemiBold"/>
                <a:sym typeface="Overpass SemiBold"/>
              </a:defRPr>
            </a:lvl5pPr>
            <a:lvl6pPr lvl="5">
              <a:lnSpc>
                <a:spcPct val="100000"/>
              </a:lnSpc>
              <a:spcBef>
                <a:spcPts val="0"/>
              </a:spcBef>
              <a:spcAft>
                <a:spcPts val="0"/>
              </a:spcAft>
              <a:buClr>
                <a:srgbClr val="EE0000"/>
              </a:buClr>
              <a:buSzPts val="700"/>
              <a:buFont typeface="Overpass SemiBold"/>
              <a:buNone/>
              <a:defRPr sz="700">
                <a:solidFill>
                  <a:srgbClr val="EE0000"/>
                </a:solidFill>
                <a:latin typeface="Overpass SemiBold"/>
                <a:ea typeface="Overpass SemiBold"/>
                <a:cs typeface="Overpass SemiBold"/>
                <a:sym typeface="Overpass SemiBold"/>
              </a:defRPr>
            </a:lvl6pPr>
            <a:lvl7pPr lvl="6">
              <a:lnSpc>
                <a:spcPct val="100000"/>
              </a:lnSpc>
              <a:spcBef>
                <a:spcPts val="0"/>
              </a:spcBef>
              <a:spcAft>
                <a:spcPts val="0"/>
              </a:spcAft>
              <a:buClr>
                <a:srgbClr val="EE0000"/>
              </a:buClr>
              <a:buSzPts val="700"/>
              <a:buFont typeface="Overpass SemiBold"/>
              <a:buNone/>
              <a:defRPr sz="700">
                <a:solidFill>
                  <a:srgbClr val="EE0000"/>
                </a:solidFill>
                <a:latin typeface="Overpass SemiBold"/>
                <a:ea typeface="Overpass SemiBold"/>
                <a:cs typeface="Overpass SemiBold"/>
                <a:sym typeface="Overpass SemiBold"/>
              </a:defRPr>
            </a:lvl7pPr>
            <a:lvl8pPr lvl="7">
              <a:lnSpc>
                <a:spcPct val="100000"/>
              </a:lnSpc>
              <a:spcBef>
                <a:spcPts val="0"/>
              </a:spcBef>
              <a:spcAft>
                <a:spcPts val="0"/>
              </a:spcAft>
              <a:buClr>
                <a:srgbClr val="EE0000"/>
              </a:buClr>
              <a:buSzPts val="700"/>
              <a:buFont typeface="Overpass SemiBold"/>
              <a:buNone/>
              <a:defRPr sz="700">
                <a:solidFill>
                  <a:srgbClr val="EE0000"/>
                </a:solidFill>
                <a:latin typeface="Overpass SemiBold"/>
                <a:ea typeface="Overpass SemiBold"/>
                <a:cs typeface="Overpass SemiBold"/>
                <a:sym typeface="Overpass SemiBold"/>
              </a:defRPr>
            </a:lvl8pPr>
            <a:lvl9pPr lvl="8">
              <a:lnSpc>
                <a:spcPct val="100000"/>
              </a:lnSpc>
              <a:spcBef>
                <a:spcPts val="0"/>
              </a:spcBef>
              <a:spcAft>
                <a:spcPts val="0"/>
              </a:spcAft>
              <a:buClr>
                <a:srgbClr val="EE0000"/>
              </a:buClr>
              <a:buSzPts val="700"/>
              <a:buFont typeface="Overpass SemiBold"/>
              <a:buNone/>
              <a:defRPr sz="700">
                <a:solidFill>
                  <a:srgbClr val="EE0000"/>
                </a:solidFill>
                <a:latin typeface="Overpass SemiBold"/>
                <a:ea typeface="Overpass SemiBold"/>
                <a:cs typeface="Overpass SemiBold"/>
                <a:sym typeface="Overpass SemiBold"/>
              </a:defRPr>
            </a:lvl9pPr>
          </a:lstStyle>
          <a:p/>
        </p:txBody>
      </p:sp>
      <p:cxnSp>
        <p:nvCxnSpPr>
          <p:cNvPr id="105" name="Google Shape;105;p16"/>
          <p:cNvCxnSpPr/>
          <p:nvPr/>
        </p:nvCxnSpPr>
        <p:spPr>
          <a:xfrm rot="10800000">
            <a:off x="335825" y="4800900"/>
            <a:ext cx="0" cy="342600"/>
          </a:xfrm>
          <a:prstGeom prst="straightConnector1">
            <a:avLst/>
          </a:prstGeom>
          <a:noFill/>
          <a:ln cap="flat" cmpd="sng" w="9525">
            <a:solidFill>
              <a:srgbClr val="EE0000"/>
            </a:solidFill>
            <a:prstDash val="solid"/>
            <a:round/>
            <a:headEnd len="med" w="med" type="none"/>
            <a:tailEnd len="med" w="med" type="none"/>
          </a:ln>
        </p:spPr>
      </p:cxnSp>
      <p:sp>
        <p:nvSpPr>
          <p:cNvPr id="106" name="Google Shape;106;p16"/>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algn="ctr">
              <a:buNone/>
              <a:defRPr sz="600">
                <a:latin typeface="Overpass SemiBold"/>
                <a:ea typeface="Overpass SemiBold"/>
                <a:cs typeface="Overpass SemiBold"/>
                <a:sym typeface="Overpass SemiBold"/>
              </a:defRPr>
            </a:lvl1pPr>
            <a:lvl2pPr lvl="1" algn="ctr">
              <a:buNone/>
              <a:defRPr sz="600">
                <a:latin typeface="Overpass SemiBold"/>
                <a:ea typeface="Overpass SemiBold"/>
                <a:cs typeface="Overpass SemiBold"/>
                <a:sym typeface="Overpass SemiBold"/>
              </a:defRPr>
            </a:lvl2pPr>
            <a:lvl3pPr lvl="2" algn="ctr">
              <a:buNone/>
              <a:defRPr sz="600">
                <a:latin typeface="Overpass SemiBold"/>
                <a:ea typeface="Overpass SemiBold"/>
                <a:cs typeface="Overpass SemiBold"/>
                <a:sym typeface="Overpass SemiBold"/>
              </a:defRPr>
            </a:lvl3pPr>
            <a:lvl4pPr lvl="3" algn="ctr">
              <a:buNone/>
              <a:defRPr sz="600">
                <a:latin typeface="Overpass SemiBold"/>
                <a:ea typeface="Overpass SemiBold"/>
                <a:cs typeface="Overpass SemiBold"/>
                <a:sym typeface="Overpass SemiBold"/>
              </a:defRPr>
            </a:lvl4pPr>
            <a:lvl5pPr lvl="4" algn="ctr">
              <a:buNone/>
              <a:defRPr sz="600">
                <a:latin typeface="Overpass SemiBold"/>
                <a:ea typeface="Overpass SemiBold"/>
                <a:cs typeface="Overpass SemiBold"/>
                <a:sym typeface="Overpass SemiBold"/>
              </a:defRPr>
            </a:lvl5pPr>
            <a:lvl6pPr lvl="5" algn="ctr">
              <a:buNone/>
              <a:defRPr sz="600">
                <a:latin typeface="Overpass SemiBold"/>
                <a:ea typeface="Overpass SemiBold"/>
                <a:cs typeface="Overpass SemiBold"/>
                <a:sym typeface="Overpass SemiBold"/>
              </a:defRPr>
            </a:lvl6pPr>
            <a:lvl7pPr lvl="6" algn="ctr">
              <a:buNone/>
              <a:defRPr sz="600">
                <a:latin typeface="Overpass SemiBold"/>
                <a:ea typeface="Overpass SemiBold"/>
                <a:cs typeface="Overpass SemiBold"/>
                <a:sym typeface="Overpass SemiBold"/>
              </a:defRPr>
            </a:lvl7pPr>
            <a:lvl8pPr lvl="7" algn="ctr">
              <a:buNone/>
              <a:defRPr sz="600">
                <a:latin typeface="Overpass SemiBold"/>
                <a:ea typeface="Overpass SemiBold"/>
                <a:cs typeface="Overpass SemiBold"/>
                <a:sym typeface="Overpass SemiBold"/>
              </a:defRPr>
            </a:lvl8pPr>
            <a:lvl9pPr lvl="8" algn="ctr">
              <a:buNone/>
              <a:defRPr sz="600">
                <a:latin typeface="Overpass SemiBold"/>
                <a:ea typeface="Overpass SemiBold"/>
                <a:cs typeface="Overpass SemiBold"/>
                <a:sym typeface="Overpass SemiBold"/>
              </a:defRPr>
            </a:lvl9pPr>
          </a:lstStyle>
          <a:p>
            <a:pPr indent="0" lvl="0" marL="0" rtl="0" algn="ctr">
              <a:spcBef>
                <a:spcPts val="0"/>
              </a:spcBef>
              <a:spcAft>
                <a:spcPts val="0"/>
              </a:spcAft>
              <a:buNone/>
            </a:pPr>
            <a:fld id="{00000000-1234-1234-1234-123412341234}" type="slidenum">
              <a:rPr lang="en"/>
              <a:t>‹#›</a:t>
            </a:fld>
            <a:endParaRPr/>
          </a:p>
        </p:txBody>
      </p:sp>
      <p:sp>
        <p:nvSpPr>
          <p:cNvPr id="107" name="Google Shape;107;p16"/>
          <p:cNvSpPr txBox="1"/>
          <p:nvPr/>
        </p:nvSpPr>
        <p:spPr>
          <a:xfrm>
            <a:off x="7551023" y="202377"/>
            <a:ext cx="1214400" cy="224100"/>
          </a:xfrm>
          <a:prstGeom prst="rect">
            <a:avLst/>
          </a:prstGeom>
          <a:noFill/>
          <a:ln>
            <a:noFill/>
          </a:ln>
        </p:spPr>
        <p:txBody>
          <a:bodyPr anchorCtr="0" anchor="b" bIns="0" lIns="0" spcFirstLastPara="1" rIns="0" wrap="square" tIns="0">
            <a:noAutofit/>
          </a:bodyPr>
          <a:lstStyle/>
          <a:p>
            <a:pPr indent="0" lvl="0" marL="0" rtl="0" algn="r">
              <a:lnSpc>
                <a:spcPct val="150000"/>
              </a:lnSpc>
              <a:spcBef>
                <a:spcPts val="0"/>
              </a:spcBef>
              <a:spcAft>
                <a:spcPts val="0"/>
              </a:spcAft>
              <a:buNone/>
            </a:pPr>
            <a:r>
              <a:rPr b="1" lang="en" sz="500">
                <a:solidFill>
                  <a:srgbClr val="666666"/>
                </a:solidFill>
                <a:latin typeface="Overpass"/>
                <a:ea typeface="Overpass"/>
                <a:cs typeface="Overpass"/>
                <a:sym typeface="Overpass"/>
              </a:rPr>
              <a:t>CONFIDENTIAL </a:t>
            </a:r>
            <a:r>
              <a:rPr lang="en" sz="500">
                <a:solidFill>
                  <a:srgbClr val="666666"/>
                </a:solidFill>
                <a:latin typeface="Overpass Light"/>
                <a:ea typeface="Overpass Light"/>
                <a:cs typeface="Overpass Light"/>
                <a:sym typeface="Overpass Light"/>
              </a:rPr>
              <a:t>Designator</a:t>
            </a:r>
            <a:endParaRPr sz="500">
              <a:solidFill>
                <a:srgbClr val="666666"/>
              </a:solidFill>
              <a:latin typeface="Overpass Light"/>
              <a:ea typeface="Overpass Light"/>
              <a:cs typeface="Overpass Light"/>
              <a:sym typeface="Overpass Light"/>
            </a:endParaRPr>
          </a:p>
        </p:txBody>
      </p:sp>
      <p:pic>
        <p:nvPicPr>
          <p:cNvPr id="108" name="Google Shape;108;p16"/>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109" name="Google Shape;109;p16"/>
          <p:cNvSpPr txBox="1"/>
          <p:nvPr>
            <p:ph idx="2" type="subTitle"/>
          </p:nvPr>
        </p:nvSpPr>
        <p:spPr>
          <a:xfrm>
            <a:off x="663788" y="4627163"/>
            <a:ext cx="6887100" cy="419700"/>
          </a:xfrm>
          <a:prstGeom prst="rect">
            <a:avLst/>
          </a:prstGeom>
        </p:spPr>
        <p:txBody>
          <a:bodyPr anchorCtr="0" anchor="b" bIns="0" lIns="0" spcFirstLastPara="1" rIns="0" wrap="square" tIns="0">
            <a:noAutofit/>
          </a:bodyPr>
          <a:lstStyle>
            <a:lvl1pPr lvl="0">
              <a:lnSpc>
                <a:spcPct val="142000"/>
              </a:lnSpc>
              <a:spcBef>
                <a:spcPts val="0"/>
              </a:spcBef>
              <a:spcAft>
                <a:spcPts val="0"/>
              </a:spcAft>
              <a:buNone/>
              <a:defRPr sz="500">
                <a:solidFill>
                  <a:srgbClr val="4D4D4F"/>
                </a:solidFill>
              </a:defRPr>
            </a:lvl1pPr>
            <a:lvl2pPr lvl="1">
              <a:lnSpc>
                <a:spcPct val="142000"/>
              </a:lnSpc>
              <a:spcBef>
                <a:spcPts val="0"/>
              </a:spcBef>
              <a:spcAft>
                <a:spcPts val="0"/>
              </a:spcAft>
              <a:buNone/>
              <a:defRPr sz="500">
                <a:solidFill>
                  <a:srgbClr val="4D4D4F"/>
                </a:solidFill>
              </a:defRPr>
            </a:lvl2pPr>
            <a:lvl3pPr lvl="2">
              <a:lnSpc>
                <a:spcPct val="142000"/>
              </a:lnSpc>
              <a:spcBef>
                <a:spcPts val="0"/>
              </a:spcBef>
              <a:spcAft>
                <a:spcPts val="0"/>
              </a:spcAft>
              <a:buNone/>
              <a:defRPr sz="500">
                <a:solidFill>
                  <a:srgbClr val="4D4D4F"/>
                </a:solidFill>
              </a:defRPr>
            </a:lvl3pPr>
            <a:lvl4pPr lvl="3">
              <a:lnSpc>
                <a:spcPct val="142000"/>
              </a:lnSpc>
              <a:spcBef>
                <a:spcPts val="0"/>
              </a:spcBef>
              <a:spcAft>
                <a:spcPts val="0"/>
              </a:spcAft>
              <a:buNone/>
              <a:defRPr sz="500">
                <a:solidFill>
                  <a:srgbClr val="4D4D4F"/>
                </a:solidFill>
              </a:defRPr>
            </a:lvl4pPr>
            <a:lvl5pPr lvl="4">
              <a:lnSpc>
                <a:spcPct val="142000"/>
              </a:lnSpc>
              <a:spcBef>
                <a:spcPts val="0"/>
              </a:spcBef>
              <a:spcAft>
                <a:spcPts val="0"/>
              </a:spcAft>
              <a:buNone/>
              <a:defRPr sz="500">
                <a:solidFill>
                  <a:srgbClr val="4D4D4F"/>
                </a:solidFill>
              </a:defRPr>
            </a:lvl5pPr>
            <a:lvl6pPr lvl="5">
              <a:lnSpc>
                <a:spcPct val="142000"/>
              </a:lnSpc>
              <a:spcBef>
                <a:spcPts val="0"/>
              </a:spcBef>
              <a:spcAft>
                <a:spcPts val="0"/>
              </a:spcAft>
              <a:buNone/>
              <a:defRPr sz="500">
                <a:solidFill>
                  <a:srgbClr val="4D4D4F"/>
                </a:solidFill>
              </a:defRPr>
            </a:lvl6pPr>
            <a:lvl7pPr lvl="6">
              <a:lnSpc>
                <a:spcPct val="142000"/>
              </a:lnSpc>
              <a:spcBef>
                <a:spcPts val="0"/>
              </a:spcBef>
              <a:spcAft>
                <a:spcPts val="0"/>
              </a:spcAft>
              <a:buNone/>
              <a:defRPr sz="500">
                <a:solidFill>
                  <a:srgbClr val="4D4D4F"/>
                </a:solidFill>
              </a:defRPr>
            </a:lvl7pPr>
            <a:lvl8pPr lvl="7">
              <a:lnSpc>
                <a:spcPct val="142000"/>
              </a:lnSpc>
              <a:spcBef>
                <a:spcPts val="0"/>
              </a:spcBef>
              <a:spcAft>
                <a:spcPts val="0"/>
              </a:spcAft>
              <a:buNone/>
              <a:defRPr sz="500">
                <a:solidFill>
                  <a:srgbClr val="4D4D4F"/>
                </a:solidFill>
              </a:defRPr>
            </a:lvl8pPr>
            <a:lvl9pPr lvl="8">
              <a:lnSpc>
                <a:spcPct val="142000"/>
              </a:lnSpc>
              <a:spcBef>
                <a:spcPts val="0"/>
              </a:spcBef>
              <a:spcAft>
                <a:spcPts val="0"/>
              </a:spcAft>
              <a:buNone/>
              <a:defRPr sz="500">
                <a:solidFill>
                  <a:srgbClr val="4D4D4F"/>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White #2">
  <p:cSld name="CUSTOM_2_1_1_1_2_1">
    <p:bg>
      <p:bgPr>
        <a:blipFill>
          <a:blip r:embed="rId2">
            <a:alphaModFix/>
          </a:blip>
          <a:stretch>
            <a:fillRect/>
          </a:stretch>
        </a:blipFill>
      </p:bgPr>
    </p:bg>
    <p:spTree>
      <p:nvGrpSpPr>
        <p:cNvPr id="110" name="Shape 110"/>
        <p:cNvGrpSpPr/>
        <p:nvPr/>
      </p:nvGrpSpPr>
      <p:grpSpPr>
        <a:xfrm>
          <a:off x="0" y="0"/>
          <a:ext cx="0" cy="0"/>
          <a:chOff x="0" y="0"/>
          <a:chExt cx="0" cy="0"/>
        </a:xfrm>
      </p:grpSpPr>
      <p:sp>
        <p:nvSpPr>
          <p:cNvPr id="111" name="Google Shape;111;p17"/>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a:lnSpc>
                <a:spcPct val="100000"/>
              </a:lnSpc>
              <a:spcBef>
                <a:spcPts val="0"/>
              </a:spcBef>
              <a:spcAft>
                <a:spcPts val="0"/>
              </a:spcAft>
              <a:buClr>
                <a:srgbClr val="000000"/>
              </a:buClr>
              <a:buSzPts val="800"/>
              <a:buFont typeface="Red Hat Text Medium"/>
              <a:buNone/>
              <a:defRPr sz="800">
                <a:latin typeface="Red Hat Text Medium"/>
                <a:ea typeface="Red Hat Text Medium"/>
                <a:cs typeface="Red Hat Text Medium"/>
                <a:sym typeface="Red Hat Text Medium"/>
              </a:defRPr>
            </a:lvl1pPr>
            <a:lvl2pPr lvl="1">
              <a:lnSpc>
                <a:spcPct val="100000"/>
              </a:lnSpc>
              <a:spcBef>
                <a:spcPts val="0"/>
              </a:spcBef>
              <a:spcAft>
                <a:spcPts val="0"/>
              </a:spcAft>
              <a:buSzPts val="800"/>
              <a:buFont typeface="Red Hat Text Medium"/>
              <a:buNone/>
              <a:defRPr sz="800">
                <a:latin typeface="Red Hat Text Medium"/>
                <a:ea typeface="Red Hat Text Medium"/>
                <a:cs typeface="Red Hat Text Medium"/>
                <a:sym typeface="Red Hat Text Medium"/>
              </a:defRPr>
            </a:lvl2pPr>
            <a:lvl3pPr lvl="2">
              <a:lnSpc>
                <a:spcPct val="100000"/>
              </a:lnSpc>
              <a:spcBef>
                <a:spcPts val="0"/>
              </a:spcBef>
              <a:spcAft>
                <a:spcPts val="0"/>
              </a:spcAft>
              <a:buSzPts val="800"/>
              <a:buFont typeface="Red Hat Text Medium"/>
              <a:buNone/>
              <a:defRPr sz="800">
                <a:latin typeface="Red Hat Text Medium"/>
                <a:ea typeface="Red Hat Text Medium"/>
                <a:cs typeface="Red Hat Text Medium"/>
                <a:sym typeface="Red Hat Text Medium"/>
              </a:defRPr>
            </a:lvl3pPr>
            <a:lvl4pPr lvl="3">
              <a:lnSpc>
                <a:spcPct val="100000"/>
              </a:lnSpc>
              <a:spcBef>
                <a:spcPts val="0"/>
              </a:spcBef>
              <a:spcAft>
                <a:spcPts val="0"/>
              </a:spcAft>
              <a:buSzPts val="800"/>
              <a:buFont typeface="Red Hat Text Medium"/>
              <a:buNone/>
              <a:defRPr sz="800">
                <a:latin typeface="Red Hat Text Medium"/>
                <a:ea typeface="Red Hat Text Medium"/>
                <a:cs typeface="Red Hat Text Medium"/>
                <a:sym typeface="Red Hat Text Medium"/>
              </a:defRPr>
            </a:lvl4pPr>
            <a:lvl5pPr lvl="4">
              <a:lnSpc>
                <a:spcPct val="100000"/>
              </a:lnSpc>
              <a:spcBef>
                <a:spcPts val="0"/>
              </a:spcBef>
              <a:spcAft>
                <a:spcPts val="0"/>
              </a:spcAft>
              <a:buSzPts val="800"/>
              <a:buFont typeface="Red Hat Text Medium"/>
              <a:buNone/>
              <a:defRPr sz="800">
                <a:latin typeface="Red Hat Text Medium"/>
                <a:ea typeface="Red Hat Text Medium"/>
                <a:cs typeface="Red Hat Text Medium"/>
                <a:sym typeface="Red Hat Text Medium"/>
              </a:defRPr>
            </a:lvl5pPr>
            <a:lvl6pPr lvl="5">
              <a:lnSpc>
                <a:spcPct val="100000"/>
              </a:lnSpc>
              <a:spcBef>
                <a:spcPts val="0"/>
              </a:spcBef>
              <a:spcAft>
                <a:spcPts val="0"/>
              </a:spcAft>
              <a:buSzPts val="800"/>
              <a:buFont typeface="Red Hat Text Medium"/>
              <a:buNone/>
              <a:defRPr sz="800">
                <a:latin typeface="Red Hat Text Medium"/>
                <a:ea typeface="Red Hat Text Medium"/>
                <a:cs typeface="Red Hat Text Medium"/>
                <a:sym typeface="Red Hat Text Medium"/>
              </a:defRPr>
            </a:lvl6pPr>
            <a:lvl7pPr lvl="6">
              <a:lnSpc>
                <a:spcPct val="100000"/>
              </a:lnSpc>
              <a:spcBef>
                <a:spcPts val="0"/>
              </a:spcBef>
              <a:spcAft>
                <a:spcPts val="0"/>
              </a:spcAft>
              <a:buSzPts val="800"/>
              <a:buFont typeface="Red Hat Text Medium"/>
              <a:buNone/>
              <a:defRPr sz="800">
                <a:latin typeface="Red Hat Text Medium"/>
                <a:ea typeface="Red Hat Text Medium"/>
                <a:cs typeface="Red Hat Text Medium"/>
                <a:sym typeface="Red Hat Text Medium"/>
              </a:defRPr>
            </a:lvl7pPr>
            <a:lvl8pPr lvl="7">
              <a:lnSpc>
                <a:spcPct val="100000"/>
              </a:lnSpc>
              <a:spcBef>
                <a:spcPts val="0"/>
              </a:spcBef>
              <a:spcAft>
                <a:spcPts val="0"/>
              </a:spcAft>
              <a:buSzPts val="800"/>
              <a:buFont typeface="Red Hat Text Medium"/>
              <a:buNone/>
              <a:defRPr sz="800">
                <a:latin typeface="Red Hat Text Medium"/>
                <a:ea typeface="Red Hat Text Medium"/>
                <a:cs typeface="Red Hat Text Medium"/>
                <a:sym typeface="Red Hat Text Medium"/>
              </a:defRPr>
            </a:lvl8pPr>
            <a:lvl9pPr lvl="8">
              <a:lnSpc>
                <a:spcPct val="100000"/>
              </a:lnSpc>
              <a:spcBef>
                <a:spcPts val="0"/>
              </a:spcBef>
              <a:spcAft>
                <a:spcPts val="0"/>
              </a:spcAft>
              <a:buSzPts val="800"/>
              <a:buFont typeface="Red Hat Text Medium"/>
              <a:buNone/>
              <a:defRPr sz="800">
                <a:latin typeface="Red Hat Text Medium"/>
                <a:ea typeface="Red Hat Text Medium"/>
                <a:cs typeface="Red Hat Text Medium"/>
                <a:sym typeface="Red Hat Text Medium"/>
              </a:defRPr>
            </a:lvl9pPr>
          </a:lstStyle>
          <a:p/>
        </p:txBody>
      </p:sp>
      <p:sp>
        <p:nvSpPr>
          <p:cNvPr id="112" name="Google Shape;112;p17"/>
          <p:cNvSpPr txBox="1"/>
          <p:nvPr>
            <p:ph type="title"/>
          </p:nvPr>
        </p:nvSpPr>
        <p:spPr>
          <a:xfrm>
            <a:off x="335831" y="813421"/>
            <a:ext cx="5118900" cy="1578900"/>
          </a:xfrm>
          <a:prstGeom prst="rect">
            <a:avLst/>
          </a:prstGeom>
        </p:spPr>
        <p:txBody>
          <a:bodyPr anchorCtr="0" anchor="t" bIns="68575" lIns="329175" spcFirstLastPara="1" rIns="68575" wrap="square" tIns="68575">
            <a:noAutofit/>
          </a:bodyPr>
          <a:lstStyle>
            <a:lvl1pPr lvl="0">
              <a:spcBef>
                <a:spcPts val="0"/>
              </a:spcBef>
              <a:spcAft>
                <a:spcPts val="0"/>
              </a:spcAft>
              <a:buNone/>
              <a:defRPr sz="4500">
                <a:solidFill>
                  <a:schemeClr val="accent1"/>
                </a:solidFill>
              </a:defRPr>
            </a:lvl1pPr>
            <a:lvl2pPr lvl="1">
              <a:spcBef>
                <a:spcPts val="0"/>
              </a:spcBef>
              <a:spcAft>
                <a:spcPts val="0"/>
              </a:spcAft>
              <a:buNone/>
              <a:defRPr sz="4500">
                <a:solidFill>
                  <a:srgbClr val="000000"/>
                </a:solidFill>
              </a:defRPr>
            </a:lvl2pPr>
            <a:lvl3pPr lvl="2">
              <a:spcBef>
                <a:spcPts val="0"/>
              </a:spcBef>
              <a:spcAft>
                <a:spcPts val="0"/>
              </a:spcAft>
              <a:buNone/>
              <a:defRPr sz="4500">
                <a:solidFill>
                  <a:srgbClr val="000000"/>
                </a:solidFill>
              </a:defRPr>
            </a:lvl3pPr>
            <a:lvl4pPr lvl="3">
              <a:spcBef>
                <a:spcPts val="0"/>
              </a:spcBef>
              <a:spcAft>
                <a:spcPts val="0"/>
              </a:spcAft>
              <a:buNone/>
              <a:defRPr sz="4500">
                <a:solidFill>
                  <a:srgbClr val="000000"/>
                </a:solidFill>
              </a:defRPr>
            </a:lvl4pPr>
            <a:lvl5pPr lvl="4">
              <a:spcBef>
                <a:spcPts val="0"/>
              </a:spcBef>
              <a:spcAft>
                <a:spcPts val="0"/>
              </a:spcAft>
              <a:buNone/>
              <a:defRPr sz="4500">
                <a:solidFill>
                  <a:srgbClr val="000000"/>
                </a:solidFill>
              </a:defRPr>
            </a:lvl5pPr>
            <a:lvl6pPr lvl="5">
              <a:spcBef>
                <a:spcPts val="0"/>
              </a:spcBef>
              <a:spcAft>
                <a:spcPts val="0"/>
              </a:spcAft>
              <a:buNone/>
              <a:defRPr sz="4500">
                <a:solidFill>
                  <a:srgbClr val="000000"/>
                </a:solidFill>
              </a:defRPr>
            </a:lvl6pPr>
            <a:lvl7pPr lvl="6">
              <a:spcBef>
                <a:spcPts val="0"/>
              </a:spcBef>
              <a:spcAft>
                <a:spcPts val="0"/>
              </a:spcAft>
              <a:buNone/>
              <a:defRPr sz="4500">
                <a:solidFill>
                  <a:srgbClr val="000000"/>
                </a:solidFill>
              </a:defRPr>
            </a:lvl7pPr>
            <a:lvl8pPr lvl="7">
              <a:spcBef>
                <a:spcPts val="0"/>
              </a:spcBef>
              <a:spcAft>
                <a:spcPts val="0"/>
              </a:spcAft>
              <a:buNone/>
              <a:defRPr sz="4500">
                <a:solidFill>
                  <a:srgbClr val="000000"/>
                </a:solidFill>
              </a:defRPr>
            </a:lvl8pPr>
            <a:lvl9pPr lvl="8">
              <a:spcBef>
                <a:spcPts val="0"/>
              </a:spcBef>
              <a:spcAft>
                <a:spcPts val="0"/>
              </a:spcAft>
              <a:buNone/>
              <a:defRPr sz="4500">
                <a:solidFill>
                  <a:srgbClr val="000000"/>
                </a:solidFill>
              </a:defRPr>
            </a:lvl9pPr>
          </a:lstStyle>
          <a:p/>
        </p:txBody>
      </p:sp>
      <p:pic>
        <p:nvPicPr>
          <p:cNvPr id="113" name="Google Shape;113;p17"/>
          <p:cNvPicPr preferRelativeResize="0"/>
          <p:nvPr/>
        </p:nvPicPr>
        <p:blipFill>
          <a:blip r:embed="rId3">
            <a:alphaModFix/>
          </a:blip>
          <a:stretch>
            <a:fillRect/>
          </a:stretch>
        </p:blipFill>
        <p:spPr>
          <a:xfrm>
            <a:off x="8031544" y="4733237"/>
            <a:ext cx="732655" cy="173288"/>
          </a:xfrm>
          <a:prstGeom prst="rect">
            <a:avLst/>
          </a:prstGeom>
          <a:noFill/>
          <a:ln>
            <a:noFill/>
          </a:ln>
        </p:spPr>
      </p:pic>
      <p:cxnSp>
        <p:nvCxnSpPr>
          <p:cNvPr id="114" name="Google Shape;114;p17"/>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timeline vertical">
  <p:cSld name="CUSTOM_4_16">
    <p:spTree>
      <p:nvGrpSpPr>
        <p:cNvPr id="115" name="Shape 115"/>
        <p:cNvGrpSpPr/>
        <p:nvPr/>
      </p:nvGrpSpPr>
      <p:grpSpPr>
        <a:xfrm>
          <a:off x="0" y="0"/>
          <a:ext cx="0" cy="0"/>
          <a:chOff x="0" y="0"/>
          <a:chExt cx="0" cy="0"/>
        </a:xfrm>
      </p:grpSpPr>
      <p:sp>
        <p:nvSpPr>
          <p:cNvPr id="116" name="Google Shape;116;p18"/>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2pPr>
            <a:lvl3pPr lvl="2">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3pPr>
            <a:lvl4pPr lvl="3">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4pPr>
            <a:lvl5pPr lvl="4">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5pPr>
            <a:lvl6pPr lvl="5">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6pPr>
            <a:lvl7pPr lvl="6">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7pPr>
            <a:lvl8pPr lvl="7">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8pPr>
            <a:lvl9pPr lvl="8">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9pPr>
          </a:lstStyle>
          <a:p/>
        </p:txBody>
      </p:sp>
      <p:cxnSp>
        <p:nvCxnSpPr>
          <p:cNvPr id="117" name="Google Shape;117;p18"/>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118" name="Google Shape;118;p18"/>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119" name="Google Shape;119;p18"/>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algn="ctr">
              <a:buNone/>
              <a:defRPr sz="600">
                <a:latin typeface="Red Hat Text Medium"/>
                <a:ea typeface="Red Hat Text Medium"/>
                <a:cs typeface="Red Hat Text Medium"/>
                <a:sym typeface="Red Hat Text Medium"/>
              </a:defRPr>
            </a:lvl1pPr>
            <a:lvl2pPr lvl="1" algn="ctr">
              <a:buNone/>
              <a:defRPr sz="600">
                <a:latin typeface="Red Hat Text Medium"/>
                <a:ea typeface="Red Hat Text Medium"/>
                <a:cs typeface="Red Hat Text Medium"/>
                <a:sym typeface="Red Hat Text Medium"/>
              </a:defRPr>
            </a:lvl2pPr>
            <a:lvl3pPr lvl="2" algn="ctr">
              <a:buNone/>
              <a:defRPr sz="600">
                <a:latin typeface="Red Hat Text Medium"/>
                <a:ea typeface="Red Hat Text Medium"/>
                <a:cs typeface="Red Hat Text Medium"/>
                <a:sym typeface="Red Hat Text Medium"/>
              </a:defRPr>
            </a:lvl3pPr>
            <a:lvl4pPr lvl="3" algn="ctr">
              <a:buNone/>
              <a:defRPr sz="600">
                <a:latin typeface="Red Hat Text Medium"/>
                <a:ea typeface="Red Hat Text Medium"/>
                <a:cs typeface="Red Hat Text Medium"/>
                <a:sym typeface="Red Hat Text Medium"/>
              </a:defRPr>
            </a:lvl4pPr>
            <a:lvl5pPr lvl="4" algn="ctr">
              <a:buNone/>
              <a:defRPr sz="600">
                <a:latin typeface="Red Hat Text Medium"/>
                <a:ea typeface="Red Hat Text Medium"/>
                <a:cs typeface="Red Hat Text Medium"/>
                <a:sym typeface="Red Hat Text Medium"/>
              </a:defRPr>
            </a:lvl5pPr>
            <a:lvl6pPr lvl="5" algn="ctr">
              <a:buNone/>
              <a:defRPr sz="600">
                <a:latin typeface="Red Hat Text Medium"/>
                <a:ea typeface="Red Hat Text Medium"/>
                <a:cs typeface="Red Hat Text Medium"/>
                <a:sym typeface="Red Hat Text Medium"/>
              </a:defRPr>
            </a:lvl6pPr>
            <a:lvl7pPr lvl="6" algn="ctr">
              <a:buNone/>
              <a:defRPr sz="600">
                <a:latin typeface="Red Hat Text Medium"/>
                <a:ea typeface="Red Hat Text Medium"/>
                <a:cs typeface="Red Hat Text Medium"/>
                <a:sym typeface="Red Hat Text Medium"/>
              </a:defRPr>
            </a:lvl7pPr>
            <a:lvl8pPr lvl="7" algn="ctr">
              <a:buNone/>
              <a:defRPr sz="600">
                <a:latin typeface="Red Hat Text Medium"/>
                <a:ea typeface="Red Hat Text Medium"/>
                <a:cs typeface="Red Hat Text Medium"/>
                <a:sym typeface="Red Hat Text Medium"/>
              </a:defRPr>
            </a:lvl8pPr>
            <a:lvl9pPr lvl="8"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sp>
        <p:nvSpPr>
          <p:cNvPr id="120" name="Google Shape;120;p18"/>
          <p:cNvSpPr txBox="1"/>
          <p:nvPr>
            <p:ph idx="2" type="subTitle"/>
          </p:nvPr>
        </p:nvSpPr>
        <p:spPr>
          <a:xfrm>
            <a:off x="663788" y="4627163"/>
            <a:ext cx="6001800" cy="420000"/>
          </a:xfrm>
          <a:prstGeom prst="rect">
            <a:avLst/>
          </a:prstGeom>
        </p:spPr>
        <p:txBody>
          <a:bodyPr anchorCtr="0" anchor="b" bIns="0" lIns="0" spcFirstLastPara="1" rIns="0" wrap="square" tIns="0">
            <a:noAutofit/>
          </a:bodyPr>
          <a:lstStyle>
            <a:lvl1pPr lvl="0">
              <a:lnSpc>
                <a:spcPct val="115000"/>
              </a:lnSpc>
              <a:spcBef>
                <a:spcPts val="0"/>
              </a:spcBef>
              <a:spcAft>
                <a:spcPts val="0"/>
              </a:spcAft>
              <a:buNone/>
              <a:defRPr sz="600">
                <a:solidFill>
                  <a:schemeClr val="dk1"/>
                </a:solidFill>
              </a:defRPr>
            </a:lvl1pPr>
            <a:lvl2pPr lvl="1">
              <a:lnSpc>
                <a:spcPct val="115000"/>
              </a:lnSpc>
              <a:spcBef>
                <a:spcPts val="0"/>
              </a:spcBef>
              <a:spcAft>
                <a:spcPts val="0"/>
              </a:spcAft>
              <a:buNone/>
              <a:defRPr sz="600">
                <a:solidFill>
                  <a:schemeClr val="dk1"/>
                </a:solidFill>
              </a:defRPr>
            </a:lvl2pPr>
            <a:lvl3pPr lvl="2">
              <a:lnSpc>
                <a:spcPct val="115000"/>
              </a:lnSpc>
              <a:spcBef>
                <a:spcPts val="0"/>
              </a:spcBef>
              <a:spcAft>
                <a:spcPts val="0"/>
              </a:spcAft>
              <a:buNone/>
              <a:defRPr sz="600">
                <a:solidFill>
                  <a:schemeClr val="dk1"/>
                </a:solidFill>
              </a:defRPr>
            </a:lvl3pPr>
            <a:lvl4pPr lvl="3">
              <a:lnSpc>
                <a:spcPct val="115000"/>
              </a:lnSpc>
              <a:spcBef>
                <a:spcPts val="0"/>
              </a:spcBef>
              <a:spcAft>
                <a:spcPts val="0"/>
              </a:spcAft>
              <a:buNone/>
              <a:defRPr sz="600">
                <a:solidFill>
                  <a:schemeClr val="dk1"/>
                </a:solidFill>
              </a:defRPr>
            </a:lvl4pPr>
            <a:lvl5pPr lvl="4">
              <a:lnSpc>
                <a:spcPct val="115000"/>
              </a:lnSpc>
              <a:spcBef>
                <a:spcPts val="0"/>
              </a:spcBef>
              <a:spcAft>
                <a:spcPts val="0"/>
              </a:spcAft>
              <a:buNone/>
              <a:defRPr sz="600">
                <a:solidFill>
                  <a:schemeClr val="dk1"/>
                </a:solidFill>
              </a:defRPr>
            </a:lvl5pPr>
            <a:lvl6pPr lvl="5">
              <a:lnSpc>
                <a:spcPct val="115000"/>
              </a:lnSpc>
              <a:spcBef>
                <a:spcPts val="0"/>
              </a:spcBef>
              <a:spcAft>
                <a:spcPts val="0"/>
              </a:spcAft>
              <a:buNone/>
              <a:defRPr sz="600">
                <a:solidFill>
                  <a:schemeClr val="dk1"/>
                </a:solidFill>
              </a:defRPr>
            </a:lvl6pPr>
            <a:lvl7pPr lvl="6">
              <a:lnSpc>
                <a:spcPct val="115000"/>
              </a:lnSpc>
              <a:spcBef>
                <a:spcPts val="0"/>
              </a:spcBef>
              <a:spcAft>
                <a:spcPts val="0"/>
              </a:spcAft>
              <a:buNone/>
              <a:defRPr sz="600">
                <a:solidFill>
                  <a:schemeClr val="dk1"/>
                </a:solidFill>
              </a:defRPr>
            </a:lvl7pPr>
            <a:lvl8pPr lvl="7">
              <a:lnSpc>
                <a:spcPct val="115000"/>
              </a:lnSpc>
              <a:spcBef>
                <a:spcPts val="0"/>
              </a:spcBef>
              <a:spcAft>
                <a:spcPts val="0"/>
              </a:spcAft>
              <a:buNone/>
              <a:defRPr sz="600">
                <a:solidFill>
                  <a:schemeClr val="dk1"/>
                </a:solidFill>
              </a:defRPr>
            </a:lvl8pPr>
            <a:lvl9pPr lvl="8">
              <a:lnSpc>
                <a:spcPct val="115000"/>
              </a:lnSpc>
              <a:spcBef>
                <a:spcPts val="0"/>
              </a:spcBef>
              <a:spcAft>
                <a:spcPts val="0"/>
              </a:spcAft>
              <a:buNone/>
              <a:defRPr sz="600">
                <a:solidFill>
                  <a:schemeClr val="dk1"/>
                </a:solidFill>
              </a:defRPr>
            </a:lvl9pPr>
          </a:lstStyle>
          <a:p/>
        </p:txBody>
      </p:sp>
      <p:cxnSp>
        <p:nvCxnSpPr>
          <p:cNvPr id="121" name="Google Shape;121;p18"/>
          <p:cNvCxnSpPr/>
          <p:nvPr/>
        </p:nvCxnSpPr>
        <p:spPr>
          <a:xfrm>
            <a:off x="3109811" y="-5512"/>
            <a:ext cx="0" cy="5154600"/>
          </a:xfrm>
          <a:prstGeom prst="straightConnector1">
            <a:avLst/>
          </a:prstGeom>
          <a:noFill/>
          <a:ln cap="flat" cmpd="sng" w="28575">
            <a:solidFill>
              <a:srgbClr val="D5D5D5"/>
            </a:solidFill>
            <a:prstDash val="solid"/>
            <a:round/>
            <a:headEnd len="med" w="med" type="none"/>
            <a:tailEnd len="med" w="med" type="none"/>
          </a:ln>
        </p:spPr>
      </p:cxnSp>
      <p:sp>
        <p:nvSpPr>
          <p:cNvPr id="122" name="Google Shape;122;p18"/>
          <p:cNvSpPr txBox="1"/>
          <p:nvPr>
            <p:ph idx="3" type="subTitle"/>
          </p:nvPr>
        </p:nvSpPr>
        <p:spPr>
          <a:xfrm>
            <a:off x="3350831" y="1374657"/>
            <a:ext cx="3836700" cy="484200"/>
          </a:xfrm>
          <a:prstGeom prst="rect">
            <a:avLst/>
          </a:prstGeom>
        </p:spPr>
        <p:txBody>
          <a:bodyPr anchorCtr="0" anchor="t" bIns="0" lIns="0" spcFirstLastPara="1" rIns="0" wrap="square" tIns="0">
            <a:noAutofit/>
          </a:bodyPr>
          <a:lstStyle>
            <a:lvl1pPr lvl="0">
              <a:spcBef>
                <a:spcPts val="0"/>
              </a:spcBef>
              <a:spcAft>
                <a:spcPts val="0"/>
              </a:spcAft>
              <a:buNone/>
              <a:defRPr sz="1100"/>
            </a:lvl1pPr>
            <a:lvl2pPr lvl="1">
              <a:spcBef>
                <a:spcPts val="0"/>
              </a:spcBef>
              <a:spcAft>
                <a:spcPts val="0"/>
              </a:spcAft>
              <a:buNone/>
              <a:defRPr sz="1100"/>
            </a:lvl2pPr>
            <a:lvl3pPr lvl="2">
              <a:spcBef>
                <a:spcPts val="0"/>
              </a:spcBef>
              <a:spcAft>
                <a:spcPts val="0"/>
              </a:spcAft>
              <a:buNone/>
              <a:defRPr sz="1100"/>
            </a:lvl3pPr>
            <a:lvl4pPr lvl="3">
              <a:spcBef>
                <a:spcPts val="0"/>
              </a:spcBef>
              <a:spcAft>
                <a:spcPts val="0"/>
              </a:spcAft>
              <a:buNone/>
              <a:defRPr sz="1100"/>
            </a:lvl4pPr>
            <a:lvl5pPr lvl="4">
              <a:spcBef>
                <a:spcPts val="0"/>
              </a:spcBef>
              <a:spcAft>
                <a:spcPts val="0"/>
              </a:spcAft>
              <a:buNone/>
              <a:defRPr sz="1100"/>
            </a:lvl5pPr>
            <a:lvl6pPr lvl="5">
              <a:spcBef>
                <a:spcPts val="0"/>
              </a:spcBef>
              <a:spcAft>
                <a:spcPts val="0"/>
              </a:spcAft>
              <a:buNone/>
              <a:defRPr sz="1100"/>
            </a:lvl6pPr>
            <a:lvl7pPr lvl="6">
              <a:spcBef>
                <a:spcPts val="0"/>
              </a:spcBef>
              <a:spcAft>
                <a:spcPts val="0"/>
              </a:spcAft>
              <a:buNone/>
              <a:defRPr sz="1100"/>
            </a:lvl7pPr>
            <a:lvl8pPr lvl="7">
              <a:spcBef>
                <a:spcPts val="0"/>
              </a:spcBef>
              <a:spcAft>
                <a:spcPts val="0"/>
              </a:spcAft>
              <a:buNone/>
              <a:defRPr sz="1100"/>
            </a:lvl8pPr>
            <a:lvl9pPr lvl="8">
              <a:spcBef>
                <a:spcPts val="0"/>
              </a:spcBef>
              <a:spcAft>
                <a:spcPts val="0"/>
              </a:spcAft>
              <a:buNone/>
              <a:defRPr sz="1100"/>
            </a:lvl9pPr>
          </a:lstStyle>
          <a:p/>
        </p:txBody>
      </p:sp>
      <p:sp>
        <p:nvSpPr>
          <p:cNvPr id="123" name="Google Shape;123;p18"/>
          <p:cNvSpPr txBox="1"/>
          <p:nvPr>
            <p:ph idx="4" type="subTitle"/>
          </p:nvPr>
        </p:nvSpPr>
        <p:spPr>
          <a:xfrm>
            <a:off x="3350831" y="1080975"/>
            <a:ext cx="3404100" cy="224100"/>
          </a:xfrm>
          <a:prstGeom prst="rect">
            <a:avLst/>
          </a:prstGeom>
        </p:spPr>
        <p:txBody>
          <a:bodyPr anchorCtr="0" anchor="b" bIns="0" lIns="0" spcFirstLastPara="1" rIns="0" wrap="square" tIns="0">
            <a:noAutofit/>
          </a:bodyPr>
          <a:lstStyle>
            <a:lvl1pPr lvl="0">
              <a:lnSpc>
                <a:spcPct val="100000"/>
              </a:lnSpc>
              <a:spcBef>
                <a:spcPts val="0"/>
              </a:spcBef>
              <a:spcAft>
                <a:spcPts val="0"/>
              </a:spcAft>
              <a:buNone/>
              <a:defRPr sz="1100">
                <a:latin typeface="Red Hat Display Medium"/>
                <a:ea typeface="Red Hat Display Medium"/>
                <a:cs typeface="Red Hat Display Medium"/>
                <a:sym typeface="Red Hat Display Medium"/>
              </a:defRPr>
            </a:lvl1pPr>
            <a:lvl2pPr lvl="1">
              <a:lnSpc>
                <a:spcPct val="100000"/>
              </a:lnSpc>
              <a:spcBef>
                <a:spcPts val="0"/>
              </a:spcBef>
              <a:spcAft>
                <a:spcPts val="0"/>
              </a:spcAft>
              <a:buNone/>
              <a:defRPr>
                <a:latin typeface="Red Hat Display Medium"/>
                <a:ea typeface="Red Hat Display Medium"/>
                <a:cs typeface="Red Hat Display Medium"/>
                <a:sym typeface="Red Hat Display Medium"/>
              </a:defRPr>
            </a:lvl2pPr>
            <a:lvl3pPr lvl="2">
              <a:lnSpc>
                <a:spcPct val="100000"/>
              </a:lnSpc>
              <a:spcBef>
                <a:spcPts val="0"/>
              </a:spcBef>
              <a:spcAft>
                <a:spcPts val="0"/>
              </a:spcAft>
              <a:buNone/>
              <a:defRPr>
                <a:latin typeface="Red Hat Display Medium"/>
                <a:ea typeface="Red Hat Display Medium"/>
                <a:cs typeface="Red Hat Display Medium"/>
                <a:sym typeface="Red Hat Display Medium"/>
              </a:defRPr>
            </a:lvl3pPr>
            <a:lvl4pPr lvl="3">
              <a:lnSpc>
                <a:spcPct val="100000"/>
              </a:lnSpc>
              <a:spcBef>
                <a:spcPts val="0"/>
              </a:spcBef>
              <a:spcAft>
                <a:spcPts val="0"/>
              </a:spcAft>
              <a:buNone/>
              <a:defRPr>
                <a:latin typeface="Red Hat Display Medium"/>
                <a:ea typeface="Red Hat Display Medium"/>
                <a:cs typeface="Red Hat Display Medium"/>
                <a:sym typeface="Red Hat Display Medium"/>
              </a:defRPr>
            </a:lvl4pPr>
            <a:lvl5pPr lvl="4">
              <a:lnSpc>
                <a:spcPct val="100000"/>
              </a:lnSpc>
              <a:spcBef>
                <a:spcPts val="0"/>
              </a:spcBef>
              <a:spcAft>
                <a:spcPts val="0"/>
              </a:spcAft>
              <a:buNone/>
              <a:defRPr>
                <a:latin typeface="Red Hat Display Medium"/>
                <a:ea typeface="Red Hat Display Medium"/>
                <a:cs typeface="Red Hat Display Medium"/>
                <a:sym typeface="Red Hat Display Medium"/>
              </a:defRPr>
            </a:lvl5pPr>
            <a:lvl6pPr lvl="5">
              <a:lnSpc>
                <a:spcPct val="100000"/>
              </a:lnSpc>
              <a:spcBef>
                <a:spcPts val="0"/>
              </a:spcBef>
              <a:spcAft>
                <a:spcPts val="0"/>
              </a:spcAft>
              <a:buNone/>
              <a:defRPr>
                <a:latin typeface="Red Hat Display Medium"/>
                <a:ea typeface="Red Hat Display Medium"/>
                <a:cs typeface="Red Hat Display Medium"/>
                <a:sym typeface="Red Hat Display Medium"/>
              </a:defRPr>
            </a:lvl6pPr>
            <a:lvl7pPr lvl="6">
              <a:lnSpc>
                <a:spcPct val="100000"/>
              </a:lnSpc>
              <a:spcBef>
                <a:spcPts val="0"/>
              </a:spcBef>
              <a:spcAft>
                <a:spcPts val="0"/>
              </a:spcAft>
              <a:buNone/>
              <a:defRPr>
                <a:latin typeface="Red Hat Display Medium"/>
                <a:ea typeface="Red Hat Display Medium"/>
                <a:cs typeface="Red Hat Display Medium"/>
                <a:sym typeface="Red Hat Display Medium"/>
              </a:defRPr>
            </a:lvl7pPr>
            <a:lvl8pPr lvl="7">
              <a:lnSpc>
                <a:spcPct val="100000"/>
              </a:lnSpc>
              <a:spcBef>
                <a:spcPts val="0"/>
              </a:spcBef>
              <a:spcAft>
                <a:spcPts val="0"/>
              </a:spcAft>
              <a:buNone/>
              <a:defRPr>
                <a:latin typeface="Red Hat Display Medium"/>
                <a:ea typeface="Red Hat Display Medium"/>
                <a:cs typeface="Red Hat Display Medium"/>
                <a:sym typeface="Red Hat Display Medium"/>
              </a:defRPr>
            </a:lvl8pPr>
            <a:lvl9pPr lvl="8">
              <a:lnSpc>
                <a:spcPct val="100000"/>
              </a:lnSpc>
              <a:spcBef>
                <a:spcPts val="0"/>
              </a:spcBef>
              <a:spcAft>
                <a:spcPts val="0"/>
              </a:spcAft>
              <a:buNone/>
              <a:defRPr>
                <a:latin typeface="Red Hat Display Medium"/>
                <a:ea typeface="Red Hat Display Medium"/>
                <a:cs typeface="Red Hat Display Medium"/>
                <a:sym typeface="Red Hat Display Medium"/>
              </a:defRPr>
            </a:lvl9pPr>
          </a:lstStyle>
          <a:p/>
        </p:txBody>
      </p:sp>
      <p:sp>
        <p:nvSpPr>
          <p:cNvPr id="124" name="Google Shape;124;p18"/>
          <p:cNvSpPr txBox="1"/>
          <p:nvPr>
            <p:ph idx="5" type="subTitle"/>
          </p:nvPr>
        </p:nvSpPr>
        <p:spPr>
          <a:xfrm>
            <a:off x="2521875" y="1374657"/>
            <a:ext cx="517500" cy="176100"/>
          </a:xfrm>
          <a:prstGeom prst="rect">
            <a:avLst/>
          </a:prstGeom>
        </p:spPr>
        <p:txBody>
          <a:bodyPr anchorCtr="0" anchor="t" bIns="0" lIns="0" spcFirstLastPara="1" rIns="0" wrap="square" tIns="0">
            <a:noAutofit/>
          </a:bodyPr>
          <a:lstStyle>
            <a:lvl1pPr lvl="0" algn="ctr">
              <a:spcBef>
                <a:spcPts val="0"/>
              </a:spcBef>
              <a:spcAft>
                <a:spcPts val="0"/>
              </a:spcAft>
              <a:buNone/>
              <a:defRPr sz="1100"/>
            </a:lvl1pPr>
            <a:lvl2pPr lvl="1" algn="ctr">
              <a:spcBef>
                <a:spcPts val="0"/>
              </a:spcBef>
              <a:spcAft>
                <a:spcPts val="0"/>
              </a:spcAft>
              <a:buNone/>
              <a:defRPr sz="1100"/>
            </a:lvl2pPr>
            <a:lvl3pPr lvl="2" algn="ctr">
              <a:spcBef>
                <a:spcPts val="0"/>
              </a:spcBef>
              <a:spcAft>
                <a:spcPts val="0"/>
              </a:spcAft>
              <a:buNone/>
              <a:defRPr sz="1100"/>
            </a:lvl3pPr>
            <a:lvl4pPr lvl="3" algn="ctr">
              <a:spcBef>
                <a:spcPts val="0"/>
              </a:spcBef>
              <a:spcAft>
                <a:spcPts val="0"/>
              </a:spcAft>
              <a:buNone/>
              <a:defRPr sz="1100"/>
            </a:lvl4pPr>
            <a:lvl5pPr lvl="4" algn="ctr">
              <a:spcBef>
                <a:spcPts val="0"/>
              </a:spcBef>
              <a:spcAft>
                <a:spcPts val="0"/>
              </a:spcAft>
              <a:buNone/>
              <a:defRPr sz="1100"/>
            </a:lvl5pPr>
            <a:lvl6pPr lvl="5" algn="ctr">
              <a:spcBef>
                <a:spcPts val="0"/>
              </a:spcBef>
              <a:spcAft>
                <a:spcPts val="0"/>
              </a:spcAft>
              <a:buNone/>
              <a:defRPr sz="1100"/>
            </a:lvl6pPr>
            <a:lvl7pPr lvl="6" algn="ctr">
              <a:spcBef>
                <a:spcPts val="0"/>
              </a:spcBef>
              <a:spcAft>
                <a:spcPts val="0"/>
              </a:spcAft>
              <a:buNone/>
              <a:defRPr sz="1100"/>
            </a:lvl7pPr>
            <a:lvl8pPr lvl="7" algn="ctr">
              <a:spcBef>
                <a:spcPts val="0"/>
              </a:spcBef>
              <a:spcAft>
                <a:spcPts val="0"/>
              </a:spcAft>
              <a:buNone/>
              <a:defRPr sz="1100"/>
            </a:lvl8pPr>
            <a:lvl9pPr lvl="8" algn="ctr">
              <a:spcBef>
                <a:spcPts val="0"/>
              </a:spcBef>
              <a:spcAft>
                <a:spcPts val="0"/>
              </a:spcAft>
              <a:buNone/>
              <a:defRPr sz="1100"/>
            </a:lvl9pPr>
          </a:lstStyle>
          <a:p/>
        </p:txBody>
      </p:sp>
      <p:pic>
        <p:nvPicPr>
          <p:cNvPr id="125" name="Google Shape;125;p18"/>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2 1">
  <p:cSld name="CUSTOM_4_17_1">
    <p:bg>
      <p:bgPr>
        <a:blipFill>
          <a:blip r:embed="rId2">
            <a:alphaModFix/>
          </a:blip>
          <a:stretch>
            <a:fillRect/>
          </a:stretch>
        </a:blipFill>
      </p:bgPr>
    </p:bg>
    <p:spTree>
      <p:nvGrpSpPr>
        <p:cNvPr id="126" name="Shape 126"/>
        <p:cNvGrpSpPr/>
        <p:nvPr/>
      </p:nvGrpSpPr>
      <p:grpSpPr>
        <a:xfrm>
          <a:off x="0" y="0"/>
          <a:ext cx="0" cy="0"/>
          <a:chOff x="0" y="0"/>
          <a:chExt cx="0" cy="0"/>
        </a:xfrm>
      </p:grpSpPr>
      <p:sp>
        <p:nvSpPr>
          <p:cNvPr id="127" name="Google Shape;127;p19"/>
          <p:cNvSpPr txBox="1"/>
          <p:nvPr>
            <p:ph type="title"/>
          </p:nvPr>
        </p:nvSpPr>
        <p:spPr>
          <a:xfrm>
            <a:off x="663791" y="1313010"/>
            <a:ext cx="2220300" cy="414900"/>
          </a:xfrm>
          <a:prstGeom prst="rect">
            <a:avLst/>
          </a:prstGeom>
        </p:spPr>
        <p:txBody>
          <a:bodyPr anchorCtr="0" anchor="t" bIns="0" lIns="0" spcFirstLastPara="1" rIns="0" wrap="square" tIns="0">
            <a:noAutofit/>
          </a:bodyPr>
          <a:lstStyle>
            <a:lvl1pPr lvl="0">
              <a:lnSpc>
                <a:spcPct val="130000"/>
              </a:lnSpc>
              <a:spcBef>
                <a:spcPts val="0"/>
              </a:spcBef>
              <a:spcAft>
                <a:spcPts val="0"/>
              </a:spcAft>
              <a:buNone/>
              <a:defRPr b="1" sz="2000">
                <a:solidFill>
                  <a:schemeClr val="lt1"/>
                </a:solidFill>
              </a:defRPr>
            </a:lvl1pPr>
            <a:lvl2pPr lvl="1">
              <a:lnSpc>
                <a:spcPct val="130000"/>
              </a:lnSpc>
              <a:spcBef>
                <a:spcPts val="0"/>
              </a:spcBef>
              <a:spcAft>
                <a:spcPts val="0"/>
              </a:spcAft>
              <a:buNone/>
              <a:defRPr sz="2000">
                <a:solidFill>
                  <a:schemeClr val="lt1"/>
                </a:solidFill>
              </a:defRPr>
            </a:lvl2pPr>
            <a:lvl3pPr lvl="2">
              <a:lnSpc>
                <a:spcPct val="130000"/>
              </a:lnSpc>
              <a:spcBef>
                <a:spcPts val="0"/>
              </a:spcBef>
              <a:spcAft>
                <a:spcPts val="0"/>
              </a:spcAft>
              <a:buNone/>
              <a:defRPr sz="2000">
                <a:solidFill>
                  <a:schemeClr val="lt1"/>
                </a:solidFill>
              </a:defRPr>
            </a:lvl3pPr>
            <a:lvl4pPr lvl="3">
              <a:lnSpc>
                <a:spcPct val="130000"/>
              </a:lnSpc>
              <a:spcBef>
                <a:spcPts val="0"/>
              </a:spcBef>
              <a:spcAft>
                <a:spcPts val="0"/>
              </a:spcAft>
              <a:buNone/>
              <a:defRPr sz="2000">
                <a:solidFill>
                  <a:schemeClr val="lt1"/>
                </a:solidFill>
              </a:defRPr>
            </a:lvl4pPr>
            <a:lvl5pPr lvl="4">
              <a:lnSpc>
                <a:spcPct val="130000"/>
              </a:lnSpc>
              <a:spcBef>
                <a:spcPts val="0"/>
              </a:spcBef>
              <a:spcAft>
                <a:spcPts val="0"/>
              </a:spcAft>
              <a:buNone/>
              <a:defRPr sz="2000">
                <a:solidFill>
                  <a:schemeClr val="lt1"/>
                </a:solidFill>
              </a:defRPr>
            </a:lvl5pPr>
            <a:lvl6pPr lvl="5">
              <a:lnSpc>
                <a:spcPct val="130000"/>
              </a:lnSpc>
              <a:spcBef>
                <a:spcPts val="0"/>
              </a:spcBef>
              <a:spcAft>
                <a:spcPts val="0"/>
              </a:spcAft>
              <a:buNone/>
              <a:defRPr sz="2000">
                <a:solidFill>
                  <a:schemeClr val="lt1"/>
                </a:solidFill>
              </a:defRPr>
            </a:lvl6pPr>
            <a:lvl7pPr lvl="6">
              <a:lnSpc>
                <a:spcPct val="130000"/>
              </a:lnSpc>
              <a:spcBef>
                <a:spcPts val="0"/>
              </a:spcBef>
              <a:spcAft>
                <a:spcPts val="0"/>
              </a:spcAft>
              <a:buNone/>
              <a:defRPr sz="2000">
                <a:solidFill>
                  <a:schemeClr val="lt1"/>
                </a:solidFill>
              </a:defRPr>
            </a:lvl7pPr>
            <a:lvl8pPr lvl="7">
              <a:lnSpc>
                <a:spcPct val="130000"/>
              </a:lnSpc>
              <a:spcBef>
                <a:spcPts val="0"/>
              </a:spcBef>
              <a:spcAft>
                <a:spcPts val="0"/>
              </a:spcAft>
              <a:buNone/>
              <a:defRPr sz="2000">
                <a:solidFill>
                  <a:schemeClr val="lt1"/>
                </a:solidFill>
              </a:defRPr>
            </a:lvl8pPr>
            <a:lvl9pPr lvl="8">
              <a:lnSpc>
                <a:spcPct val="130000"/>
              </a:lnSpc>
              <a:spcBef>
                <a:spcPts val="0"/>
              </a:spcBef>
              <a:spcAft>
                <a:spcPts val="0"/>
              </a:spcAft>
              <a:buNone/>
              <a:defRPr sz="2000">
                <a:solidFill>
                  <a:schemeClr val="lt1"/>
                </a:solidFill>
              </a:defRPr>
            </a:lvl9pPr>
          </a:lstStyle>
          <a:p/>
        </p:txBody>
      </p:sp>
      <p:pic>
        <p:nvPicPr>
          <p:cNvPr id="128" name="Google Shape;128;p19"/>
          <p:cNvPicPr preferRelativeResize="0"/>
          <p:nvPr/>
        </p:nvPicPr>
        <p:blipFill rotWithShape="1">
          <a:blip r:embed="rId3">
            <a:alphaModFix/>
          </a:blip>
          <a:srcRect b="317" l="0" r="0" t="327"/>
          <a:stretch/>
        </p:blipFill>
        <p:spPr>
          <a:xfrm>
            <a:off x="8033460" y="4734938"/>
            <a:ext cx="731888" cy="171091"/>
          </a:xfrm>
          <a:prstGeom prst="rect">
            <a:avLst/>
          </a:prstGeom>
          <a:noFill/>
          <a:ln>
            <a:noFill/>
          </a:ln>
        </p:spPr>
      </p:pic>
      <p:sp>
        <p:nvSpPr>
          <p:cNvPr id="129" name="Google Shape;129;p19"/>
          <p:cNvSpPr txBox="1"/>
          <p:nvPr>
            <p:ph idx="1" type="subTitle"/>
          </p:nvPr>
        </p:nvSpPr>
        <p:spPr>
          <a:xfrm>
            <a:off x="663846" y="2232285"/>
            <a:ext cx="2220300" cy="529200"/>
          </a:xfrm>
          <a:prstGeom prst="rect">
            <a:avLst/>
          </a:prstGeom>
        </p:spPr>
        <p:txBody>
          <a:bodyPr anchorCtr="0" anchor="t" bIns="0" lIns="0" spcFirstLastPara="1" rIns="0" wrap="square" tIns="0">
            <a:noAutofit/>
          </a:bodyPr>
          <a:lstStyle>
            <a:lvl1pPr lvl="0">
              <a:spcBef>
                <a:spcPts val="0"/>
              </a:spcBef>
              <a:spcAft>
                <a:spcPts val="0"/>
              </a:spcAft>
              <a:buNone/>
              <a:defRPr sz="1400">
                <a:solidFill>
                  <a:schemeClr val="lt1"/>
                </a:solidFill>
              </a:defRPr>
            </a:lvl1pPr>
            <a:lvl2pPr lvl="1">
              <a:spcBef>
                <a:spcPts val="400"/>
              </a:spcBef>
              <a:spcAft>
                <a:spcPts val="0"/>
              </a:spcAft>
              <a:buNone/>
              <a:defRPr sz="1400">
                <a:solidFill>
                  <a:schemeClr val="lt1"/>
                </a:solidFill>
              </a:defRPr>
            </a:lvl2pPr>
            <a:lvl3pPr lvl="2">
              <a:spcBef>
                <a:spcPts val="400"/>
              </a:spcBef>
              <a:spcAft>
                <a:spcPts val="0"/>
              </a:spcAft>
              <a:buNone/>
              <a:defRPr sz="1400">
                <a:solidFill>
                  <a:schemeClr val="lt1"/>
                </a:solidFill>
              </a:defRPr>
            </a:lvl3pPr>
            <a:lvl4pPr lvl="3">
              <a:spcBef>
                <a:spcPts val="400"/>
              </a:spcBef>
              <a:spcAft>
                <a:spcPts val="0"/>
              </a:spcAft>
              <a:buNone/>
              <a:defRPr sz="1400">
                <a:solidFill>
                  <a:schemeClr val="lt1"/>
                </a:solidFill>
              </a:defRPr>
            </a:lvl4pPr>
            <a:lvl5pPr lvl="4">
              <a:spcBef>
                <a:spcPts val="400"/>
              </a:spcBef>
              <a:spcAft>
                <a:spcPts val="0"/>
              </a:spcAft>
              <a:buNone/>
              <a:defRPr sz="1400">
                <a:solidFill>
                  <a:schemeClr val="lt1"/>
                </a:solidFill>
              </a:defRPr>
            </a:lvl5pPr>
            <a:lvl6pPr lvl="5">
              <a:spcBef>
                <a:spcPts val="400"/>
              </a:spcBef>
              <a:spcAft>
                <a:spcPts val="0"/>
              </a:spcAft>
              <a:buNone/>
              <a:defRPr sz="1400">
                <a:solidFill>
                  <a:schemeClr val="lt1"/>
                </a:solidFill>
              </a:defRPr>
            </a:lvl6pPr>
            <a:lvl7pPr lvl="6">
              <a:spcBef>
                <a:spcPts val="400"/>
              </a:spcBef>
              <a:spcAft>
                <a:spcPts val="0"/>
              </a:spcAft>
              <a:buNone/>
              <a:defRPr sz="1400">
                <a:solidFill>
                  <a:schemeClr val="lt1"/>
                </a:solidFill>
              </a:defRPr>
            </a:lvl7pPr>
            <a:lvl8pPr lvl="7">
              <a:spcBef>
                <a:spcPts val="400"/>
              </a:spcBef>
              <a:spcAft>
                <a:spcPts val="0"/>
              </a:spcAft>
              <a:buNone/>
              <a:defRPr sz="1400">
                <a:solidFill>
                  <a:schemeClr val="lt1"/>
                </a:solidFill>
              </a:defRPr>
            </a:lvl8pPr>
            <a:lvl9pPr lvl="8">
              <a:spcBef>
                <a:spcPts val="400"/>
              </a:spcBef>
              <a:spcAft>
                <a:spcPts val="400"/>
              </a:spcAft>
              <a:buNone/>
              <a:defRPr sz="1400">
                <a:solidFill>
                  <a:schemeClr val="lt1"/>
                </a:solidFill>
              </a:defRPr>
            </a:lvl9pPr>
          </a:lstStyle>
          <a:p/>
        </p:txBody>
      </p:sp>
      <p:sp>
        <p:nvSpPr>
          <p:cNvPr id="130" name="Google Shape;130;p19"/>
          <p:cNvSpPr txBox="1"/>
          <p:nvPr>
            <p:ph idx="2" type="body"/>
          </p:nvPr>
        </p:nvSpPr>
        <p:spPr>
          <a:xfrm>
            <a:off x="4125600" y="1259944"/>
            <a:ext cx="3907800" cy="2743200"/>
          </a:xfrm>
          <a:prstGeom prst="rect">
            <a:avLst/>
          </a:prstGeom>
        </p:spPr>
        <p:txBody>
          <a:bodyPr anchorCtr="0" anchor="t" bIns="0" lIns="0" spcFirstLastPara="1" rIns="0" wrap="square" tIns="0">
            <a:noAutofit/>
          </a:bodyPr>
          <a:lstStyle>
            <a:lvl1pPr indent="-298450" lvl="0" marL="457200">
              <a:lnSpc>
                <a:spcPct val="140000"/>
              </a:lnSpc>
              <a:spcBef>
                <a:spcPts val="800"/>
              </a:spcBef>
              <a:spcAft>
                <a:spcPts val="0"/>
              </a:spcAft>
              <a:buSzPts val="1100"/>
              <a:buChar char="▸"/>
              <a:defRPr sz="1100"/>
            </a:lvl1pPr>
            <a:lvl2pPr indent="-285750" lvl="1" marL="914400">
              <a:lnSpc>
                <a:spcPct val="140000"/>
              </a:lnSpc>
              <a:spcBef>
                <a:spcPts val="800"/>
              </a:spcBef>
              <a:spcAft>
                <a:spcPts val="0"/>
              </a:spcAft>
              <a:buSzPts val="900"/>
              <a:buChar char="･"/>
              <a:defRPr sz="900"/>
            </a:lvl2pPr>
            <a:lvl3pPr indent="-285750" lvl="2" marL="1371600">
              <a:lnSpc>
                <a:spcPct val="140000"/>
              </a:lnSpc>
              <a:spcBef>
                <a:spcPts val="800"/>
              </a:spcBef>
              <a:spcAft>
                <a:spcPts val="0"/>
              </a:spcAft>
              <a:buSzPts val="900"/>
              <a:buChar char="･"/>
              <a:defRPr sz="900"/>
            </a:lvl3pPr>
            <a:lvl4pPr indent="-285750" lvl="3" marL="1828800">
              <a:lnSpc>
                <a:spcPct val="140000"/>
              </a:lnSpc>
              <a:spcBef>
                <a:spcPts val="800"/>
              </a:spcBef>
              <a:spcAft>
                <a:spcPts val="0"/>
              </a:spcAft>
              <a:buSzPts val="900"/>
              <a:buChar char="･"/>
              <a:defRPr sz="900"/>
            </a:lvl4pPr>
            <a:lvl5pPr indent="-285750" lvl="4" marL="2286000">
              <a:lnSpc>
                <a:spcPct val="140000"/>
              </a:lnSpc>
              <a:spcBef>
                <a:spcPts val="800"/>
              </a:spcBef>
              <a:spcAft>
                <a:spcPts val="0"/>
              </a:spcAft>
              <a:buSzPts val="900"/>
              <a:buChar char="･"/>
              <a:defRPr sz="900"/>
            </a:lvl5pPr>
            <a:lvl6pPr indent="-285750" lvl="5" marL="2743200">
              <a:lnSpc>
                <a:spcPct val="140000"/>
              </a:lnSpc>
              <a:spcBef>
                <a:spcPts val="800"/>
              </a:spcBef>
              <a:spcAft>
                <a:spcPts val="0"/>
              </a:spcAft>
              <a:buSzPts val="900"/>
              <a:buChar char="･"/>
              <a:defRPr sz="900"/>
            </a:lvl6pPr>
            <a:lvl7pPr indent="-285750" lvl="6" marL="3200400">
              <a:lnSpc>
                <a:spcPct val="140000"/>
              </a:lnSpc>
              <a:spcBef>
                <a:spcPts val="800"/>
              </a:spcBef>
              <a:spcAft>
                <a:spcPts val="0"/>
              </a:spcAft>
              <a:buSzPts val="900"/>
              <a:buChar char="･"/>
              <a:defRPr sz="900"/>
            </a:lvl7pPr>
            <a:lvl8pPr indent="-285750" lvl="7" marL="3657600">
              <a:lnSpc>
                <a:spcPct val="140000"/>
              </a:lnSpc>
              <a:spcBef>
                <a:spcPts val="800"/>
              </a:spcBef>
              <a:spcAft>
                <a:spcPts val="0"/>
              </a:spcAft>
              <a:buSzPts val="900"/>
              <a:buChar char="･"/>
              <a:defRPr sz="900"/>
            </a:lvl8pPr>
            <a:lvl9pPr indent="-285750" lvl="8" marL="4114800">
              <a:lnSpc>
                <a:spcPct val="140000"/>
              </a:lnSpc>
              <a:spcBef>
                <a:spcPts val="800"/>
              </a:spcBef>
              <a:spcAft>
                <a:spcPts val="800"/>
              </a:spcAft>
              <a:buSzPts val="900"/>
              <a:buChar char="･"/>
              <a:defRPr sz="900"/>
            </a:lvl9pPr>
          </a:lstStyle>
          <a:p/>
        </p:txBody>
      </p:sp>
    </p:spTree>
  </p:cSld>
  <p:clrMapOvr>
    <a:masterClrMapping/>
  </p:clrMapOvr>
  <p:extLst>
    <p:ext uri="{DCECCB84-F9BA-43D5-87BE-67443E8EF086}">
      <p15:sldGuideLst>
        <p15:guide id="1" orient="horz" pos="936">
          <p15:clr>
            <a:srgbClr val="E46962"/>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1" name="Shape 131"/>
        <p:cNvGrpSpPr/>
        <p:nvPr/>
      </p:nvGrpSpPr>
      <p:grpSpPr>
        <a:xfrm>
          <a:off x="0" y="0"/>
          <a:ext cx="0" cy="0"/>
          <a:chOff x="0" y="0"/>
          <a:chExt cx="0" cy="0"/>
        </a:xfrm>
      </p:grpSpPr>
      <p:sp>
        <p:nvSpPr>
          <p:cNvPr id="132" name="Google Shape;132;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400"/>
              <a:buNone/>
              <a:defRPr sz="1400"/>
            </a:lvl1pPr>
            <a:lvl2pPr lvl="1" algn="l">
              <a:spcBef>
                <a:spcPts val="0"/>
              </a:spcBef>
              <a:spcAft>
                <a:spcPts val="0"/>
              </a:spcAft>
              <a:buSzPts val="1400"/>
              <a:buNone/>
              <a:defRPr sz="1400"/>
            </a:lvl2pPr>
            <a:lvl3pPr lvl="2" algn="l">
              <a:spcBef>
                <a:spcPts val="0"/>
              </a:spcBef>
              <a:spcAft>
                <a:spcPts val="0"/>
              </a:spcAft>
              <a:buSzPts val="1400"/>
              <a:buNone/>
              <a:defRPr sz="1400"/>
            </a:lvl3pPr>
            <a:lvl4pPr lvl="3" algn="l">
              <a:spcBef>
                <a:spcPts val="0"/>
              </a:spcBef>
              <a:spcAft>
                <a:spcPts val="0"/>
              </a:spcAft>
              <a:buSzPts val="1400"/>
              <a:buNone/>
              <a:defRPr sz="1400"/>
            </a:lvl4pPr>
            <a:lvl5pPr lvl="4" algn="l">
              <a:spcBef>
                <a:spcPts val="0"/>
              </a:spcBef>
              <a:spcAft>
                <a:spcPts val="0"/>
              </a:spcAft>
              <a:buSzPts val="1400"/>
              <a:buNone/>
              <a:defRPr sz="1400"/>
            </a:lvl5pPr>
            <a:lvl6pPr lvl="5" algn="l">
              <a:spcBef>
                <a:spcPts val="0"/>
              </a:spcBef>
              <a:spcAft>
                <a:spcPts val="0"/>
              </a:spcAft>
              <a:buSzPts val="1400"/>
              <a:buNone/>
              <a:defRPr sz="1400"/>
            </a:lvl6pPr>
            <a:lvl7pPr lvl="6" algn="l">
              <a:spcBef>
                <a:spcPts val="0"/>
              </a:spcBef>
              <a:spcAft>
                <a:spcPts val="0"/>
              </a:spcAft>
              <a:buSzPts val="1400"/>
              <a:buNone/>
              <a:defRPr sz="1400"/>
            </a:lvl7pPr>
            <a:lvl8pPr lvl="7" algn="l">
              <a:spcBef>
                <a:spcPts val="0"/>
              </a:spcBef>
              <a:spcAft>
                <a:spcPts val="0"/>
              </a:spcAft>
              <a:buSzPts val="1400"/>
              <a:buNone/>
              <a:defRPr sz="1400"/>
            </a:lvl8pPr>
            <a:lvl9pPr lvl="8" algn="l">
              <a:spcBef>
                <a:spcPts val="0"/>
              </a:spcBef>
              <a:spcAft>
                <a:spcPts val="0"/>
              </a:spcAft>
              <a:buSzPts val="1400"/>
              <a:buNone/>
              <a:defRPr sz="1400"/>
            </a:lvl9pPr>
          </a:lstStyle>
          <a:p/>
        </p:txBody>
      </p:sp>
      <p:sp>
        <p:nvSpPr>
          <p:cNvPr id="133" name="Google Shape;133;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400"/>
              <a:buNone/>
              <a:defRPr sz="1400"/>
            </a:lvl1pPr>
            <a:lvl2pPr lvl="1" algn="l">
              <a:spcBef>
                <a:spcPts val="0"/>
              </a:spcBef>
              <a:spcAft>
                <a:spcPts val="0"/>
              </a:spcAft>
              <a:buSzPts val="1400"/>
              <a:buNone/>
              <a:defRPr sz="1400"/>
            </a:lvl2pPr>
            <a:lvl3pPr lvl="2" algn="l">
              <a:spcBef>
                <a:spcPts val="0"/>
              </a:spcBef>
              <a:spcAft>
                <a:spcPts val="0"/>
              </a:spcAft>
              <a:buSzPts val="1400"/>
              <a:buNone/>
              <a:defRPr sz="1400"/>
            </a:lvl3pPr>
            <a:lvl4pPr lvl="3" algn="l">
              <a:spcBef>
                <a:spcPts val="0"/>
              </a:spcBef>
              <a:spcAft>
                <a:spcPts val="0"/>
              </a:spcAft>
              <a:buSzPts val="1400"/>
              <a:buNone/>
              <a:defRPr sz="1400"/>
            </a:lvl4pPr>
            <a:lvl5pPr lvl="4" algn="l">
              <a:spcBef>
                <a:spcPts val="0"/>
              </a:spcBef>
              <a:spcAft>
                <a:spcPts val="0"/>
              </a:spcAft>
              <a:buSzPts val="1400"/>
              <a:buNone/>
              <a:defRPr sz="1400"/>
            </a:lvl5pPr>
            <a:lvl6pPr lvl="5" algn="l">
              <a:spcBef>
                <a:spcPts val="0"/>
              </a:spcBef>
              <a:spcAft>
                <a:spcPts val="0"/>
              </a:spcAft>
              <a:buSzPts val="1400"/>
              <a:buNone/>
              <a:defRPr sz="1400"/>
            </a:lvl6pPr>
            <a:lvl7pPr lvl="6" algn="l">
              <a:spcBef>
                <a:spcPts val="0"/>
              </a:spcBef>
              <a:spcAft>
                <a:spcPts val="0"/>
              </a:spcAft>
              <a:buSzPts val="1400"/>
              <a:buNone/>
              <a:defRPr sz="1400"/>
            </a:lvl7pPr>
            <a:lvl8pPr lvl="7" algn="l">
              <a:spcBef>
                <a:spcPts val="0"/>
              </a:spcBef>
              <a:spcAft>
                <a:spcPts val="0"/>
              </a:spcAft>
              <a:buSzPts val="1400"/>
              <a:buNone/>
              <a:defRPr sz="1400"/>
            </a:lvl8pPr>
            <a:lvl9pPr lvl="8" algn="l">
              <a:spcBef>
                <a:spcPts val="0"/>
              </a:spcBef>
              <a:spcAft>
                <a:spcPts val="0"/>
              </a:spcAft>
              <a:buSzPts val="1400"/>
              <a:buNone/>
              <a:defRPr sz="1400"/>
            </a:lvl9pPr>
          </a:lstStyle>
          <a:p/>
        </p:txBody>
      </p:sp>
      <p:sp>
        <p:nvSpPr>
          <p:cNvPr id="134" name="Google Shape;134;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sz="1400"/>
            </a:lvl1pPr>
            <a:lvl2pPr indent="0" lvl="1" marL="0" algn="r">
              <a:spcBef>
                <a:spcPts val="0"/>
              </a:spcBef>
              <a:buNone/>
              <a:defRPr sz="1400"/>
            </a:lvl2pPr>
            <a:lvl3pPr indent="0" lvl="2" marL="0" algn="r">
              <a:spcBef>
                <a:spcPts val="0"/>
              </a:spcBef>
              <a:buNone/>
              <a:defRPr sz="1400"/>
            </a:lvl3pPr>
            <a:lvl4pPr indent="0" lvl="3" marL="0" algn="r">
              <a:spcBef>
                <a:spcPts val="0"/>
              </a:spcBef>
              <a:buNone/>
              <a:defRPr sz="1400"/>
            </a:lvl4pPr>
            <a:lvl5pPr indent="0" lvl="4" marL="0" algn="r">
              <a:spcBef>
                <a:spcPts val="0"/>
              </a:spcBef>
              <a:buNone/>
              <a:defRPr sz="1400"/>
            </a:lvl5pPr>
            <a:lvl6pPr indent="0" lvl="5" marL="0" algn="r">
              <a:spcBef>
                <a:spcPts val="0"/>
              </a:spcBef>
              <a:buNone/>
              <a:defRPr sz="1400"/>
            </a:lvl6pPr>
            <a:lvl7pPr indent="0" lvl="6" marL="0" algn="r">
              <a:spcBef>
                <a:spcPts val="0"/>
              </a:spcBef>
              <a:buNone/>
              <a:defRPr sz="1400"/>
            </a:lvl7pPr>
            <a:lvl8pPr indent="0" lvl="7" marL="0" algn="r">
              <a:spcBef>
                <a:spcPts val="0"/>
              </a:spcBef>
              <a:buNone/>
              <a:defRPr sz="1400"/>
            </a:lvl8pPr>
            <a:lvl9pPr indent="0" lvl="8" marL="0" algn="r">
              <a:spcBef>
                <a:spcPts val="0"/>
              </a:spcBef>
              <a:buNone/>
              <a:defRPr sz="14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HS+AF - Open Slide - Light">
  <p:cSld name="TITLE_1">
    <p:bg>
      <p:bgPr>
        <a:blipFill>
          <a:blip r:embed="rId2">
            <a:alphaModFix/>
          </a:blip>
          <a:stretch>
            <a:fillRect/>
          </a:stretch>
        </a:blipFill>
      </p:bgPr>
    </p:bg>
    <p:spTree>
      <p:nvGrpSpPr>
        <p:cNvPr id="13" name="Shape 13"/>
        <p:cNvGrpSpPr/>
        <p:nvPr/>
      </p:nvGrpSpPr>
      <p:grpSpPr>
        <a:xfrm>
          <a:off x="0" y="0"/>
          <a:ext cx="0" cy="0"/>
          <a:chOff x="0" y="0"/>
          <a:chExt cx="0" cy="0"/>
        </a:xfrm>
      </p:grpSpPr>
      <p:sp>
        <p:nvSpPr>
          <p:cNvPr id="14" name="Google Shape;14;p3"/>
          <p:cNvSpPr txBox="1"/>
          <p:nvPr>
            <p:ph idx="1" type="subTitle"/>
          </p:nvPr>
        </p:nvSpPr>
        <p:spPr>
          <a:xfrm>
            <a:off x="732489" y="2797080"/>
            <a:ext cx="5649900" cy="685800"/>
          </a:xfrm>
          <a:prstGeom prst="rect">
            <a:avLst/>
          </a:prstGeom>
        </p:spPr>
        <p:txBody>
          <a:bodyPr anchorCtr="0" anchor="t" bIns="0" lIns="0" spcFirstLastPara="1" rIns="0" wrap="square" tIns="0">
            <a:noAutofit/>
          </a:bodyPr>
          <a:lstStyle>
            <a:lvl1pPr lvl="0">
              <a:lnSpc>
                <a:spcPct val="100000"/>
              </a:lnSpc>
              <a:spcBef>
                <a:spcPts val="0"/>
              </a:spcBef>
              <a:spcAft>
                <a:spcPts val="0"/>
              </a:spcAft>
              <a:buClr>
                <a:srgbClr val="1D0C35"/>
              </a:buClr>
              <a:buSzPts val="1800"/>
              <a:buNone/>
              <a:defRPr sz="1800">
                <a:solidFill>
                  <a:srgbClr val="1D0C35"/>
                </a:solidFill>
              </a:defRPr>
            </a:lvl1pPr>
            <a:lvl2pPr lvl="1">
              <a:lnSpc>
                <a:spcPct val="100000"/>
              </a:lnSpc>
              <a:spcBef>
                <a:spcPts val="0"/>
              </a:spcBef>
              <a:spcAft>
                <a:spcPts val="0"/>
              </a:spcAft>
              <a:buClr>
                <a:srgbClr val="142C4D"/>
              </a:buClr>
              <a:buSzPts val="1800"/>
              <a:buNone/>
              <a:defRPr sz="1800">
                <a:solidFill>
                  <a:srgbClr val="142C4D"/>
                </a:solidFill>
              </a:defRPr>
            </a:lvl2pPr>
            <a:lvl3pPr lvl="2">
              <a:lnSpc>
                <a:spcPct val="100000"/>
              </a:lnSpc>
              <a:spcBef>
                <a:spcPts val="0"/>
              </a:spcBef>
              <a:spcAft>
                <a:spcPts val="0"/>
              </a:spcAft>
              <a:buClr>
                <a:srgbClr val="142C4D"/>
              </a:buClr>
              <a:buSzPts val="1800"/>
              <a:buNone/>
              <a:defRPr sz="1800">
                <a:solidFill>
                  <a:srgbClr val="142C4D"/>
                </a:solidFill>
              </a:defRPr>
            </a:lvl3pPr>
            <a:lvl4pPr lvl="3">
              <a:lnSpc>
                <a:spcPct val="100000"/>
              </a:lnSpc>
              <a:spcBef>
                <a:spcPts val="0"/>
              </a:spcBef>
              <a:spcAft>
                <a:spcPts val="0"/>
              </a:spcAft>
              <a:buClr>
                <a:srgbClr val="142C4D"/>
              </a:buClr>
              <a:buSzPts val="1800"/>
              <a:buNone/>
              <a:defRPr sz="1800">
                <a:solidFill>
                  <a:srgbClr val="142C4D"/>
                </a:solidFill>
              </a:defRPr>
            </a:lvl4pPr>
            <a:lvl5pPr lvl="4">
              <a:lnSpc>
                <a:spcPct val="100000"/>
              </a:lnSpc>
              <a:spcBef>
                <a:spcPts val="0"/>
              </a:spcBef>
              <a:spcAft>
                <a:spcPts val="0"/>
              </a:spcAft>
              <a:buClr>
                <a:srgbClr val="142C4D"/>
              </a:buClr>
              <a:buSzPts val="1800"/>
              <a:buNone/>
              <a:defRPr sz="1800">
                <a:solidFill>
                  <a:srgbClr val="142C4D"/>
                </a:solidFill>
              </a:defRPr>
            </a:lvl5pPr>
            <a:lvl6pPr lvl="5">
              <a:lnSpc>
                <a:spcPct val="100000"/>
              </a:lnSpc>
              <a:spcBef>
                <a:spcPts val="0"/>
              </a:spcBef>
              <a:spcAft>
                <a:spcPts val="0"/>
              </a:spcAft>
              <a:buClr>
                <a:srgbClr val="142C4D"/>
              </a:buClr>
              <a:buSzPts val="1800"/>
              <a:buNone/>
              <a:defRPr sz="1800">
                <a:solidFill>
                  <a:srgbClr val="142C4D"/>
                </a:solidFill>
              </a:defRPr>
            </a:lvl6pPr>
            <a:lvl7pPr lvl="6">
              <a:lnSpc>
                <a:spcPct val="100000"/>
              </a:lnSpc>
              <a:spcBef>
                <a:spcPts val="0"/>
              </a:spcBef>
              <a:spcAft>
                <a:spcPts val="0"/>
              </a:spcAft>
              <a:buClr>
                <a:srgbClr val="142C4D"/>
              </a:buClr>
              <a:buSzPts val="1800"/>
              <a:buNone/>
              <a:defRPr sz="1800">
                <a:solidFill>
                  <a:srgbClr val="142C4D"/>
                </a:solidFill>
              </a:defRPr>
            </a:lvl7pPr>
            <a:lvl8pPr lvl="7">
              <a:lnSpc>
                <a:spcPct val="100000"/>
              </a:lnSpc>
              <a:spcBef>
                <a:spcPts val="0"/>
              </a:spcBef>
              <a:spcAft>
                <a:spcPts val="0"/>
              </a:spcAft>
              <a:buClr>
                <a:srgbClr val="142C4D"/>
              </a:buClr>
              <a:buSzPts val="1800"/>
              <a:buNone/>
              <a:defRPr sz="1800">
                <a:solidFill>
                  <a:srgbClr val="142C4D"/>
                </a:solidFill>
              </a:defRPr>
            </a:lvl8pPr>
            <a:lvl9pPr lvl="8">
              <a:lnSpc>
                <a:spcPct val="100000"/>
              </a:lnSpc>
              <a:spcBef>
                <a:spcPts val="0"/>
              </a:spcBef>
              <a:spcAft>
                <a:spcPts val="0"/>
              </a:spcAft>
              <a:buClr>
                <a:srgbClr val="142C4D"/>
              </a:buClr>
              <a:buSzPts val="1800"/>
              <a:buNone/>
              <a:defRPr sz="1800">
                <a:solidFill>
                  <a:srgbClr val="142C4D"/>
                </a:solidFill>
              </a:defRPr>
            </a:lvl9pPr>
          </a:lstStyle>
          <a:p/>
        </p:txBody>
      </p:sp>
      <p:sp>
        <p:nvSpPr>
          <p:cNvPr id="15" name="Google Shape;15;p3"/>
          <p:cNvSpPr txBox="1"/>
          <p:nvPr>
            <p:ph type="title"/>
          </p:nvPr>
        </p:nvSpPr>
        <p:spPr>
          <a:xfrm>
            <a:off x="732602" y="1929121"/>
            <a:ext cx="5649900" cy="734400"/>
          </a:xfrm>
          <a:prstGeom prst="rect">
            <a:avLst/>
          </a:prstGeom>
        </p:spPr>
        <p:txBody>
          <a:bodyPr anchorCtr="0" anchor="b" bIns="0" lIns="0" spcFirstLastPara="1" rIns="0" wrap="square" tIns="0">
            <a:noAutofit/>
          </a:bodyPr>
          <a:lstStyle>
            <a:lvl1pPr lvl="0">
              <a:lnSpc>
                <a:spcPct val="105000"/>
              </a:lnSpc>
              <a:spcBef>
                <a:spcPts val="0"/>
              </a:spcBef>
              <a:spcAft>
                <a:spcPts val="0"/>
              </a:spcAft>
              <a:buNone/>
              <a:defRPr sz="3500">
                <a:solidFill>
                  <a:srgbClr val="1D0C35"/>
                </a:solidFill>
              </a:defRPr>
            </a:lvl1pPr>
            <a:lvl2pPr lvl="1">
              <a:lnSpc>
                <a:spcPct val="105000"/>
              </a:lnSpc>
              <a:spcBef>
                <a:spcPts val="0"/>
              </a:spcBef>
              <a:spcAft>
                <a:spcPts val="0"/>
              </a:spcAft>
              <a:buNone/>
              <a:defRPr sz="3500">
                <a:solidFill>
                  <a:srgbClr val="142C4D"/>
                </a:solidFill>
              </a:defRPr>
            </a:lvl2pPr>
            <a:lvl3pPr lvl="2">
              <a:lnSpc>
                <a:spcPct val="105000"/>
              </a:lnSpc>
              <a:spcBef>
                <a:spcPts val="0"/>
              </a:spcBef>
              <a:spcAft>
                <a:spcPts val="0"/>
              </a:spcAft>
              <a:buNone/>
              <a:defRPr sz="3500">
                <a:solidFill>
                  <a:srgbClr val="142C4D"/>
                </a:solidFill>
              </a:defRPr>
            </a:lvl3pPr>
            <a:lvl4pPr lvl="3">
              <a:lnSpc>
                <a:spcPct val="105000"/>
              </a:lnSpc>
              <a:spcBef>
                <a:spcPts val="0"/>
              </a:spcBef>
              <a:spcAft>
                <a:spcPts val="0"/>
              </a:spcAft>
              <a:buNone/>
              <a:defRPr sz="3500">
                <a:solidFill>
                  <a:srgbClr val="142C4D"/>
                </a:solidFill>
              </a:defRPr>
            </a:lvl4pPr>
            <a:lvl5pPr lvl="4">
              <a:lnSpc>
                <a:spcPct val="105000"/>
              </a:lnSpc>
              <a:spcBef>
                <a:spcPts val="0"/>
              </a:spcBef>
              <a:spcAft>
                <a:spcPts val="0"/>
              </a:spcAft>
              <a:buNone/>
              <a:defRPr sz="3500">
                <a:solidFill>
                  <a:srgbClr val="142C4D"/>
                </a:solidFill>
              </a:defRPr>
            </a:lvl5pPr>
            <a:lvl6pPr lvl="5">
              <a:lnSpc>
                <a:spcPct val="105000"/>
              </a:lnSpc>
              <a:spcBef>
                <a:spcPts val="0"/>
              </a:spcBef>
              <a:spcAft>
                <a:spcPts val="0"/>
              </a:spcAft>
              <a:buNone/>
              <a:defRPr sz="3500">
                <a:solidFill>
                  <a:srgbClr val="142C4D"/>
                </a:solidFill>
              </a:defRPr>
            </a:lvl6pPr>
            <a:lvl7pPr lvl="6">
              <a:lnSpc>
                <a:spcPct val="105000"/>
              </a:lnSpc>
              <a:spcBef>
                <a:spcPts val="0"/>
              </a:spcBef>
              <a:spcAft>
                <a:spcPts val="0"/>
              </a:spcAft>
              <a:buNone/>
              <a:defRPr sz="3500">
                <a:solidFill>
                  <a:srgbClr val="142C4D"/>
                </a:solidFill>
              </a:defRPr>
            </a:lvl7pPr>
            <a:lvl8pPr lvl="7">
              <a:lnSpc>
                <a:spcPct val="105000"/>
              </a:lnSpc>
              <a:spcBef>
                <a:spcPts val="0"/>
              </a:spcBef>
              <a:spcAft>
                <a:spcPts val="0"/>
              </a:spcAft>
              <a:buNone/>
              <a:defRPr sz="3500">
                <a:solidFill>
                  <a:srgbClr val="142C4D"/>
                </a:solidFill>
              </a:defRPr>
            </a:lvl8pPr>
            <a:lvl9pPr lvl="8">
              <a:lnSpc>
                <a:spcPct val="105000"/>
              </a:lnSpc>
              <a:spcBef>
                <a:spcPts val="0"/>
              </a:spcBef>
              <a:spcAft>
                <a:spcPts val="0"/>
              </a:spcAft>
              <a:buNone/>
              <a:defRPr sz="3500">
                <a:solidFill>
                  <a:srgbClr val="142C4D"/>
                </a:solidFill>
              </a:defRPr>
            </a:lvl9pPr>
          </a:lstStyle>
          <a:p/>
        </p:txBody>
      </p:sp>
      <p:sp>
        <p:nvSpPr>
          <p:cNvPr id="16" name="Google Shape;16;p3"/>
          <p:cNvSpPr txBox="1"/>
          <p:nvPr>
            <p:ph idx="2" type="subTitle"/>
          </p:nvPr>
        </p:nvSpPr>
        <p:spPr>
          <a:xfrm>
            <a:off x="732489" y="3666987"/>
            <a:ext cx="1530300" cy="454200"/>
          </a:xfrm>
          <a:prstGeom prst="rect">
            <a:avLst/>
          </a:prstGeom>
        </p:spPr>
        <p:txBody>
          <a:bodyPr anchorCtr="0" anchor="t" bIns="0" lIns="0" spcFirstLastPara="1" rIns="0" wrap="square" tIns="0">
            <a:noAutofit/>
          </a:bodyPr>
          <a:lstStyle>
            <a:lvl1pPr lvl="0">
              <a:lnSpc>
                <a:spcPct val="135000"/>
              </a:lnSpc>
              <a:spcBef>
                <a:spcPts val="0"/>
              </a:spcBef>
              <a:spcAft>
                <a:spcPts val="0"/>
              </a:spcAft>
              <a:buClr>
                <a:srgbClr val="1D0C35"/>
              </a:buClr>
              <a:buSzPts val="900"/>
              <a:buNone/>
              <a:defRPr sz="900">
                <a:solidFill>
                  <a:srgbClr val="1D0C35"/>
                </a:solidFill>
              </a:defRPr>
            </a:lvl1pPr>
            <a:lvl2pPr lvl="1">
              <a:lnSpc>
                <a:spcPct val="135000"/>
              </a:lnSpc>
              <a:spcBef>
                <a:spcPts val="0"/>
              </a:spcBef>
              <a:spcAft>
                <a:spcPts val="0"/>
              </a:spcAft>
              <a:buClr>
                <a:srgbClr val="1D0C35"/>
              </a:buClr>
              <a:buSzPts val="900"/>
              <a:buNone/>
              <a:defRPr sz="900">
                <a:solidFill>
                  <a:srgbClr val="1D0C35"/>
                </a:solidFill>
              </a:defRPr>
            </a:lvl2pPr>
            <a:lvl3pPr lvl="2">
              <a:lnSpc>
                <a:spcPct val="135000"/>
              </a:lnSpc>
              <a:spcBef>
                <a:spcPts val="0"/>
              </a:spcBef>
              <a:spcAft>
                <a:spcPts val="0"/>
              </a:spcAft>
              <a:buClr>
                <a:srgbClr val="1D0C35"/>
              </a:buClr>
              <a:buSzPts val="900"/>
              <a:buNone/>
              <a:defRPr sz="900">
                <a:solidFill>
                  <a:srgbClr val="1D0C35"/>
                </a:solidFill>
              </a:defRPr>
            </a:lvl3pPr>
            <a:lvl4pPr lvl="3">
              <a:lnSpc>
                <a:spcPct val="135000"/>
              </a:lnSpc>
              <a:spcBef>
                <a:spcPts val="0"/>
              </a:spcBef>
              <a:spcAft>
                <a:spcPts val="0"/>
              </a:spcAft>
              <a:buClr>
                <a:srgbClr val="1D0C35"/>
              </a:buClr>
              <a:buSzPts val="900"/>
              <a:buNone/>
              <a:defRPr sz="900">
                <a:solidFill>
                  <a:srgbClr val="1D0C35"/>
                </a:solidFill>
              </a:defRPr>
            </a:lvl4pPr>
            <a:lvl5pPr lvl="4">
              <a:lnSpc>
                <a:spcPct val="135000"/>
              </a:lnSpc>
              <a:spcBef>
                <a:spcPts val="0"/>
              </a:spcBef>
              <a:spcAft>
                <a:spcPts val="0"/>
              </a:spcAft>
              <a:buClr>
                <a:srgbClr val="1D0C35"/>
              </a:buClr>
              <a:buSzPts val="900"/>
              <a:buNone/>
              <a:defRPr sz="900">
                <a:solidFill>
                  <a:srgbClr val="1D0C35"/>
                </a:solidFill>
              </a:defRPr>
            </a:lvl5pPr>
            <a:lvl6pPr lvl="5">
              <a:lnSpc>
                <a:spcPct val="135000"/>
              </a:lnSpc>
              <a:spcBef>
                <a:spcPts val="0"/>
              </a:spcBef>
              <a:spcAft>
                <a:spcPts val="0"/>
              </a:spcAft>
              <a:buClr>
                <a:srgbClr val="1D0C35"/>
              </a:buClr>
              <a:buSzPts val="900"/>
              <a:buNone/>
              <a:defRPr sz="900">
                <a:solidFill>
                  <a:srgbClr val="1D0C35"/>
                </a:solidFill>
              </a:defRPr>
            </a:lvl6pPr>
            <a:lvl7pPr lvl="6">
              <a:lnSpc>
                <a:spcPct val="135000"/>
              </a:lnSpc>
              <a:spcBef>
                <a:spcPts val="0"/>
              </a:spcBef>
              <a:spcAft>
                <a:spcPts val="0"/>
              </a:spcAft>
              <a:buClr>
                <a:srgbClr val="1D0C35"/>
              </a:buClr>
              <a:buSzPts val="900"/>
              <a:buNone/>
              <a:defRPr sz="900">
                <a:solidFill>
                  <a:srgbClr val="1D0C35"/>
                </a:solidFill>
              </a:defRPr>
            </a:lvl7pPr>
            <a:lvl8pPr lvl="7">
              <a:lnSpc>
                <a:spcPct val="135000"/>
              </a:lnSpc>
              <a:spcBef>
                <a:spcPts val="0"/>
              </a:spcBef>
              <a:spcAft>
                <a:spcPts val="0"/>
              </a:spcAft>
              <a:buClr>
                <a:srgbClr val="1D0C35"/>
              </a:buClr>
              <a:buSzPts val="900"/>
              <a:buNone/>
              <a:defRPr sz="900">
                <a:solidFill>
                  <a:srgbClr val="1D0C35"/>
                </a:solidFill>
              </a:defRPr>
            </a:lvl8pPr>
            <a:lvl9pPr lvl="8">
              <a:lnSpc>
                <a:spcPct val="135000"/>
              </a:lnSpc>
              <a:spcBef>
                <a:spcPts val="0"/>
              </a:spcBef>
              <a:spcAft>
                <a:spcPts val="0"/>
              </a:spcAft>
              <a:buClr>
                <a:srgbClr val="1D0C35"/>
              </a:buClr>
              <a:buSzPts val="900"/>
              <a:buNone/>
              <a:defRPr sz="900">
                <a:solidFill>
                  <a:srgbClr val="1D0C35"/>
                </a:solidFill>
              </a:defRPr>
            </a:lvl9pPr>
          </a:lstStyle>
          <a:p/>
        </p:txBody>
      </p:sp>
      <p:sp>
        <p:nvSpPr>
          <p:cNvPr id="17" name="Google Shape;17;p3"/>
          <p:cNvSpPr txBox="1"/>
          <p:nvPr>
            <p:ph idx="3" type="subTitle"/>
          </p:nvPr>
        </p:nvSpPr>
        <p:spPr>
          <a:xfrm>
            <a:off x="2523583" y="3666987"/>
            <a:ext cx="1530300" cy="454200"/>
          </a:xfrm>
          <a:prstGeom prst="rect">
            <a:avLst/>
          </a:prstGeom>
        </p:spPr>
        <p:txBody>
          <a:bodyPr anchorCtr="0" anchor="t" bIns="0" lIns="0" spcFirstLastPara="1" rIns="0" wrap="square" tIns="0">
            <a:noAutofit/>
          </a:bodyPr>
          <a:lstStyle>
            <a:lvl1pPr lvl="0">
              <a:lnSpc>
                <a:spcPct val="135000"/>
              </a:lnSpc>
              <a:spcBef>
                <a:spcPts val="0"/>
              </a:spcBef>
              <a:spcAft>
                <a:spcPts val="0"/>
              </a:spcAft>
              <a:buClr>
                <a:srgbClr val="1D0C35"/>
              </a:buClr>
              <a:buSzPts val="900"/>
              <a:buNone/>
              <a:defRPr sz="900">
                <a:solidFill>
                  <a:srgbClr val="1D0C35"/>
                </a:solidFill>
              </a:defRPr>
            </a:lvl1pPr>
            <a:lvl2pPr lvl="1">
              <a:lnSpc>
                <a:spcPct val="135000"/>
              </a:lnSpc>
              <a:spcBef>
                <a:spcPts val="0"/>
              </a:spcBef>
              <a:spcAft>
                <a:spcPts val="0"/>
              </a:spcAft>
              <a:buClr>
                <a:srgbClr val="1D0C35"/>
              </a:buClr>
              <a:buSzPts val="900"/>
              <a:buNone/>
              <a:defRPr sz="900">
                <a:solidFill>
                  <a:srgbClr val="1D0C35"/>
                </a:solidFill>
              </a:defRPr>
            </a:lvl2pPr>
            <a:lvl3pPr lvl="2">
              <a:lnSpc>
                <a:spcPct val="135000"/>
              </a:lnSpc>
              <a:spcBef>
                <a:spcPts val="0"/>
              </a:spcBef>
              <a:spcAft>
                <a:spcPts val="0"/>
              </a:spcAft>
              <a:buClr>
                <a:srgbClr val="1D0C35"/>
              </a:buClr>
              <a:buSzPts val="900"/>
              <a:buNone/>
              <a:defRPr sz="900">
                <a:solidFill>
                  <a:srgbClr val="1D0C35"/>
                </a:solidFill>
              </a:defRPr>
            </a:lvl3pPr>
            <a:lvl4pPr lvl="3">
              <a:lnSpc>
                <a:spcPct val="135000"/>
              </a:lnSpc>
              <a:spcBef>
                <a:spcPts val="0"/>
              </a:spcBef>
              <a:spcAft>
                <a:spcPts val="0"/>
              </a:spcAft>
              <a:buClr>
                <a:srgbClr val="1D0C35"/>
              </a:buClr>
              <a:buSzPts val="900"/>
              <a:buNone/>
              <a:defRPr sz="900">
                <a:solidFill>
                  <a:srgbClr val="1D0C35"/>
                </a:solidFill>
              </a:defRPr>
            </a:lvl4pPr>
            <a:lvl5pPr lvl="4">
              <a:lnSpc>
                <a:spcPct val="135000"/>
              </a:lnSpc>
              <a:spcBef>
                <a:spcPts val="0"/>
              </a:spcBef>
              <a:spcAft>
                <a:spcPts val="0"/>
              </a:spcAft>
              <a:buClr>
                <a:srgbClr val="1D0C35"/>
              </a:buClr>
              <a:buSzPts val="900"/>
              <a:buNone/>
              <a:defRPr sz="900">
                <a:solidFill>
                  <a:srgbClr val="1D0C35"/>
                </a:solidFill>
              </a:defRPr>
            </a:lvl5pPr>
            <a:lvl6pPr lvl="5">
              <a:lnSpc>
                <a:spcPct val="135000"/>
              </a:lnSpc>
              <a:spcBef>
                <a:spcPts val="0"/>
              </a:spcBef>
              <a:spcAft>
                <a:spcPts val="0"/>
              </a:spcAft>
              <a:buClr>
                <a:srgbClr val="1D0C35"/>
              </a:buClr>
              <a:buSzPts val="900"/>
              <a:buNone/>
              <a:defRPr sz="900">
                <a:solidFill>
                  <a:srgbClr val="1D0C35"/>
                </a:solidFill>
              </a:defRPr>
            </a:lvl6pPr>
            <a:lvl7pPr lvl="6">
              <a:lnSpc>
                <a:spcPct val="135000"/>
              </a:lnSpc>
              <a:spcBef>
                <a:spcPts val="0"/>
              </a:spcBef>
              <a:spcAft>
                <a:spcPts val="0"/>
              </a:spcAft>
              <a:buClr>
                <a:srgbClr val="1D0C35"/>
              </a:buClr>
              <a:buSzPts val="900"/>
              <a:buNone/>
              <a:defRPr sz="900">
                <a:solidFill>
                  <a:srgbClr val="1D0C35"/>
                </a:solidFill>
              </a:defRPr>
            </a:lvl7pPr>
            <a:lvl8pPr lvl="7">
              <a:lnSpc>
                <a:spcPct val="135000"/>
              </a:lnSpc>
              <a:spcBef>
                <a:spcPts val="0"/>
              </a:spcBef>
              <a:spcAft>
                <a:spcPts val="0"/>
              </a:spcAft>
              <a:buClr>
                <a:srgbClr val="1D0C35"/>
              </a:buClr>
              <a:buSzPts val="900"/>
              <a:buNone/>
              <a:defRPr sz="900">
                <a:solidFill>
                  <a:srgbClr val="1D0C35"/>
                </a:solidFill>
              </a:defRPr>
            </a:lvl8pPr>
            <a:lvl9pPr lvl="8">
              <a:lnSpc>
                <a:spcPct val="135000"/>
              </a:lnSpc>
              <a:spcBef>
                <a:spcPts val="0"/>
              </a:spcBef>
              <a:spcAft>
                <a:spcPts val="0"/>
              </a:spcAft>
              <a:buClr>
                <a:srgbClr val="1D0C35"/>
              </a:buClr>
              <a:buSzPts val="900"/>
              <a:buNone/>
              <a:defRPr sz="900">
                <a:solidFill>
                  <a:srgbClr val="1D0C35"/>
                </a:solidFill>
              </a:defRPr>
            </a:lvl9pPr>
          </a:lstStyle>
          <a:p/>
        </p:txBody>
      </p:sp>
      <p:pic>
        <p:nvPicPr>
          <p:cNvPr id="18" name="Google Shape;18;p3"/>
          <p:cNvPicPr preferRelativeResize="0"/>
          <p:nvPr/>
        </p:nvPicPr>
        <p:blipFill>
          <a:blip r:embed="rId3">
            <a:alphaModFix/>
          </a:blip>
          <a:stretch>
            <a:fillRect/>
          </a:stretch>
        </p:blipFill>
        <p:spPr>
          <a:xfrm>
            <a:off x="2343600" y="741607"/>
            <a:ext cx="1738993" cy="45427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image left 1">
  <p:cSld name="CUSTOM_4_2_3">
    <p:spTree>
      <p:nvGrpSpPr>
        <p:cNvPr id="135" name="Shape 135"/>
        <p:cNvGrpSpPr/>
        <p:nvPr/>
      </p:nvGrpSpPr>
      <p:grpSpPr>
        <a:xfrm>
          <a:off x="0" y="0"/>
          <a:ext cx="0" cy="0"/>
          <a:chOff x="0" y="0"/>
          <a:chExt cx="0" cy="0"/>
        </a:xfrm>
      </p:grpSpPr>
      <p:cxnSp>
        <p:nvCxnSpPr>
          <p:cNvPr id="136" name="Google Shape;136;p21"/>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137" name="Google Shape;137;p21"/>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138" name="Google Shape;138;p21"/>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algn="ctr">
              <a:buNone/>
              <a:defRPr sz="600">
                <a:latin typeface="Red Hat Text Medium"/>
                <a:ea typeface="Red Hat Text Medium"/>
                <a:cs typeface="Red Hat Text Medium"/>
                <a:sym typeface="Red Hat Text Medium"/>
              </a:defRPr>
            </a:lvl1pPr>
            <a:lvl2pPr lvl="1" algn="ctr">
              <a:buNone/>
              <a:defRPr sz="600">
                <a:latin typeface="Red Hat Text Medium"/>
                <a:ea typeface="Red Hat Text Medium"/>
                <a:cs typeface="Red Hat Text Medium"/>
                <a:sym typeface="Red Hat Text Medium"/>
              </a:defRPr>
            </a:lvl2pPr>
            <a:lvl3pPr lvl="2" algn="ctr">
              <a:buNone/>
              <a:defRPr sz="600">
                <a:latin typeface="Red Hat Text Medium"/>
                <a:ea typeface="Red Hat Text Medium"/>
                <a:cs typeface="Red Hat Text Medium"/>
                <a:sym typeface="Red Hat Text Medium"/>
              </a:defRPr>
            </a:lvl3pPr>
            <a:lvl4pPr lvl="3" algn="ctr">
              <a:buNone/>
              <a:defRPr sz="600">
                <a:latin typeface="Red Hat Text Medium"/>
                <a:ea typeface="Red Hat Text Medium"/>
                <a:cs typeface="Red Hat Text Medium"/>
                <a:sym typeface="Red Hat Text Medium"/>
              </a:defRPr>
            </a:lvl4pPr>
            <a:lvl5pPr lvl="4" algn="ctr">
              <a:buNone/>
              <a:defRPr sz="600">
                <a:latin typeface="Red Hat Text Medium"/>
                <a:ea typeface="Red Hat Text Medium"/>
                <a:cs typeface="Red Hat Text Medium"/>
                <a:sym typeface="Red Hat Text Medium"/>
              </a:defRPr>
            </a:lvl5pPr>
            <a:lvl6pPr lvl="5" algn="ctr">
              <a:buNone/>
              <a:defRPr sz="600">
                <a:latin typeface="Red Hat Text Medium"/>
                <a:ea typeface="Red Hat Text Medium"/>
                <a:cs typeface="Red Hat Text Medium"/>
                <a:sym typeface="Red Hat Text Medium"/>
              </a:defRPr>
            </a:lvl6pPr>
            <a:lvl7pPr lvl="6" algn="ctr">
              <a:buNone/>
              <a:defRPr sz="600">
                <a:latin typeface="Red Hat Text Medium"/>
                <a:ea typeface="Red Hat Text Medium"/>
                <a:cs typeface="Red Hat Text Medium"/>
                <a:sym typeface="Red Hat Text Medium"/>
              </a:defRPr>
            </a:lvl7pPr>
            <a:lvl8pPr lvl="7" algn="ctr">
              <a:buNone/>
              <a:defRPr sz="600">
                <a:latin typeface="Red Hat Text Medium"/>
                <a:ea typeface="Red Hat Text Medium"/>
                <a:cs typeface="Red Hat Text Medium"/>
                <a:sym typeface="Red Hat Text Medium"/>
              </a:defRPr>
            </a:lvl8pPr>
            <a:lvl9pPr lvl="8"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139" name="Google Shape;139;p21"/>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140" name="Google Shape;140;p21"/>
          <p:cNvSpPr txBox="1"/>
          <p:nvPr>
            <p:ph idx="1" type="subTitle"/>
          </p:nvPr>
        </p:nvSpPr>
        <p:spPr>
          <a:xfrm>
            <a:off x="663788" y="4627163"/>
            <a:ext cx="6001800" cy="420000"/>
          </a:xfrm>
          <a:prstGeom prst="rect">
            <a:avLst/>
          </a:prstGeom>
        </p:spPr>
        <p:txBody>
          <a:bodyPr anchorCtr="0" anchor="b" bIns="0" lIns="0" spcFirstLastPara="1" rIns="0" wrap="square" tIns="0">
            <a:noAutofit/>
          </a:bodyPr>
          <a:lstStyle>
            <a:lvl1pPr lvl="0">
              <a:lnSpc>
                <a:spcPct val="115000"/>
              </a:lnSpc>
              <a:spcBef>
                <a:spcPts val="0"/>
              </a:spcBef>
              <a:spcAft>
                <a:spcPts val="0"/>
              </a:spcAft>
              <a:buNone/>
              <a:defRPr sz="600">
                <a:solidFill>
                  <a:schemeClr val="dk1"/>
                </a:solidFill>
              </a:defRPr>
            </a:lvl1pPr>
            <a:lvl2pPr lvl="1">
              <a:lnSpc>
                <a:spcPct val="115000"/>
              </a:lnSpc>
              <a:spcBef>
                <a:spcPts val="0"/>
              </a:spcBef>
              <a:spcAft>
                <a:spcPts val="0"/>
              </a:spcAft>
              <a:buNone/>
              <a:defRPr sz="600">
                <a:solidFill>
                  <a:schemeClr val="dk1"/>
                </a:solidFill>
              </a:defRPr>
            </a:lvl2pPr>
            <a:lvl3pPr lvl="2">
              <a:lnSpc>
                <a:spcPct val="115000"/>
              </a:lnSpc>
              <a:spcBef>
                <a:spcPts val="0"/>
              </a:spcBef>
              <a:spcAft>
                <a:spcPts val="0"/>
              </a:spcAft>
              <a:buNone/>
              <a:defRPr sz="600">
                <a:solidFill>
                  <a:schemeClr val="dk1"/>
                </a:solidFill>
              </a:defRPr>
            </a:lvl3pPr>
            <a:lvl4pPr lvl="3">
              <a:lnSpc>
                <a:spcPct val="115000"/>
              </a:lnSpc>
              <a:spcBef>
                <a:spcPts val="0"/>
              </a:spcBef>
              <a:spcAft>
                <a:spcPts val="0"/>
              </a:spcAft>
              <a:buNone/>
              <a:defRPr sz="600">
                <a:solidFill>
                  <a:schemeClr val="dk1"/>
                </a:solidFill>
              </a:defRPr>
            </a:lvl4pPr>
            <a:lvl5pPr lvl="4">
              <a:lnSpc>
                <a:spcPct val="115000"/>
              </a:lnSpc>
              <a:spcBef>
                <a:spcPts val="0"/>
              </a:spcBef>
              <a:spcAft>
                <a:spcPts val="0"/>
              </a:spcAft>
              <a:buNone/>
              <a:defRPr sz="600">
                <a:solidFill>
                  <a:schemeClr val="dk1"/>
                </a:solidFill>
              </a:defRPr>
            </a:lvl5pPr>
            <a:lvl6pPr lvl="5">
              <a:lnSpc>
                <a:spcPct val="115000"/>
              </a:lnSpc>
              <a:spcBef>
                <a:spcPts val="0"/>
              </a:spcBef>
              <a:spcAft>
                <a:spcPts val="0"/>
              </a:spcAft>
              <a:buNone/>
              <a:defRPr sz="600">
                <a:solidFill>
                  <a:schemeClr val="dk1"/>
                </a:solidFill>
              </a:defRPr>
            </a:lvl6pPr>
            <a:lvl7pPr lvl="6">
              <a:lnSpc>
                <a:spcPct val="115000"/>
              </a:lnSpc>
              <a:spcBef>
                <a:spcPts val="0"/>
              </a:spcBef>
              <a:spcAft>
                <a:spcPts val="0"/>
              </a:spcAft>
              <a:buNone/>
              <a:defRPr sz="600">
                <a:solidFill>
                  <a:schemeClr val="dk1"/>
                </a:solidFill>
              </a:defRPr>
            </a:lvl7pPr>
            <a:lvl8pPr lvl="7">
              <a:lnSpc>
                <a:spcPct val="115000"/>
              </a:lnSpc>
              <a:spcBef>
                <a:spcPts val="0"/>
              </a:spcBef>
              <a:spcAft>
                <a:spcPts val="0"/>
              </a:spcAft>
              <a:buNone/>
              <a:defRPr sz="600">
                <a:solidFill>
                  <a:schemeClr val="dk1"/>
                </a:solidFill>
              </a:defRPr>
            </a:lvl8pPr>
            <a:lvl9pPr lvl="8">
              <a:lnSpc>
                <a:spcPct val="115000"/>
              </a:lnSpc>
              <a:spcBef>
                <a:spcPts val="0"/>
              </a:spcBef>
              <a:spcAft>
                <a:spcPts val="0"/>
              </a:spcAft>
              <a:buNone/>
              <a:defRPr sz="600">
                <a:solidFill>
                  <a:schemeClr val="dk1"/>
                </a:solidFill>
              </a:defRPr>
            </a:lvl9pPr>
          </a:lstStyle>
          <a:p/>
        </p:txBody>
      </p:sp>
      <p:sp>
        <p:nvSpPr>
          <p:cNvPr id="141" name="Google Shape;141;p21"/>
          <p:cNvSpPr txBox="1"/>
          <p:nvPr>
            <p:ph idx="2" type="subTitle"/>
          </p:nvPr>
        </p:nvSpPr>
        <p:spPr>
          <a:xfrm>
            <a:off x="4246556" y="1904438"/>
            <a:ext cx="4114800" cy="2376600"/>
          </a:xfrm>
          <a:prstGeom prst="rect">
            <a:avLst/>
          </a:prstGeom>
        </p:spPr>
        <p:txBody>
          <a:bodyPr anchorCtr="0" anchor="t" bIns="0" lIns="0" spcFirstLastPara="1" rIns="0" wrap="square" tIns="0">
            <a:noAutofit/>
          </a:bodyPr>
          <a:lstStyle>
            <a:lvl1pPr lvl="0">
              <a:lnSpc>
                <a:spcPct val="113000"/>
              </a:lnSpc>
              <a:spcBef>
                <a:spcPts val="0"/>
              </a:spcBef>
              <a:spcAft>
                <a:spcPts val="0"/>
              </a:spcAft>
              <a:buNone/>
              <a:defRPr/>
            </a:lvl1pPr>
            <a:lvl2pPr lvl="1">
              <a:lnSpc>
                <a:spcPct val="113000"/>
              </a:lnSpc>
              <a:spcBef>
                <a:spcPts val="1500"/>
              </a:spcBef>
              <a:spcAft>
                <a:spcPts val="0"/>
              </a:spcAft>
              <a:buNone/>
              <a:defRPr/>
            </a:lvl2pPr>
            <a:lvl3pPr lvl="2">
              <a:lnSpc>
                <a:spcPct val="113000"/>
              </a:lnSpc>
              <a:spcBef>
                <a:spcPts val="1500"/>
              </a:spcBef>
              <a:spcAft>
                <a:spcPts val="0"/>
              </a:spcAft>
              <a:buNone/>
              <a:defRPr/>
            </a:lvl3pPr>
            <a:lvl4pPr lvl="3">
              <a:lnSpc>
                <a:spcPct val="113000"/>
              </a:lnSpc>
              <a:spcBef>
                <a:spcPts val="1500"/>
              </a:spcBef>
              <a:spcAft>
                <a:spcPts val="0"/>
              </a:spcAft>
              <a:buNone/>
              <a:defRPr/>
            </a:lvl4pPr>
            <a:lvl5pPr lvl="4">
              <a:lnSpc>
                <a:spcPct val="113000"/>
              </a:lnSpc>
              <a:spcBef>
                <a:spcPts val="1500"/>
              </a:spcBef>
              <a:spcAft>
                <a:spcPts val="0"/>
              </a:spcAft>
              <a:buNone/>
              <a:defRPr/>
            </a:lvl5pPr>
            <a:lvl6pPr lvl="5">
              <a:lnSpc>
                <a:spcPct val="113000"/>
              </a:lnSpc>
              <a:spcBef>
                <a:spcPts val="1500"/>
              </a:spcBef>
              <a:spcAft>
                <a:spcPts val="0"/>
              </a:spcAft>
              <a:buNone/>
              <a:defRPr/>
            </a:lvl6pPr>
            <a:lvl7pPr lvl="6">
              <a:lnSpc>
                <a:spcPct val="113000"/>
              </a:lnSpc>
              <a:spcBef>
                <a:spcPts val="1500"/>
              </a:spcBef>
              <a:spcAft>
                <a:spcPts val="0"/>
              </a:spcAft>
              <a:buNone/>
              <a:defRPr/>
            </a:lvl7pPr>
            <a:lvl8pPr lvl="7">
              <a:lnSpc>
                <a:spcPct val="113000"/>
              </a:lnSpc>
              <a:spcBef>
                <a:spcPts val="1500"/>
              </a:spcBef>
              <a:spcAft>
                <a:spcPts val="0"/>
              </a:spcAft>
              <a:buNone/>
              <a:defRPr/>
            </a:lvl8pPr>
            <a:lvl9pPr lvl="8">
              <a:lnSpc>
                <a:spcPct val="113000"/>
              </a:lnSpc>
              <a:spcBef>
                <a:spcPts val="1500"/>
              </a:spcBef>
              <a:spcAft>
                <a:spcPts val="1500"/>
              </a:spcAft>
              <a:buNone/>
              <a:defRPr/>
            </a:lvl9pPr>
          </a:lstStyle>
          <a:p/>
        </p:txBody>
      </p:sp>
      <p:sp>
        <p:nvSpPr>
          <p:cNvPr id="142" name="Google Shape;142;p21"/>
          <p:cNvSpPr txBox="1"/>
          <p:nvPr>
            <p:ph idx="3"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2pPr>
            <a:lvl3pPr lvl="2">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3pPr>
            <a:lvl4pPr lvl="3">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4pPr>
            <a:lvl5pPr lvl="4">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5pPr>
            <a:lvl6pPr lvl="5">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6pPr>
            <a:lvl7pPr lvl="6">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7pPr>
            <a:lvl8pPr lvl="7">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8pPr>
            <a:lvl9pPr lvl="8">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9pPr>
          </a:lstStyle>
          <a:p/>
        </p:txBody>
      </p:sp>
      <p:sp>
        <p:nvSpPr>
          <p:cNvPr id="143" name="Google Shape;143;p21"/>
          <p:cNvSpPr txBox="1"/>
          <p:nvPr>
            <p:ph type="title"/>
          </p:nvPr>
        </p:nvSpPr>
        <p:spPr>
          <a:xfrm>
            <a:off x="663788" y="825263"/>
            <a:ext cx="7816500" cy="414900"/>
          </a:xfrm>
          <a:prstGeom prst="rect">
            <a:avLst/>
          </a:prstGeom>
        </p:spPr>
        <p:txBody>
          <a:bodyPr anchorCtr="0" anchor="t" bIns="0" lIns="0" spcFirstLastPara="1" rIns="0" wrap="square" tIns="0">
            <a:noAutofit/>
          </a:bodyPr>
          <a:lstStyle>
            <a:lvl1pPr lvl="0" algn="ctr">
              <a:lnSpc>
                <a:spcPct val="130000"/>
              </a:lnSpc>
              <a:spcBef>
                <a:spcPts val="0"/>
              </a:spcBef>
              <a:spcAft>
                <a:spcPts val="0"/>
              </a:spcAft>
              <a:buNone/>
              <a:defRPr sz="2100"/>
            </a:lvl1pPr>
            <a:lvl2pPr lvl="1" algn="ctr">
              <a:lnSpc>
                <a:spcPct val="130000"/>
              </a:lnSpc>
              <a:spcBef>
                <a:spcPts val="0"/>
              </a:spcBef>
              <a:spcAft>
                <a:spcPts val="0"/>
              </a:spcAft>
              <a:buNone/>
              <a:defRPr sz="2000"/>
            </a:lvl2pPr>
            <a:lvl3pPr lvl="2" algn="ctr">
              <a:lnSpc>
                <a:spcPct val="130000"/>
              </a:lnSpc>
              <a:spcBef>
                <a:spcPts val="0"/>
              </a:spcBef>
              <a:spcAft>
                <a:spcPts val="0"/>
              </a:spcAft>
              <a:buNone/>
              <a:defRPr sz="2000"/>
            </a:lvl3pPr>
            <a:lvl4pPr lvl="3" algn="ctr">
              <a:lnSpc>
                <a:spcPct val="130000"/>
              </a:lnSpc>
              <a:spcBef>
                <a:spcPts val="0"/>
              </a:spcBef>
              <a:spcAft>
                <a:spcPts val="0"/>
              </a:spcAft>
              <a:buNone/>
              <a:defRPr sz="2000"/>
            </a:lvl4pPr>
            <a:lvl5pPr lvl="4" algn="ctr">
              <a:lnSpc>
                <a:spcPct val="130000"/>
              </a:lnSpc>
              <a:spcBef>
                <a:spcPts val="0"/>
              </a:spcBef>
              <a:spcAft>
                <a:spcPts val="0"/>
              </a:spcAft>
              <a:buNone/>
              <a:defRPr sz="2000"/>
            </a:lvl5pPr>
            <a:lvl6pPr lvl="5" algn="ctr">
              <a:lnSpc>
                <a:spcPct val="130000"/>
              </a:lnSpc>
              <a:spcBef>
                <a:spcPts val="0"/>
              </a:spcBef>
              <a:spcAft>
                <a:spcPts val="0"/>
              </a:spcAft>
              <a:buNone/>
              <a:defRPr sz="2000"/>
            </a:lvl6pPr>
            <a:lvl7pPr lvl="6" algn="ctr">
              <a:lnSpc>
                <a:spcPct val="130000"/>
              </a:lnSpc>
              <a:spcBef>
                <a:spcPts val="0"/>
              </a:spcBef>
              <a:spcAft>
                <a:spcPts val="0"/>
              </a:spcAft>
              <a:buNone/>
              <a:defRPr sz="2000"/>
            </a:lvl7pPr>
            <a:lvl8pPr lvl="7" algn="ctr">
              <a:lnSpc>
                <a:spcPct val="130000"/>
              </a:lnSpc>
              <a:spcBef>
                <a:spcPts val="0"/>
              </a:spcBef>
              <a:spcAft>
                <a:spcPts val="0"/>
              </a:spcAft>
              <a:buNone/>
              <a:defRPr sz="2000"/>
            </a:lvl8pPr>
            <a:lvl9pPr lvl="8" algn="ctr">
              <a:lnSpc>
                <a:spcPct val="130000"/>
              </a:lnSpc>
              <a:spcBef>
                <a:spcPts val="0"/>
              </a:spcBef>
              <a:spcAft>
                <a:spcPts val="0"/>
              </a:spcAft>
              <a:buNone/>
              <a:defRPr sz="2000"/>
            </a:lvl9pPr>
          </a:lstStyle>
          <a:p/>
        </p:txBody>
      </p:sp>
      <p:sp>
        <p:nvSpPr>
          <p:cNvPr id="144" name="Google Shape;144;p21"/>
          <p:cNvSpPr txBox="1"/>
          <p:nvPr>
            <p:ph idx="4" type="subTitle"/>
          </p:nvPr>
        </p:nvSpPr>
        <p:spPr>
          <a:xfrm>
            <a:off x="663844" y="1240163"/>
            <a:ext cx="7816500" cy="219000"/>
          </a:xfrm>
          <a:prstGeom prst="rect">
            <a:avLst/>
          </a:prstGeom>
        </p:spPr>
        <p:txBody>
          <a:bodyPr anchorCtr="0" anchor="t" bIns="0" lIns="0" spcFirstLastPara="1" rIns="0" wrap="square" tIns="0">
            <a:noAutofit/>
          </a:bodyPr>
          <a:lstStyle>
            <a:lvl1pPr lvl="0" algn="ctr">
              <a:spcBef>
                <a:spcPts val="0"/>
              </a:spcBef>
              <a:spcAft>
                <a:spcPts val="0"/>
              </a:spcAft>
              <a:buNone/>
              <a:defRPr sz="1400">
                <a:solidFill>
                  <a:schemeClr val="accent1"/>
                </a:solidFill>
              </a:defRPr>
            </a:lvl1pPr>
            <a:lvl2pPr lvl="1" algn="ctr">
              <a:spcBef>
                <a:spcPts val="400"/>
              </a:spcBef>
              <a:spcAft>
                <a:spcPts val="0"/>
              </a:spcAft>
              <a:buNone/>
              <a:defRPr sz="1400">
                <a:solidFill>
                  <a:schemeClr val="accent1"/>
                </a:solidFill>
              </a:defRPr>
            </a:lvl2pPr>
            <a:lvl3pPr lvl="2" algn="ctr">
              <a:spcBef>
                <a:spcPts val="400"/>
              </a:spcBef>
              <a:spcAft>
                <a:spcPts val="0"/>
              </a:spcAft>
              <a:buNone/>
              <a:defRPr sz="1400">
                <a:solidFill>
                  <a:schemeClr val="accent1"/>
                </a:solidFill>
              </a:defRPr>
            </a:lvl3pPr>
            <a:lvl4pPr lvl="3" algn="ctr">
              <a:spcBef>
                <a:spcPts val="400"/>
              </a:spcBef>
              <a:spcAft>
                <a:spcPts val="0"/>
              </a:spcAft>
              <a:buNone/>
              <a:defRPr sz="1400">
                <a:solidFill>
                  <a:schemeClr val="accent1"/>
                </a:solidFill>
              </a:defRPr>
            </a:lvl4pPr>
            <a:lvl5pPr lvl="4" algn="ctr">
              <a:spcBef>
                <a:spcPts val="400"/>
              </a:spcBef>
              <a:spcAft>
                <a:spcPts val="0"/>
              </a:spcAft>
              <a:buNone/>
              <a:defRPr sz="1400">
                <a:solidFill>
                  <a:schemeClr val="accent1"/>
                </a:solidFill>
              </a:defRPr>
            </a:lvl5pPr>
            <a:lvl6pPr lvl="5" algn="ctr">
              <a:spcBef>
                <a:spcPts val="400"/>
              </a:spcBef>
              <a:spcAft>
                <a:spcPts val="0"/>
              </a:spcAft>
              <a:buNone/>
              <a:defRPr sz="1400">
                <a:solidFill>
                  <a:schemeClr val="accent1"/>
                </a:solidFill>
              </a:defRPr>
            </a:lvl6pPr>
            <a:lvl7pPr lvl="6" algn="ctr">
              <a:spcBef>
                <a:spcPts val="400"/>
              </a:spcBef>
              <a:spcAft>
                <a:spcPts val="0"/>
              </a:spcAft>
              <a:buNone/>
              <a:defRPr sz="1400">
                <a:solidFill>
                  <a:schemeClr val="accent1"/>
                </a:solidFill>
              </a:defRPr>
            </a:lvl7pPr>
            <a:lvl8pPr lvl="7" algn="ctr">
              <a:spcBef>
                <a:spcPts val="400"/>
              </a:spcBef>
              <a:spcAft>
                <a:spcPts val="0"/>
              </a:spcAft>
              <a:buNone/>
              <a:defRPr sz="1400">
                <a:solidFill>
                  <a:schemeClr val="accent1"/>
                </a:solidFill>
              </a:defRPr>
            </a:lvl8pPr>
            <a:lvl9pPr lvl="8" algn="ctr">
              <a:spcBef>
                <a:spcPts val="400"/>
              </a:spcBef>
              <a:spcAft>
                <a:spcPts val="400"/>
              </a:spcAft>
              <a:buNone/>
              <a:defRPr sz="1400">
                <a:solidFill>
                  <a:schemeClr val="accent1"/>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title and body">
  <p:cSld name="CUSTOM_4_17_2">
    <p:spTree>
      <p:nvGrpSpPr>
        <p:cNvPr id="145" name="Shape 145"/>
        <p:cNvGrpSpPr/>
        <p:nvPr/>
      </p:nvGrpSpPr>
      <p:grpSpPr>
        <a:xfrm>
          <a:off x="0" y="0"/>
          <a:ext cx="0" cy="0"/>
          <a:chOff x="0" y="0"/>
          <a:chExt cx="0" cy="0"/>
        </a:xfrm>
      </p:grpSpPr>
      <p:cxnSp>
        <p:nvCxnSpPr>
          <p:cNvPr id="146" name="Google Shape;146;p22"/>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147" name="Google Shape;147;p22"/>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148" name="Google Shape;148;p22"/>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algn="ctr">
              <a:buNone/>
              <a:defRPr sz="600">
                <a:latin typeface="Red Hat Text Medium"/>
                <a:ea typeface="Red Hat Text Medium"/>
                <a:cs typeface="Red Hat Text Medium"/>
                <a:sym typeface="Red Hat Text Medium"/>
              </a:defRPr>
            </a:lvl1pPr>
            <a:lvl2pPr lvl="1" algn="ctr">
              <a:buNone/>
              <a:defRPr sz="600">
                <a:latin typeface="Red Hat Text Medium"/>
                <a:ea typeface="Red Hat Text Medium"/>
                <a:cs typeface="Red Hat Text Medium"/>
                <a:sym typeface="Red Hat Text Medium"/>
              </a:defRPr>
            </a:lvl2pPr>
            <a:lvl3pPr lvl="2" algn="ctr">
              <a:buNone/>
              <a:defRPr sz="600">
                <a:latin typeface="Red Hat Text Medium"/>
                <a:ea typeface="Red Hat Text Medium"/>
                <a:cs typeface="Red Hat Text Medium"/>
                <a:sym typeface="Red Hat Text Medium"/>
              </a:defRPr>
            </a:lvl3pPr>
            <a:lvl4pPr lvl="3" algn="ctr">
              <a:buNone/>
              <a:defRPr sz="600">
                <a:latin typeface="Red Hat Text Medium"/>
                <a:ea typeface="Red Hat Text Medium"/>
                <a:cs typeface="Red Hat Text Medium"/>
                <a:sym typeface="Red Hat Text Medium"/>
              </a:defRPr>
            </a:lvl4pPr>
            <a:lvl5pPr lvl="4" algn="ctr">
              <a:buNone/>
              <a:defRPr sz="600">
                <a:latin typeface="Red Hat Text Medium"/>
                <a:ea typeface="Red Hat Text Medium"/>
                <a:cs typeface="Red Hat Text Medium"/>
                <a:sym typeface="Red Hat Text Medium"/>
              </a:defRPr>
            </a:lvl5pPr>
            <a:lvl6pPr lvl="5" algn="ctr">
              <a:buNone/>
              <a:defRPr sz="600">
                <a:latin typeface="Red Hat Text Medium"/>
                <a:ea typeface="Red Hat Text Medium"/>
                <a:cs typeface="Red Hat Text Medium"/>
                <a:sym typeface="Red Hat Text Medium"/>
              </a:defRPr>
            </a:lvl6pPr>
            <a:lvl7pPr lvl="6" algn="ctr">
              <a:buNone/>
              <a:defRPr sz="600">
                <a:latin typeface="Red Hat Text Medium"/>
                <a:ea typeface="Red Hat Text Medium"/>
                <a:cs typeface="Red Hat Text Medium"/>
                <a:sym typeface="Red Hat Text Medium"/>
              </a:defRPr>
            </a:lvl7pPr>
            <a:lvl8pPr lvl="7" algn="ctr">
              <a:buNone/>
              <a:defRPr sz="600">
                <a:latin typeface="Red Hat Text Medium"/>
                <a:ea typeface="Red Hat Text Medium"/>
                <a:cs typeface="Red Hat Text Medium"/>
                <a:sym typeface="Red Hat Text Medium"/>
              </a:defRPr>
            </a:lvl8pPr>
            <a:lvl9pPr lvl="8"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149" name="Google Shape;149;p22"/>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150" name="Google Shape;150;p22"/>
          <p:cNvSpPr txBox="1"/>
          <p:nvPr>
            <p:ph idx="1" type="subTitle"/>
          </p:nvPr>
        </p:nvSpPr>
        <p:spPr>
          <a:xfrm>
            <a:off x="663788" y="4627163"/>
            <a:ext cx="6001800" cy="420000"/>
          </a:xfrm>
          <a:prstGeom prst="rect">
            <a:avLst/>
          </a:prstGeom>
        </p:spPr>
        <p:txBody>
          <a:bodyPr anchorCtr="0" anchor="b" bIns="0" lIns="0" spcFirstLastPara="1" rIns="0" wrap="square" tIns="0">
            <a:noAutofit/>
          </a:bodyPr>
          <a:lstStyle>
            <a:lvl1pPr lvl="0">
              <a:lnSpc>
                <a:spcPct val="115000"/>
              </a:lnSpc>
              <a:spcBef>
                <a:spcPts val="0"/>
              </a:spcBef>
              <a:spcAft>
                <a:spcPts val="0"/>
              </a:spcAft>
              <a:buNone/>
              <a:defRPr sz="600">
                <a:solidFill>
                  <a:schemeClr val="dk1"/>
                </a:solidFill>
              </a:defRPr>
            </a:lvl1pPr>
            <a:lvl2pPr lvl="1">
              <a:lnSpc>
                <a:spcPct val="115000"/>
              </a:lnSpc>
              <a:spcBef>
                <a:spcPts val="0"/>
              </a:spcBef>
              <a:spcAft>
                <a:spcPts val="0"/>
              </a:spcAft>
              <a:buNone/>
              <a:defRPr sz="600">
                <a:solidFill>
                  <a:schemeClr val="dk1"/>
                </a:solidFill>
              </a:defRPr>
            </a:lvl2pPr>
            <a:lvl3pPr lvl="2">
              <a:lnSpc>
                <a:spcPct val="115000"/>
              </a:lnSpc>
              <a:spcBef>
                <a:spcPts val="0"/>
              </a:spcBef>
              <a:spcAft>
                <a:spcPts val="0"/>
              </a:spcAft>
              <a:buNone/>
              <a:defRPr sz="600">
                <a:solidFill>
                  <a:schemeClr val="dk1"/>
                </a:solidFill>
              </a:defRPr>
            </a:lvl3pPr>
            <a:lvl4pPr lvl="3">
              <a:lnSpc>
                <a:spcPct val="115000"/>
              </a:lnSpc>
              <a:spcBef>
                <a:spcPts val="0"/>
              </a:spcBef>
              <a:spcAft>
                <a:spcPts val="0"/>
              </a:spcAft>
              <a:buNone/>
              <a:defRPr sz="600">
                <a:solidFill>
                  <a:schemeClr val="dk1"/>
                </a:solidFill>
              </a:defRPr>
            </a:lvl4pPr>
            <a:lvl5pPr lvl="4">
              <a:lnSpc>
                <a:spcPct val="115000"/>
              </a:lnSpc>
              <a:spcBef>
                <a:spcPts val="0"/>
              </a:spcBef>
              <a:spcAft>
                <a:spcPts val="0"/>
              </a:spcAft>
              <a:buNone/>
              <a:defRPr sz="600">
                <a:solidFill>
                  <a:schemeClr val="dk1"/>
                </a:solidFill>
              </a:defRPr>
            </a:lvl5pPr>
            <a:lvl6pPr lvl="5">
              <a:lnSpc>
                <a:spcPct val="115000"/>
              </a:lnSpc>
              <a:spcBef>
                <a:spcPts val="0"/>
              </a:spcBef>
              <a:spcAft>
                <a:spcPts val="0"/>
              </a:spcAft>
              <a:buNone/>
              <a:defRPr sz="600">
                <a:solidFill>
                  <a:schemeClr val="dk1"/>
                </a:solidFill>
              </a:defRPr>
            </a:lvl6pPr>
            <a:lvl7pPr lvl="6">
              <a:lnSpc>
                <a:spcPct val="115000"/>
              </a:lnSpc>
              <a:spcBef>
                <a:spcPts val="0"/>
              </a:spcBef>
              <a:spcAft>
                <a:spcPts val="0"/>
              </a:spcAft>
              <a:buNone/>
              <a:defRPr sz="600">
                <a:solidFill>
                  <a:schemeClr val="dk1"/>
                </a:solidFill>
              </a:defRPr>
            </a:lvl7pPr>
            <a:lvl8pPr lvl="7">
              <a:lnSpc>
                <a:spcPct val="115000"/>
              </a:lnSpc>
              <a:spcBef>
                <a:spcPts val="0"/>
              </a:spcBef>
              <a:spcAft>
                <a:spcPts val="0"/>
              </a:spcAft>
              <a:buNone/>
              <a:defRPr sz="600">
                <a:solidFill>
                  <a:schemeClr val="dk1"/>
                </a:solidFill>
              </a:defRPr>
            </a:lvl8pPr>
            <a:lvl9pPr lvl="8">
              <a:lnSpc>
                <a:spcPct val="115000"/>
              </a:lnSpc>
              <a:spcBef>
                <a:spcPts val="0"/>
              </a:spcBef>
              <a:spcAft>
                <a:spcPts val="0"/>
              </a:spcAft>
              <a:buNone/>
              <a:defRPr sz="600">
                <a:solidFill>
                  <a:schemeClr val="dk1"/>
                </a:solidFill>
              </a:defRPr>
            </a:lvl9pPr>
          </a:lstStyle>
          <a:p/>
        </p:txBody>
      </p:sp>
      <p:sp>
        <p:nvSpPr>
          <p:cNvPr id="151" name="Google Shape;151;p22"/>
          <p:cNvSpPr txBox="1"/>
          <p:nvPr>
            <p:ph idx="2"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2pPr>
            <a:lvl3pPr lvl="2">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3pPr>
            <a:lvl4pPr lvl="3">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4pPr>
            <a:lvl5pPr lvl="4">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5pPr>
            <a:lvl6pPr lvl="5">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6pPr>
            <a:lvl7pPr lvl="6">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7pPr>
            <a:lvl8pPr lvl="7">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8pPr>
            <a:lvl9pPr lvl="8">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9pPr>
          </a:lstStyle>
          <a:p/>
        </p:txBody>
      </p:sp>
      <p:sp>
        <p:nvSpPr>
          <p:cNvPr id="152" name="Google Shape;152;p22"/>
          <p:cNvSpPr txBox="1"/>
          <p:nvPr>
            <p:ph type="title"/>
          </p:nvPr>
        </p:nvSpPr>
        <p:spPr>
          <a:xfrm>
            <a:off x="663788" y="825263"/>
            <a:ext cx="7816500" cy="414900"/>
          </a:xfrm>
          <a:prstGeom prst="rect">
            <a:avLst/>
          </a:prstGeom>
        </p:spPr>
        <p:txBody>
          <a:bodyPr anchorCtr="0" anchor="t" bIns="0" lIns="0" spcFirstLastPara="1" rIns="0" wrap="square" tIns="0">
            <a:noAutofit/>
          </a:bodyPr>
          <a:lstStyle>
            <a:lvl1pPr lvl="0" algn="ctr">
              <a:lnSpc>
                <a:spcPct val="130000"/>
              </a:lnSpc>
              <a:spcBef>
                <a:spcPts val="0"/>
              </a:spcBef>
              <a:spcAft>
                <a:spcPts val="0"/>
              </a:spcAft>
              <a:buNone/>
              <a:defRPr sz="2100"/>
            </a:lvl1pPr>
            <a:lvl2pPr lvl="1" algn="ctr">
              <a:lnSpc>
                <a:spcPct val="130000"/>
              </a:lnSpc>
              <a:spcBef>
                <a:spcPts val="0"/>
              </a:spcBef>
              <a:spcAft>
                <a:spcPts val="0"/>
              </a:spcAft>
              <a:buNone/>
              <a:defRPr sz="2000"/>
            </a:lvl2pPr>
            <a:lvl3pPr lvl="2" algn="ctr">
              <a:lnSpc>
                <a:spcPct val="130000"/>
              </a:lnSpc>
              <a:spcBef>
                <a:spcPts val="0"/>
              </a:spcBef>
              <a:spcAft>
                <a:spcPts val="0"/>
              </a:spcAft>
              <a:buNone/>
              <a:defRPr sz="2000"/>
            </a:lvl3pPr>
            <a:lvl4pPr lvl="3" algn="ctr">
              <a:lnSpc>
                <a:spcPct val="130000"/>
              </a:lnSpc>
              <a:spcBef>
                <a:spcPts val="0"/>
              </a:spcBef>
              <a:spcAft>
                <a:spcPts val="0"/>
              </a:spcAft>
              <a:buNone/>
              <a:defRPr sz="2000"/>
            </a:lvl4pPr>
            <a:lvl5pPr lvl="4" algn="ctr">
              <a:lnSpc>
                <a:spcPct val="130000"/>
              </a:lnSpc>
              <a:spcBef>
                <a:spcPts val="0"/>
              </a:spcBef>
              <a:spcAft>
                <a:spcPts val="0"/>
              </a:spcAft>
              <a:buNone/>
              <a:defRPr sz="2000"/>
            </a:lvl5pPr>
            <a:lvl6pPr lvl="5" algn="ctr">
              <a:lnSpc>
                <a:spcPct val="130000"/>
              </a:lnSpc>
              <a:spcBef>
                <a:spcPts val="0"/>
              </a:spcBef>
              <a:spcAft>
                <a:spcPts val="0"/>
              </a:spcAft>
              <a:buNone/>
              <a:defRPr sz="2000"/>
            </a:lvl6pPr>
            <a:lvl7pPr lvl="6" algn="ctr">
              <a:lnSpc>
                <a:spcPct val="130000"/>
              </a:lnSpc>
              <a:spcBef>
                <a:spcPts val="0"/>
              </a:spcBef>
              <a:spcAft>
                <a:spcPts val="0"/>
              </a:spcAft>
              <a:buNone/>
              <a:defRPr sz="2000"/>
            </a:lvl7pPr>
            <a:lvl8pPr lvl="7" algn="ctr">
              <a:lnSpc>
                <a:spcPct val="130000"/>
              </a:lnSpc>
              <a:spcBef>
                <a:spcPts val="0"/>
              </a:spcBef>
              <a:spcAft>
                <a:spcPts val="0"/>
              </a:spcAft>
              <a:buNone/>
              <a:defRPr sz="2000"/>
            </a:lvl8pPr>
            <a:lvl9pPr lvl="8" algn="ctr">
              <a:lnSpc>
                <a:spcPct val="130000"/>
              </a:lnSpc>
              <a:spcBef>
                <a:spcPts val="0"/>
              </a:spcBef>
              <a:spcAft>
                <a:spcPts val="0"/>
              </a:spcAft>
              <a:buNone/>
              <a:defRPr sz="2000"/>
            </a:lvl9pPr>
          </a:lstStyle>
          <a:p/>
        </p:txBody>
      </p:sp>
      <p:sp>
        <p:nvSpPr>
          <p:cNvPr id="153" name="Google Shape;153;p22"/>
          <p:cNvSpPr txBox="1"/>
          <p:nvPr>
            <p:ph idx="3" type="body"/>
          </p:nvPr>
        </p:nvSpPr>
        <p:spPr>
          <a:xfrm>
            <a:off x="1828800" y="1714500"/>
            <a:ext cx="5486400" cy="2743200"/>
          </a:xfrm>
          <a:prstGeom prst="rect">
            <a:avLst/>
          </a:prstGeom>
        </p:spPr>
        <p:txBody>
          <a:bodyPr anchorCtr="0" anchor="t" bIns="0" lIns="0" spcFirstLastPara="1" rIns="0" wrap="square" tIns="0">
            <a:noAutofit/>
          </a:bodyPr>
          <a:lstStyle>
            <a:lvl1pPr indent="-304800" lvl="0" marL="457200">
              <a:lnSpc>
                <a:spcPct val="135000"/>
              </a:lnSpc>
              <a:spcBef>
                <a:spcPts val="800"/>
              </a:spcBef>
              <a:spcAft>
                <a:spcPts val="0"/>
              </a:spcAft>
              <a:buSzPts val="1200"/>
              <a:buChar char="▸"/>
              <a:defRPr/>
            </a:lvl1pPr>
            <a:lvl2pPr indent="-298450" lvl="1" marL="914400">
              <a:lnSpc>
                <a:spcPct val="135000"/>
              </a:lnSpc>
              <a:spcBef>
                <a:spcPts val="800"/>
              </a:spcBef>
              <a:spcAft>
                <a:spcPts val="0"/>
              </a:spcAft>
              <a:buSzPts val="1100"/>
              <a:buChar char="･"/>
              <a:defRPr/>
            </a:lvl2pPr>
            <a:lvl3pPr indent="-298450" lvl="2" marL="1371600">
              <a:lnSpc>
                <a:spcPct val="135000"/>
              </a:lnSpc>
              <a:spcBef>
                <a:spcPts val="800"/>
              </a:spcBef>
              <a:spcAft>
                <a:spcPts val="0"/>
              </a:spcAft>
              <a:buSzPts val="1100"/>
              <a:buChar char="･"/>
              <a:defRPr/>
            </a:lvl3pPr>
            <a:lvl4pPr indent="-298450" lvl="3" marL="1828800">
              <a:lnSpc>
                <a:spcPct val="135000"/>
              </a:lnSpc>
              <a:spcBef>
                <a:spcPts val="800"/>
              </a:spcBef>
              <a:spcAft>
                <a:spcPts val="0"/>
              </a:spcAft>
              <a:buSzPts val="1100"/>
              <a:buChar char="･"/>
              <a:defRPr/>
            </a:lvl4pPr>
            <a:lvl5pPr indent="-298450" lvl="4" marL="2286000">
              <a:lnSpc>
                <a:spcPct val="135000"/>
              </a:lnSpc>
              <a:spcBef>
                <a:spcPts val="800"/>
              </a:spcBef>
              <a:spcAft>
                <a:spcPts val="0"/>
              </a:spcAft>
              <a:buSzPts val="1100"/>
              <a:buChar char="･"/>
              <a:defRPr/>
            </a:lvl5pPr>
            <a:lvl6pPr indent="-298450" lvl="5" marL="2743200">
              <a:lnSpc>
                <a:spcPct val="135000"/>
              </a:lnSpc>
              <a:spcBef>
                <a:spcPts val="800"/>
              </a:spcBef>
              <a:spcAft>
                <a:spcPts val="0"/>
              </a:spcAft>
              <a:buSzPts val="1100"/>
              <a:buChar char="･"/>
              <a:defRPr/>
            </a:lvl6pPr>
            <a:lvl7pPr indent="-298450" lvl="6" marL="3200400">
              <a:lnSpc>
                <a:spcPct val="135000"/>
              </a:lnSpc>
              <a:spcBef>
                <a:spcPts val="800"/>
              </a:spcBef>
              <a:spcAft>
                <a:spcPts val="0"/>
              </a:spcAft>
              <a:buSzPts val="1100"/>
              <a:buChar char="･"/>
              <a:defRPr/>
            </a:lvl7pPr>
            <a:lvl8pPr indent="-298450" lvl="7" marL="3657600">
              <a:lnSpc>
                <a:spcPct val="135000"/>
              </a:lnSpc>
              <a:spcBef>
                <a:spcPts val="800"/>
              </a:spcBef>
              <a:spcAft>
                <a:spcPts val="0"/>
              </a:spcAft>
              <a:buSzPts val="1100"/>
              <a:buChar char="･"/>
              <a:defRPr/>
            </a:lvl8pPr>
            <a:lvl9pPr indent="-298450" lvl="8" marL="4114800">
              <a:lnSpc>
                <a:spcPct val="135000"/>
              </a:lnSpc>
              <a:spcBef>
                <a:spcPts val="800"/>
              </a:spcBef>
              <a:spcAft>
                <a:spcPts val="800"/>
              </a:spcAft>
              <a:buSzPts val="11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data large pie">
  <p:cSld name="CUSTOM_4_11">
    <p:spTree>
      <p:nvGrpSpPr>
        <p:cNvPr id="154" name="Shape 154"/>
        <p:cNvGrpSpPr/>
        <p:nvPr/>
      </p:nvGrpSpPr>
      <p:grpSpPr>
        <a:xfrm>
          <a:off x="0" y="0"/>
          <a:ext cx="0" cy="0"/>
          <a:chOff x="0" y="0"/>
          <a:chExt cx="0" cy="0"/>
        </a:xfrm>
      </p:grpSpPr>
      <p:cxnSp>
        <p:nvCxnSpPr>
          <p:cNvPr id="155" name="Google Shape;155;p23"/>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156" name="Google Shape;156;p23"/>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157" name="Google Shape;157;p23"/>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algn="ctr">
              <a:buNone/>
              <a:defRPr sz="600">
                <a:latin typeface="Red Hat Text Medium"/>
                <a:ea typeface="Red Hat Text Medium"/>
                <a:cs typeface="Red Hat Text Medium"/>
                <a:sym typeface="Red Hat Text Medium"/>
              </a:defRPr>
            </a:lvl1pPr>
            <a:lvl2pPr lvl="1" algn="ctr">
              <a:buNone/>
              <a:defRPr sz="600">
                <a:latin typeface="Red Hat Text Medium"/>
                <a:ea typeface="Red Hat Text Medium"/>
                <a:cs typeface="Red Hat Text Medium"/>
                <a:sym typeface="Red Hat Text Medium"/>
              </a:defRPr>
            </a:lvl2pPr>
            <a:lvl3pPr lvl="2" algn="ctr">
              <a:buNone/>
              <a:defRPr sz="600">
                <a:latin typeface="Red Hat Text Medium"/>
                <a:ea typeface="Red Hat Text Medium"/>
                <a:cs typeface="Red Hat Text Medium"/>
                <a:sym typeface="Red Hat Text Medium"/>
              </a:defRPr>
            </a:lvl3pPr>
            <a:lvl4pPr lvl="3" algn="ctr">
              <a:buNone/>
              <a:defRPr sz="600">
                <a:latin typeface="Red Hat Text Medium"/>
                <a:ea typeface="Red Hat Text Medium"/>
                <a:cs typeface="Red Hat Text Medium"/>
                <a:sym typeface="Red Hat Text Medium"/>
              </a:defRPr>
            </a:lvl4pPr>
            <a:lvl5pPr lvl="4" algn="ctr">
              <a:buNone/>
              <a:defRPr sz="600">
                <a:latin typeface="Red Hat Text Medium"/>
                <a:ea typeface="Red Hat Text Medium"/>
                <a:cs typeface="Red Hat Text Medium"/>
                <a:sym typeface="Red Hat Text Medium"/>
              </a:defRPr>
            </a:lvl5pPr>
            <a:lvl6pPr lvl="5" algn="ctr">
              <a:buNone/>
              <a:defRPr sz="600">
                <a:latin typeface="Red Hat Text Medium"/>
                <a:ea typeface="Red Hat Text Medium"/>
                <a:cs typeface="Red Hat Text Medium"/>
                <a:sym typeface="Red Hat Text Medium"/>
              </a:defRPr>
            </a:lvl6pPr>
            <a:lvl7pPr lvl="6" algn="ctr">
              <a:buNone/>
              <a:defRPr sz="600">
                <a:latin typeface="Red Hat Text Medium"/>
                <a:ea typeface="Red Hat Text Medium"/>
                <a:cs typeface="Red Hat Text Medium"/>
                <a:sym typeface="Red Hat Text Medium"/>
              </a:defRPr>
            </a:lvl7pPr>
            <a:lvl8pPr lvl="7" algn="ctr">
              <a:buNone/>
              <a:defRPr sz="600">
                <a:latin typeface="Red Hat Text Medium"/>
                <a:ea typeface="Red Hat Text Medium"/>
                <a:cs typeface="Red Hat Text Medium"/>
                <a:sym typeface="Red Hat Text Medium"/>
              </a:defRPr>
            </a:lvl8pPr>
            <a:lvl9pPr lvl="8"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158" name="Google Shape;158;p23"/>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159" name="Google Shape;159;p23"/>
          <p:cNvSpPr txBox="1"/>
          <p:nvPr>
            <p:ph idx="1" type="subTitle"/>
          </p:nvPr>
        </p:nvSpPr>
        <p:spPr>
          <a:xfrm>
            <a:off x="663788" y="4627163"/>
            <a:ext cx="6001800" cy="420000"/>
          </a:xfrm>
          <a:prstGeom prst="rect">
            <a:avLst/>
          </a:prstGeom>
        </p:spPr>
        <p:txBody>
          <a:bodyPr anchorCtr="0" anchor="b" bIns="0" lIns="0" spcFirstLastPara="1" rIns="0" wrap="square" tIns="0">
            <a:noAutofit/>
          </a:bodyPr>
          <a:lstStyle>
            <a:lvl1pPr lvl="0">
              <a:lnSpc>
                <a:spcPct val="115000"/>
              </a:lnSpc>
              <a:spcBef>
                <a:spcPts val="0"/>
              </a:spcBef>
              <a:spcAft>
                <a:spcPts val="0"/>
              </a:spcAft>
              <a:buNone/>
              <a:defRPr sz="600">
                <a:solidFill>
                  <a:schemeClr val="dk1"/>
                </a:solidFill>
              </a:defRPr>
            </a:lvl1pPr>
            <a:lvl2pPr lvl="1">
              <a:lnSpc>
                <a:spcPct val="115000"/>
              </a:lnSpc>
              <a:spcBef>
                <a:spcPts val="0"/>
              </a:spcBef>
              <a:spcAft>
                <a:spcPts val="0"/>
              </a:spcAft>
              <a:buNone/>
              <a:defRPr sz="600">
                <a:solidFill>
                  <a:schemeClr val="dk1"/>
                </a:solidFill>
              </a:defRPr>
            </a:lvl2pPr>
            <a:lvl3pPr lvl="2">
              <a:lnSpc>
                <a:spcPct val="115000"/>
              </a:lnSpc>
              <a:spcBef>
                <a:spcPts val="0"/>
              </a:spcBef>
              <a:spcAft>
                <a:spcPts val="0"/>
              </a:spcAft>
              <a:buNone/>
              <a:defRPr sz="600">
                <a:solidFill>
                  <a:schemeClr val="dk1"/>
                </a:solidFill>
              </a:defRPr>
            </a:lvl3pPr>
            <a:lvl4pPr lvl="3">
              <a:lnSpc>
                <a:spcPct val="115000"/>
              </a:lnSpc>
              <a:spcBef>
                <a:spcPts val="0"/>
              </a:spcBef>
              <a:spcAft>
                <a:spcPts val="0"/>
              </a:spcAft>
              <a:buNone/>
              <a:defRPr sz="600">
                <a:solidFill>
                  <a:schemeClr val="dk1"/>
                </a:solidFill>
              </a:defRPr>
            </a:lvl4pPr>
            <a:lvl5pPr lvl="4">
              <a:lnSpc>
                <a:spcPct val="115000"/>
              </a:lnSpc>
              <a:spcBef>
                <a:spcPts val="0"/>
              </a:spcBef>
              <a:spcAft>
                <a:spcPts val="0"/>
              </a:spcAft>
              <a:buNone/>
              <a:defRPr sz="600">
                <a:solidFill>
                  <a:schemeClr val="dk1"/>
                </a:solidFill>
              </a:defRPr>
            </a:lvl5pPr>
            <a:lvl6pPr lvl="5">
              <a:lnSpc>
                <a:spcPct val="115000"/>
              </a:lnSpc>
              <a:spcBef>
                <a:spcPts val="0"/>
              </a:spcBef>
              <a:spcAft>
                <a:spcPts val="0"/>
              </a:spcAft>
              <a:buNone/>
              <a:defRPr sz="600">
                <a:solidFill>
                  <a:schemeClr val="dk1"/>
                </a:solidFill>
              </a:defRPr>
            </a:lvl6pPr>
            <a:lvl7pPr lvl="6">
              <a:lnSpc>
                <a:spcPct val="115000"/>
              </a:lnSpc>
              <a:spcBef>
                <a:spcPts val="0"/>
              </a:spcBef>
              <a:spcAft>
                <a:spcPts val="0"/>
              </a:spcAft>
              <a:buNone/>
              <a:defRPr sz="600">
                <a:solidFill>
                  <a:schemeClr val="dk1"/>
                </a:solidFill>
              </a:defRPr>
            </a:lvl7pPr>
            <a:lvl8pPr lvl="7">
              <a:lnSpc>
                <a:spcPct val="115000"/>
              </a:lnSpc>
              <a:spcBef>
                <a:spcPts val="0"/>
              </a:spcBef>
              <a:spcAft>
                <a:spcPts val="0"/>
              </a:spcAft>
              <a:buNone/>
              <a:defRPr sz="600">
                <a:solidFill>
                  <a:schemeClr val="dk1"/>
                </a:solidFill>
              </a:defRPr>
            </a:lvl8pPr>
            <a:lvl9pPr lvl="8">
              <a:lnSpc>
                <a:spcPct val="115000"/>
              </a:lnSpc>
              <a:spcBef>
                <a:spcPts val="0"/>
              </a:spcBef>
              <a:spcAft>
                <a:spcPts val="0"/>
              </a:spcAft>
              <a:buNone/>
              <a:defRPr sz="600">
                <a:solidFill>
                  <a:schemeClr val="dk1"/>
                </a:solidFill>
              </a:defRPr>
            </a:lvl9pPr>
          </a:lstStyle>
          <a:p/>
        </p:txBody>
      </p:sp>
      <p:sp>
        <p:nvSpPr>
          <p:cNvPr id="160" name="Google Shape;160;p23"/>
          <p:cNvSpPr txBox="1"/>
          <p:nvPr>
            <p:ph idx="2" type="subTitle"/>
          </p:nvPr>
        </p:nvSpPr>
        <p:spPr>
          <a:xfrm>
            <a:off x="665850" y="1947525"/>
            <a:ext cx="2387100" cy="2001600"/>
          </a:xfrm>
          <a:prstGeom prst="rect">
            <a:avLst/>
          </a:prstGeom>
        </p:spPr>
        <p:txBody>
          <a:bodyPr anchorCtr="0" anchor="t" bIns="0" lIns="0" spcFirstLastPara="1" rIns="0" wrap="square" tIns="0">
            <a:noAutofit/>
          </a:bodyPr>
          <a:lstStyle>
            <a:lvl1pPr lvl="0">
              <a:lnSpc>
                <a:spcPct val="155000"/>
              </a:lnSpc>
              <a:spcBef>
                <a:spcPts val="0"/>
              </a:spcBef>
              <a:spcAft>
                <a:spcPts val="0"/>
              </a:spcAft>
              <a:buNone/>
              <a:defRPr>
                <a:solidFill>
                  <a:schemeClr val="accent1"/>
                </a:solidFill>
                <a:latin typeface="Red Hat Display"/>
                <a:ea typeface="Red Hat Display"/>
                <a:cs typeface="Red Hat Display"/>
                <a:sym typeface="Red Hat Display"/>
              </a:defRPr>
            </a:lvl1pPr>
            <a:lvl2pPr lvl="1">
              <a:lnSpc>
                <a:spcPct val="155000"/>
              </a:lnSpc>
              <a:spcBef>
                <a:spcPts val="0"/>
              </a:spcBef>
              <a:spcAft>
                <a:spcPts val="0"/>
              </a:spcAft>
              <a:buNone/>
              <a:defRPr>
                <a:solidFill>
                  <a:schemeClr val="accent1"/>
                </a:solidFill>
                <a:latin typeface="Red Hat Display"/>
                <a:ea typeface="Red Hat Display"/>
                <a:cs typeface="Red Hat Display"/>
                <a:sym typeface="Red Hat Display"/>
              </a:defRPr>
            </a:lvl2pPr>
            <a:lvl3pPr lvl="2">
              <a:lnSpc>
                <a:spcPct val="155000"/>
              </a:lnSpc>
              <a:spcBef>
                <a:spcPts val="0"/>
              </a:spcBef>
              <a:spcAft>
                <a:spcPts val="0"/>
              </a:spcAft>
              <a:buNone/>
              <a:defRPr>
                <a:solidFill>
                  <a:schemeClr val="accent1"/>
                </a:solidFill>
                <a:latin typeface="Red Hat Display"/>
                <a:ea typeface="Red Hat Display"/>
                <a:cs typeface="Red Hat Display"/>
                <a:sym typeface="Red Hat Display"/>
              </a:defRPr>
            </a:lvl3pPr>
            <a:lvl4pPr lvl="3">
              <a:lnSpc>
                <a:spcPct val="155000"/>
              </a:lnSpc>
              <a:spcBef>
                <a:spcPts val="0"/>
              </a:spcBef>
              <a:spcAft>
                <a:spcPts val="0"/>
              </a:spcAft>
              <a:buNone/>
              <a:defRPr>
                <a:solidFill>
                  <a:schemeClr val="accent1"/>
                </a:solidFill>
                <a:latin typeface="Red Hat Display"/>
                <a:ea typeface="Red Hat Display"/>
                <a:cs typeface="Red Hat Display"/>
                <a:sym typeface="Red Hat Display"/>
              </a:defRPr>
            </a:lvl4pPr>
            <a:lvl5pPr lvl="4">
              <a:lnSpc>
                <a:spcPct val="155000"/>
              </a:lnSpc>
              <a:spcBef>
                <a:spcPts val="0"/>
              </a:spcBef>
              <a:spcAft>
                <a:spcPts val="0"/>
              </a:spcAft>
              <a:buNone/>
              <a:defRPr>
                <a:solidFill>
                  <a:schemeClr val="accent1"/>
                </a:solidFill>
                <a:latin typeface="Red Hat Display"/>
                <a:ea typeface="Red Hat Display"/>
                <a:cs typeface="Red Hat Display"/>
                <a:sym typeface="Red Hat Display"/>
              </a:defRPr>
            </a:lvl5pPr>
            <a:lvl6pPr lvl="5">
              <a:lnSpc>
                <a:spcPct val="155000"/>
              </a:lnSpc>
              <a:spcBef>
                <a:spcPts val="0"/>
              </a:spcBef>
              <a:spcAft>
                <a:spcPts val="0"/>
              </a:spcAft>
              <a:buNone/>
              <a:defRPr>
                <a:solidFill>
                  <a:schemeClr val="accent1"/>
                </a:solidFill>
                <a:latin typeface="Red Hat Display"/>
                <a:ea typeface="Red Hat Display"/>
                <a:cs typeface="Red Hat Display"/>
                <a:sym typeface="Red Hat Display"/>
              </a:defRPr>
            </a:lvl6pPr>
            <a:lvl7pPr lvl="6">
              <a:lnSpc>
                <a:spcPct val="155000"/>
              </a:lnSpc>
              <a:spcBef>
                <a:spcPts val="0"/>
              </a:spcBef>
              <a:spcAft>
                <a:spcPts val="0"/>
              </a:spcAft>
              <a:buNone/>
              <a:defRPr>
                <a:solidFill>
                  <a:schemeClr val="accent1"/>
                </a:solidFill>
                <a:latin typeface="Red Hat Display"/>
                <a:ea typeface="Red Hat Display"/>
                <a:cs typeface="Red Hat Display"/>
                <a:sym typeface="Red Hat Display"/>
              </a:defRPr>
            </a:lvl7pPr>
            <a:lvl8pPr lvl="7">
              <a:lnSpc>
                <a:spcPct val="155000"/>
              </a:lnSpc>
              <a:spcBef>
                <a:spcPts val="0"/>
              </a:spcBef>
              <a:spcAft>
                <a:spcPts val="0"/>
              </a:spcAft>
              <a:buNone/>
              <a:defRPr>
                <a:solidFill>
                  <a:schemeClr val="accent1"/>
                </a:solidFill>
                <a:latin typeface="Red Hat Display"/>
                <a:ea typeface="Red Hat Display"/>
                <a:cs typeface="Red Hat Display"/>
                <a:sym typeface="Red Hat Display"/>
              </a:defRPr>
            </a:lvl8pPr>
            <a:lvl9pPr lvl="8">
              <a:lnSpc>
                <a:spcPct val="155000"/>
              </a:lnSpc>
              <a:spcBef>
                <a:spcPts val="0"/>
              </a:spcBef>
              <a:spcAft>
                <a:spcPts val="0"/>
              </a:spcAft>
              <a:buNone/>
              <a:defRPr>
                <a:solidFill>
                  <a:schemeClr val="accent1"/>
                </a:solidFill>
                <a:latin typeface="Red Hat Display"/>
                <a:ea typeface="Red Hat Display"/>
                <a:cs typeface="Red Hat Display"/>
                <a:sym typeface="Red Hat Display"/>
              </a:defRPr>
            </a:lvl9pPr>
          </a:lstStyle>
          <a:p/>
        </p:txBody>
      </p:sp>
      <p:sp>
        <p:nvSpPr>
          <p:cNvPr id="161" name="Google Shape;161;p23"/>
          <p:cNvSpPr txBox="1"/>
          <p:nvPr>
            <p:ph idx="3" type="subTitle"/>
          </p:nvPr>
        </p:nvSpPr>
        <p:spPr>
          <a:xfrm>
            <a:off x="6808678" y="2286319"/>
            <a:ext cx="685800" cy="396600"/>
          </a:xfrm>
          <a:prstGeom prst="rect">
            <a:avLst/>
          </a:prstGeom>
        </p:spPr>
        <p:txBody>
          <a:bodyPr anchorCtr="0" anchor="t" bIns="0" lIns="0" spcFirstLastPara="1" rIns="0" wrap="square" tIns="0">
            <a:noAutofit/>
          </a:bodyPr>
          <a:lstStyle>
            <a:lvl1pPr lvl="0">
              <a:lnSpc>
                <a:spcPct val="100000"/>
              </a:lnSpc>
              <a:spcBef>
                <a:spcPts val="0"/>
              </a:spcBef>
              <a:spcAft>
                <a:spcPts val="0"/>
              </a:spcAft>
              <a:buNone/>
              <a:defRPr sz="800"/>
            </a:lvl1pPr>
            <a:lvl2pPr lvl="1">
              <a:lnSpc>
                <a:spcPct val="100000"/>
              </a:lnSpc>
              <a:spcBef>
                <a:spcPts val="0"/>
              </a:spcBef>
              <a:spcAft>
                <a:spcPts val="0"/>
              </a:spcAft>
              <a:buNone/>
              <a:defRPr b="1" sz="800"/>
            </a:lvl2pPr>
            <a:lvl3pPr lvl="2">
              <a:lnSpc>
                <a:spcPct val="100000"/>
              </a:lnSpc>
              <a:spcBef>
                <a:spcPts val="0"/>
              </a:spcBef>
              <a:spcAft>
                <a:spcPts val="0"/>
              </a:spcAft>
              <a:buNone/>
              <a:defRPr b="1" sz="800"/>
            </a:lvl3pPr>
            <a:lvl4pPr lvl="3">
              <a:lnSpc>
                <a:spcPct val="100000"/>
              </a:lnSpc>
              <a:spcBef>
                <a:spcPts val="0"/>
              </a:spcBef>
              <a:spcAft>
                <a:spcPts val="0"/>
              </a:spcAft>
              <a:buNone/>
              <a:defRPr b="1" sz="800"/>
            </a:lvl4pPr>
            <a:lvl5pPr lvl="4">
              <a:lnSpc>
                <a:spcPct val="100000"/>
              </a:lnSpc>
              <a:spcBef>
                <a:spcPts val="0"/>
              </a:spcBef>
              <a:spcAft>
                <a:spcPts val="0"/>
              </a:spcAft>
              <a:buNone/>
              <a:defRPr b="1" sz="800"/>
            </a:lvl5pPr>
            <a:lvl6pPr lvl="5">
              <a:lnSpc>
                <a:spcPct val="100000"/>
              </a:lnSpc>
              <a:spcBef>
                <a:spcPts val="0"/>
              </a:spcBef>
              <a:spcAft>
                <a:spcPts val="0"/>
              </a:spcAft>
              <a:buNone/>
              <a:defRPr b="1" sz="800"/>
            </a:lvl6pPr>
            <a:lvl7pPr lvl="6">
              <a:lnSpc>
                <a:spcPct val="100000"/>
              </a:lnSpc>
              <a:spcBef>
                <a:spcPts val="0"/>
              </a:spcBef>
              <a:spcAft>
                <a:spcPts val="0"/>
              </a:spcAft>
              <a:buNone/>
              <a:defRPr b="1" sz="800"/>
            </a:lvl7pPr>
            <a:lvl8pPr lvl="7">
              <a:lnSpc>
                <a:spcPct val="100000"/>
              </a:lnSpc>
              <a:spcBef>
                <a:spcPts val="0"/>
              </a:spcBef>
              <a:spcAft>
                <a:spcPts val="0"/>
              </a:spcAft>
              <a:buNone/>
              <a:defRPr b="1" sz="800"/>
            </a:lvl8pPr>
            <a:lvl9pPr lvl="8">
              <a:lnSpc>
                <a:spcPct val="100000"/>
              </a:lnSpc>
              <a:spcBef>
                <a:spcPts val="0"/>
              </a:spcBef>
              <a:spcAft>
                <a:spcPts val="0"/>
              </a:spcAft>
              <a:buNone/>
              <a:defRPr b="1" sz="800"/>
            </a:lvl9pPr>
          </a:lstStyle>
          <a:p/>
        </p:txBody>
      </p:sp>
      <p:sp>
        <p:nvSpPr>
          <p:cNvPr id="162" name="Google Shape;162;p23"/>
          <p:cNvSpPr txBox="1"/>
          <p:nvPr>
            <p:ph idx="4" type="subTitle"/>
          </p:nvPr>
        </p:nvSpPr>
        <p:spPr>
          <a:xfrm>
            <a:off x="7713384" y="2286319"/>
            <a:ext cx="685800" cy="396600"/>
          </a:xfrm>
          <a:prstGeom prst="rect">
            <a:avLst/>
          </a:prstGeom>
        </p:spPr>
        <p:txBody>
          <a:bodyPr anchorCtr="0" anchor="t" bIns="0" lIns="0" spcFirstLastPara="1" rIns="0" wrap="square" tIns="0">
            <a:noAutofit/>
          </a:bodyPr>
          <a:lstStyle>
            <a:lvl1pPr lvl="0">
              <a:lnSpc>
                <a:spcPct val="100000"/>
              </a:lnSpc>
              <a:spcBef>
                <a:spcPts val="0"/>
              </a:spcBef>
              <a:spcAft>
                <a:spcPts val="0"/>
              </a:spcAft>
              <a:buNone/>
              <a:defRPr sz="800"/>
            </a:lvl1pPr>
            <a:lvl2pPr lvl="1">
              <a:lnSpc>
                <a:spcPct val="100000"/>
              </a:lnSpc>
              <a:spcBef>
                <a:spcPts val="0"/>
              </a:spcBef>
              <a:spcAft>
                <a:spcPts val="0"/>
              </a:spcAft>
              <a:buNone/>
              <a:defRPr b="1" sz="800"/>
            </a:lvl2pPr>
            <a:lvl3pPr lvl="2">
              <a:lnSpc>
                <a:spcPct val="100000"/>
              </a:lnSpc>
              <a:spcBef>
                <a:spcPts val="0"/>
              </a:spcBef>
              <a:spcAft>
                <a:spcPts val="0"/>
              </a:spcAft>
              <a:buNone/>
              <a:defRPr b="1" sz="800"/>
            </a:lvl3pPr>
            <a:lvl4pPr lvl="3">
              <a:lnSpc>
                <a:spcPct val="100000"/>
              </a:lnSpc>
              <a:spcBef>
                <a:spcPts val="0"/>
              </a:spcBef>
              <a:spcAft>
                <a:spcPts val="0"/>
              </a:spcAft>
              <a:buNone/>
              <a:defRPr b="1" sz="800"/>
            </a:lvl4pPr>
            <a:lvl5pPr lvl="4">
              <a:lnSpc>
                <a:spcPct val="100000"/>
              </a:lnSpc>
              <a:spcBef>
                <a:spcPts val="0"/>
              </a:spcBef>
              <a:spcAft>
                <a:spcPts val="0"/>
              </a:spcAft>
              <a:buNone/>
              <a:defRPr b="1" sz="800"/>
            </a:lvl5pPr>
            <a:lvl6pPr lvl="5">
              <a:lnSpc>
                <a:spcPct val="100000"/>
              </a:lnSpc>
              <a:spcBef>
                <a:spcPts val="0"/>
              </a:spcBef>
              <a:spcAft>
                <a:spcPts val="0"/>
              </a:spcAft>
              <a:buNone/>
              <a:defRPr b="1" sz="800"/>
            </a:lvl6pPr>
            <a:lvl7pPr lvl="6">
              <a:lnSpc>
                <a:spcPct val="100000"/>
              </a:lnSpc>
              <a:spcBef>
                <a:spcPts val="0"/>
              </a:spcBef>
              <a:spcAft>
                <a:spcPts val="0"/>
              </a:spcAft>
              <a:buNone/>
              <a:defRPr b="1" sz="800"/>
            </a:lvl7pPr>
            <a:lvl8pPr lvl="7">
              <a:lnSpc>
                <a:spcPct val="100000"/>
              </a:lnSpc>
              <a:spcBef>
                <a:spcPts val="0"/>
              </a:spcBef>
              <a:spcAft>
                <a:spcPts val="0"/>
              </a:spcAft>
              <a:buNone/>
              <a:defRPr b="1" sz="800"/>
            </a:lvl8pPr>
            <a:lvl9pPr lvl="8">
              <a:lnSpc>
                <a:spcPct val="100000"/>
              </a:lnSpc>
              <a:spcBef>
                <a:spcPts val="0"/>
              </a:spcBef>
              <a:spcAft>
                <a:spcPts val="0"/>
              </a:spcAft>
              <a:buNone/>
              <a:defRPr b="1" sz="800"/>
            </a:lvl9pPr>
          </a:lstStyle>
          <a:p/>
        </p:txBody>
      </p:sp>
      <p:sp>
        <p:nvSpPr>
          <p:cNvPr id="163" name="Google Shape;163;p23"/>
          <p:cNvSpPr txBox="1"/>
          <p:nvPr>
            <p:ph idx="5" type="subTitle"/>
          </p:nvPr>
        </p:nvSpPr>
        <p:spPr>
          <a:xfrm>
            <a:off x="6808678" y="2881220"/>
            <a:ext cx="685800" cy="396600"/>
          </a:xfrm>
          <a:prstGeom prst="rect">
            <a:avLst/>
          </a:prstGeom>
        </p:spPr>
        <p:txBody>
          <a:bodyPr anchorCtr="0" anchor="t" bIns="0" lIns="0" spcFirstLastPara="1" rIns="0" wrap="square" tIns="0">
            <a:noAutofit/>
          </a:bodyPr>
          <a:lstStyle>
            <a:lvl1pPr lvl="0">
              <a:lnSpc>
                <a:spcPct val="100000"/>
              </a:lnSpc>
              <a:spcBef>
                <a:spcPts val="0"/>
              </a:spcBef>
              <a:spcAft>
                <a:spcPts val="0"/>
              </a:spcAft>
              <a:buNone/>
              <a:defRPr sz="800"/>
            </a:lvl1pPr>
            <a:lvl2pPr lvl="1">
              <a:lnSpc>
                <a:spcPct val="100000"/>
              </a:lnSpc>
              <a:spcBef>
                <a:spcPts val="0"/>
              </a:spcBef>
              <a:spcAft>
                <a:spcPts val="0"/>
              </a:spcAft>
              <a:buNone/>
              <a:defRPr b="1" sz="800"/>
            </a:lvl2pPr>
            <a:lvl3pPr lvl="2">
              <a:lnSpc>
                <a:spcPct val="100000"/>
              </a:lnSpc>
              <a:spcBef>
                <a:spcPts val="0"/>
              </a:spcBef>
              <a:spcAft>
                <a:spcPts val="0"/>
              </a:spcAft>
              <a:buNone/>
              <a:defRPr b="1" sz="800"/>
            </a:lvl3pPr>
            <a:lvl4pPr lvl="3">
              <a:lnSpc>
                <a:spcPct val="100000"/>
              </a:lnSpc>
              <a:spcBef>
                <a:spcPts val="0"/>
              </a:spcBef>
              <a:spcAft>
                <a:spcPts val="0"/>
              </a:spcAft>
              <a:buNone/>
              <a:defRPr b="1" sz="800"/>
            </a:lvl4pPr>
            <a:lvl5pPr lvl="4">
              <a:lnSpc>
                <a:spcPct val="100000"/>
              </a:lnSpc>
              <a:spcBef>
                <a:spcPts val="0"/>
              </a:spcBef>
              <a:spcAft>
                <a:spcPts val="0"/>
              </a:spcAft>
              <a:buNone/>
              <a:defRPr b="1" sz="800"/>
            </a:lvl5pPr>
            <a:lvl6pPr lvl="5">
              <a:lnSpc>
                <a:spcPct val="100000"/>
              </a:lnSpc>
              <a:spcBef>
                <a:spcPts val="0"/>
              </a:spcBef>
              <a:spcAft>
                <a:spcPts val="0"/>
              </a:spcAft>
              <a:buNone/>
              <a:defRPr b="1" sz="800"/>
            </a:lvl6pPr>
            <a:lvl7pPr lvl="6">
              <a:lnSpc>
                <a:spcPct val="100000"/>
              </a:lnSpc>
              <a:spcBef>
                <a:spcPts val="0"/>
              </a:spcBef>
              <a:spcAft>
                <a:spcPts val="0"/>
              </a:spcAft>
              <a:buNone/>
              <a:defRPr b="1" sz="800"/>
            </a:lvl7pPr>
            <a:lvl8pPr lvl="7">
              <a:lnSpc>
                <a:spcPct val="100000"/>
              </a:lnSpc>
              <a:spcBef>
                <a:spcPts val="0"/>
              </a:spcBef>
              <a:spcAft>
                <a:spcPts val="0"/>
              </a:spcAft>
              <a:buNone/>
              <a:defRPr b="1" sz="800"/>
            </a:lvl8pPr>
            <a:lvl9pPr lvl="8">
              <a:lnSpc>
                <a:spcPct val="100000"/>
              </a:lnSpc>
              <a:spcBef>
                <a:spcPts val="0"/>
              </a:spcBef>
              <a:spcAft>
                <a:spcPts val="0"/>
              </a:spcAft>
              <a:buNone/>
              <a:defRPr b="1" sz="800"/>
            </a:lvl9pPr>
          </a:lstStyle>
          <a:p/>
        </p:txBody>
      </p:sp>
      <p:sp>
        <p:nvSpPr>
          <p:cNvPr id="164" name="Google Shape;164;p23"/>
          <p:cNvSpPr txBox="1"/>
          <p:nvPr>
            <p:ph idx="6" type="subTitle"/>
          </p:nvPr>
        </p:nvSpPr>
        <p:spPr>
          <a:xfrm>
            <a:off x="7713384" y="2881220"/>
            <a:ext cx="685800" cy="396600"/>
          </a:xfrm>
          <a:prstGeom prst="rect">
            <a:avLst/>
          </a:prstGeom>
        </p:spPr>
        <p:txBody>
          <a:bodyPr anchorCtr="0" anchor="t" bIns="0" lIns="0" spcFirstLastPara="1" rIns="0" wrap="square" tIns="0">
            <a:noAutofit/>
          </a:bodyPr>
          <a:lstStyle>
            <a:lvl1pPr lvl="0">
              <a:lnSpc>
                <a:spcPct val="100000"/>
              </a:lnSpc>
              <a:spcBef>
                <a:spcPts val="0"/>
              </a:spcBef>
              <a:spcAft>
                <a:spcPts val="0"/>
              </a:spcAft>
              <a:buNone/>
              <a:defRPr sz="800"/>
            </a:lvl1pPr>
            <a:lvl2pPr lvl="1">
              <a:lnSpc>
                <a:spcPct val="100000"/>
              </a:lnSpc>
              <a:spcBef>
                <a:spcPts val="0"/>
              </a:spcBef>
              <a:spcAft>
                <a:spcPts val="0"/>
              </a:spcAft>
              <a:buNone/>
              <a:defRPr b="1" sz="800"/>
            </a:lvl2pPr>
            <a:lvl3pPr lvl="2">
              <a:lnSpc>
                <a:spcPct val="100000"/>
              </a:lnSpc>
              <a:spcBef>
                <a:spcPts val="0"/>
              </a:spcBef>
              <a:spcAft>
                <a:spcPts val="0"/>
              </a:spcAft>
              <a:buNone/>
              <a:defRPr b="1" sz="800"/>
            </a:lvl3pPr>
            <a:lvl4pPr lvl="3">
              <a:lnSpc>
                <a:spcPct val="100000"/>
              </a:lnSpc>
              <a:spcBef>
                <a:spcPts val="0"/>
              </a:spcBef>
              <a:spcAft>
                <a:spcPts val="0"/>
              </a:spcAft>
              <a:buNone/>
              <a:defRPr b="1" sz="800"/>
            </a:lvl4pPr>
            <a:lvl5pPr lvl="4">
              <a:lnSpc>
                <a:spcPct val="100000"/>
              </a:lnSpc>
              <a:spcBef>
                <a:spcPts val="0"/>
              </a:spcBef>
              <a:spcAft>
                <a:spcPts val="0"/>
              </a:spcAft>
              <a:buNone/>
              <a:defRPr b="1" sz="800"/>
            </a:lvl5pPr>
            <a:lvl6pPr lvl="5">
              <a:lnSpc>
                <a:spcPct val="100000"/>
              </a:lnSpc>
              <a:spcBef>
                <a:spcPts val="0"/>
              </a:spcBef>
              <a:spcAft>
                <a:spcPts val="0"/>
              </a:spcAft>
              <a:buNone/>
              <a:defRPr b="1" sz="800"/>
            </a:lvl6pPr>
            <a:lvl7pPr lvl="6">
              <a:lnSpc>
                <a:spcPct val="100000"/>
              </a:lnSpc>
              <a:spcBef>
                <a:spcPts val="0"/>
              </a:spcBef>
              <a:spcAft>
                <a:spcPts val="0"/>
              </a:spcAft>
              <a:buNone/>
              <a:defRPr b="1" sz="800"/>
            </a:lvl7pPr>
            <a:lvl8pPr lvl="7">
              <a:lnSpc>
                <a:spcPct val="100000"/>
              </a:lnSpc>
              <a:spcBef>
                <a:spcPts val="0"/>
              </a:spcBef>
              <a:spcAft>
                <a:spcPts val="0"/>
              </a:spcAft>
              <a:buNone/>
              <a:defRPr b="1" sz="800"/>
            </a:lvl8pPr>
            <a:lvl9pPr lvl="8">
              <a:lnSpc>
                <a:spcPct val="100000"/>
              </a:lnSpc>
              <a:spcBef>
                <a:spcPts val="0"/>
              </a:spcBef>
              <a:spcAft>
                <a:spcPts val="0"/>
              </a:spcAft>
              <a:buNone/>
              <a:defRPr b="1" sz="800"/>
            </a:lvl9pPr>
          </a:lstStyle>
          <a:p/>
        </p:txBody>
      </p:sp>
      <p:sp>
        <p:nvSpPr>
          <p:cNvPr id="165" name="Google Shape;165;p23"/>
          <p:cNvSpPr txBox="1"/>
          <p:nvPr>
            <p:ph idx="7" type="subTitle"/>
          </p:nvPr>
        </p:nvSpPr>
        <p:spPr>
          <a:xfrm>
            <a:off x="6808678" y="3452645"/>
            <a:ext cx="685800" cy="396600"/>
          </a:xfrm>
          <a:prstGeom prst="rect">
            <a:avLst/>
          </a:prstGeom>
        </p:spPr>
        <p:txBody>
          <a:bodyPr anchorCtr="0" anchor="t" bIns="0" lIns="0" spcFirstLastPara="1" rIns="0" wrap="square" tIns="0">
            <a:noAutofit/>
          </a:bodyPr>
          <a:lstStyle>
            <a:lvl1pPr lvl="0">
              <a:lnSpc>
                <a:spcPct val="100000"/>
              </a:lnSpc>
              <a:spcBef>
                <a:spcPts val="0"/>
              </a:spcBef>
              <a:spcAft>
                <a:spcPts val="0"/>
              </a:spcAft>
              <a:buNone/>
              <a:defRPr sz="800"/>
            </a:lvl1pPr>
            <a:lvl2pPr lvl="1">
              <a:lnSpc>
                <a:spcPct val="100000"/>
              </a:lnSpc>
              <a:spcBef>
                <a:spcPts val="0"/>
              </a:spcBef>
              <a:spcAft>
                <a:spcPts val="0"/>
              </a:spcAft>
              <a:buNone/>
              <a:defRPr b="1" sz="800"/>
            </a:lvl2pPr>
            <a:lvl3pPr lvl="2">
              <a:lnSpc>
                <a:spcPct val="100000"/>
              </a:lnSpc>
              <a:spcBef>
                <a:spcPts val="0"/>
              </a:spcBef>
              <a:spcAft>
                <a:spcPts val="0"/>
              </a:spcAft>
              <a:buNone/>
              <a:defRPr b="1" sz="800"/>
            </a:lvl3pPr>
            <a:lvl4pPr lvl="3">
              <a:lnSpc>
                <a:spcPct val="100000"/>
              </a:lnSpc>
              <a:spcBef>
                <a:spcPts val="0"/>
              </a:spcBef>
              <a:spcAft>
                <a:spcPts val="0"/>
              </a:spcAft>
              <a:buNone/>
              <a:defRPr b="1" sz="800"/>
            </a:lvl4pPr>
            <a:lvl5pPr lvl="4">
              <a:lnSpc>
                <a:spcPct val="100000"/>
              </a:lnSpc>
              <a:spcBef>
                <a:spcPts val="0"/>
              </a:spcBef>
              <a:spcAft>
                <a:spcPts val="0"/>
              </a:spcAft>
              <a:buNone/>
              <a:defRPr b="1" sz="800"/>
            </a:lvl5pPr>
            <a:lvl6pPr lvl="5">
              <a:lnSpc>
                <a:spcPct val="100000"/>
              </a:lnSpc>
              <a:spcBef>
                <a:spcPts val="0"/>
              </a:spcBef>
              <a:spcAft>
                <a:spcPts val="0"/>
              </a:spcAft>
              <a:buNone/>
              <a:defRPr b="1" sz="800"/>
            </a:lvl6pPr>
            <a:lvl7pPr lvl="6">
              <a:lnSpc>
                <a:spcPct val="100000"/>
              </a:lnSpc>
              <a:spcBef>
                <a:spcPts val="0"/>
              </a:spcBef>
              <a:spcAft>
                <a:spcPts val="0"/>
              </a:spcAft>
              <a:buNone/>
              <a:defRPr b="1" sz="800"/>
            </a:lvl7pPr>
            <a:lvl8pPr lvl="7">
              <a:lnSpc>
                <a:spcPct val="100000"/>
              </a:lnSpc>
              <a:spcBef>
                <a:spcPts val="0"/>
              </a:spcBef>
              <a:spcAft>
                <a:spcPts val="0"/>
              </a:spcAft>
              <a:buNone/>
              <a:defRPr b="1" sz="800"/>
            </a:lvl8pPr>
            <a:lvl9pPr lvl="8">
              <a:lnSpc>
                <a:spcPct val="100000"/>
              </a:lnSpc>
              <a:spcBef>
                <a:spcPts val="0"/>
              </a:spcBef>
              <a:spcAft>
                <a:spcPts val="0"/>
              </a:spcAft>
              <a:buNone/>
              <a:defRPr b="1" sz="800"/>
            </a:lvl9pPr>
          </a:lstStyle>
          <a:p/>
        </p:txBody>
      </p:sp>
      <p:sp>
        <p:nvSpPr>
          <p:cNvPr id="166" name="Google Shape;166;p23"/>
          <p:cNvSpPr txBox="1"/>
          <p:nvPr>
            <p:ph idx="8" type="subTitle"/>
          </p:nvPr>
        </p:nvSpPr>
        <p:spPr>
          <a:xfrm>
            <a:off x="7713384" y="3452645"/>
            <a:ext cx="685800" cy="396600"/>
          </a:xfrm>
          <a:prstGeom prst="rect">
            <a:avLst/>
          </a:prstGeom>
        </p:spPr>
        <p:txBody>
          <a:bodyPr anchorCtr="0" anchor="t" bIns="0" lIns="0" spcFirstLastPara="1" rIns="0" wrap="square" tIns="0">
            <a:noAutofit/>
          </a:bodyPr>
          <a:lstStyle>
            <a:lvl1pPr lvl="0">
              <a:lnSpc>
                <a:spcPct val="100000"/>
              </a:lnSpc>
              <a:spcBef>
                <a:spcPts val="0"/>
              </a:spcBef>
              <a:spcAft>
                <a:spcPts val="0"/>
              </a:spcAft>
              <a:buNone/>
              <a:defRPr sz="800"/>
            </a:lvl1pPr>
            <a:lvl2pPr lvl="1">
              <a:lnSpc>
                <a:spcPct val="100000"/>
              </a:lnSpc>
              <a:spcBef>
                <a:spcPts val="0"/>
              </a:spcBef>
              <a:spcAft>
                <a:spcPts val="0"/>
              </a:spcAft>
              <a:buNone/>
              <a:defRPr b="1" sz="800"/>
            </a:lvl2pPr>
            <a:lvl3pPr lvl="2">
              <a:lnSpc>
                <a:spcPct val="100000"/>
              </a:lnSpc>
              <a:spcBef>
                <a:spcPts val="0"/>
              </a:spcBef>
              <a:spcAft>
                <a:spcPts val="0"/>
              </a:spcAft>
              <a:buNone/>
              <a:defRPr b="1" sz="800"/>
            </a:lvl3pPr>
            <a:lvl4pPr lvl="3">
              <a:lnSpc>
                <a:spcPct val="100000"/>
              </a:lnSpc>
              <a:spcBef>
                <a:spcPts val="0"/>
              </a:spcBef>
              <a:spcAft>
                <a:spcPts val="0"/>
              </a:spcAft>
              <a:buNone/>
              <a:defRPr b="1" sz="800"/>
            </a:lvl4pPr>
            <a:lvl5pPr lvl="4">
              <a:lnSpc>
                <a:spcPct val="100000"/>
              </a:lnSpc>
              <a:spcBef>
                <a:spcPts val="0"/>
              </a:spcBef>
              <a:spcAft>
                <a:spcPts val="0"/>
              </a:spcAft>
              <a:buNone/>
              <a:defRPr b="1" sz="800"/>
            </a:lvl5pPr>
            <a:lvl6pPr lvl="5">
              <a:lnSpc>
                <a:spcPct val="100000"/>
              </a:lnSpc>
              <a:spcBef>
                <a:spcPts val="0"/>
              </a:spcBef>
              <a:spcAft>
                <a:spcPts val="0"/>
              </a:spcAft>
              <a:buNone/>
              <a:defRPr b="1" sz="800"/>
            </a:lvl6pPr>
            <a:lvl7pPr lvl="6">
              <a:lnSpc>
                <a:spcPct val="100000"/>
              </a:lnSpc>
              <a:spcBef>
                <a:spcPts val="0"/>
              </a:spcBef>
              <a:spcAft>
                <a:spcPts val="0"/>
              </a:spcAft>
              <a:buNone/>
              <a:defRPr b="1" sz="800"/>
            </a:lvl7pPr>
            <a:lvl8pPr lvl="7">
              <a:lnSpc>
                <a:spcPct val="100000"/>
              </a:lnSpc>
              <a:spcBef>
                <a:spcPts val="0"/>
              </a:spcBef>
              <a:spcAft>
                <a:spcPts val="0"/>
              </a:spcAft>
              <a:buNone/>
              <a:defRPr b="1" sz="800"/>
            </a:lvl8pPr>
            <a:lvl9pPr lvl="8">
              <a:lnSpc>
                <a:spcPct val="100000"/>
              </a:lnSpc>
              <a:spcBef>
                <a:spcPts val="0"/>
              </a:spcBef>
              <a:spcAft>
                <a:spcPts val="0"/>
              </a:spcAft>
              <a:buNone/>
              <a:defRPr b="1" sz="800"/>
            </a:lvl9pPr>
          </a:lstStyle>
          <a:p/>
        </p:txBody>
      </p:sp>
      <p:sp>
        <p:nvSpPr>
          <p:cNvPr id="167" name="Google Shape;167;p23"/>
          <p:cNvSpPr txBox="1"/>
          <p:nvPr>
            <p:ph idx="9"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2pPr>
            <a:lvl3pPr lvl="2">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3pPr>
            <a:lvl4pPr lvl="3">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4pPr>
            <a:lvl5pPr lvl="4">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5pPr>
            <a:lvl6pPr lvl="5">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6pPr>
            <a:lvl7pPr lvl="6">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7pPr>
            <a:lvl8pPr lvl="7">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8pPr>
            <a:lvl9pPr lvl="8">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9pPr>
          </a:lstStyle>
          <a:p/>
        </p:txBody>
      </p:sp>
      <p:sp>
        <p:nvSpPr>
          <p:cNvPr id="168" name="Google Shape;168;p23"/>
          <p:cNvSpPr txBox="1"/>
          <p:nvPr>
            <p:ph type="title"/>
          </p:nvPr>
        </p:nvSpPr>
        <p:spPr>
          <a:xfrm>
            <a:off x="663788" y="825263"/>
            <a:ext cx="7816500" cy="414900"/>
          </a:xfrm>
          <a:prstGeom prst="rect">
            <a:avLst/>
          </a:prstGeom>
        </p:spPr>
        <p:txBody>
          <a:bodyPr anchorCtr="0" anchor="t" bIns="0" lIns="0" spcFirstLastPara="1" rIns="0" wrap="square" tIns="0">
            <a:noAutofit/>
          </a:bodyPr>
          <a:lstStyle>
            <a:lvl1pPr lvl="0" algn="ctr">
              <a:lnSpc>
                <a:spcPct val="130000"/>
              </a:lnSpc>
              <a:spcBef>
                <a:spcPts val="0"/>
              </a:spcBef>
              <a:spcAft>
                <a:spcPts val="0"/>
              </a:spcAft>
              <a:buNone/>
              <a:defRPr sz="2100"/>
            </a:lvl1pPr>
            <a:lvl2pPr lvl="1" algn="ctr">
              <a:lnSpc>
                <a:spcPct val="130000"/>
              </a:lnSpc>
              <a:spcBef>
                <a:spcPts val="0"/>
              </a:spcBef>
              <a:spcAft>
                <a:spcPts val="0"/>
              </a:spcAft>
              <a:buNone/>
              <a:defRPr sz="2000"/>
            </a:lvl2pPr>
            <a:lvl3pPr lvl="2" algn="ctr">
              <a:lnSpc>
                <a:spcPct val="130000"/>
              </a:lnSpc>
              <a:spcBef>
                <a:spcPts val="0"/>
              </a:spcBef>
              <a:spcAft>
                <a:spcPts val="0"/>
              </a:spcAft>
              <a:buNone/>
              <a:defRPr sz="2000"/>
            </a:lvl3pPr>
            <a:lvl4pPr lvl="3" algn="ctr">
              <a:lnSpc>
                <a:spcPct val="130000"/>
              </a:lnSpc>
              <a:spcBef>
                <a:spcPts val="0"/>
              </a:spcBef>
              <a:spcAft>
                <a:spcPts val="0"/>
              </a:spcAft>
              <a:buNone/>
              <a:defRPr sz="2000"/>
            </a:lvl4pPr>
            <a:lvl5pPr lvl="4" algn="ctr">
              <a:lnSpc>
                <a:spcPct val="130000"/>
              </a:lnSpc>
              <a:spcBef>
                <a:spcPts val="0"/>
              </a:spcBef>
              <a:spcAft>
                <a:spcPts val="0"/>
              </a:spcAft>
              <a:buNone/>
              <a:defRPr sz="2000"/>
            </a:lvl5pPr>
            <a:lvl6pPr lvl="5" algn="ctr">
              <a:lnSpc>
                <a:spcPct val="130000"/>
              </a:lnSpc>
              <a:spcBef>
                <a:spcPts val="0"/>
              </a:spcBef>
              <a:spcAft>
                <a:spcPts val="0"/>
              </a:spcAft>
              <a:buNone/>
              <a:defRPr sz="2000"/>
            </a:lvl6pPr>
            <a:lvl7pPr lvl="6" algn="ctr">
              <a:lnSpc>
                <a:spcPct val="130000"/>
              </a:lnSpc>
              <a:spcBef>
                <a:spcPts val="0"/>
              </a:spcBef>
              <a:spcAft>
                <a:spcPts val="0"/>
              </a:spcAft>
              <a:buNone/>
              <a:defRPr sz="2000"/>
            </a:lvl7pPr>
            <a:lvl8pPr lvl="7" algn="ctr">
              <a:lnSpc>
                <a:spcPct val="130000"/>
              </a:lnSpc>
              <a:spcBef>
                <a:spcPts val="0"/>
              </a:spcBef>
              <a:spcAft>
                <a:spcPts val="0"/>
              </a:spcAft>
              <a:buNone/>
              <a:defRPr sz="2000"/>
            </a:lvl8pPr>
            <a:lvl9pPr lvl="8" algn="ctr">
              <a:lnSpc>
                <a:spcPct val="130000"/>
              </a:lnSpc>
              <a:spcBef>
                <a:spcPts val="0"/>
              </a:spcBef>
              <a:spcAft>
                <a:spcPts val="0"/>
              </a:spcAft>
              <a:buNone/>
              <a:defRPr sz="2000"/>
            </a:lvl9pPr>
          </a:lstStyle>
          <a:p/>
        </p:txBody>
      </p:sp>
      <p:sp>
        <p:nvSpPr>
          <p:cNvPr id="169" name="Google Shape;169;p23"/>
          <p:cNvSpPr txBox="1"/>
          <p:nvPr>
            <p:ph idx="13" type="subTitle"/>
          </p:nvPr>
        </p:nvSpPr>
        <p:spPr>
          <a:xfrm>
            <a:off x="663844" y="1240163"/>
            <a:ext cx="7816500" cy="219000"/>
          </a:xfrm>
          <a:prstGeom prst="rect">
            <a:avLst/>
          </a:prstGeom>
        </p:spPr>
        <p:txBody>
          <a:bodyPr anchorCtr="0" anchor="t" bIns="0" lIns="0" spcFirstLastPara="1" rIns="0" wrap="square" tIns="0">
            <a:noAutofit/>
          </a:bodyPr>
          <a:lstStyle>
            <a:lvl1pPr lvl="0" algn="ctr">
              <a:spcBef>
                <a:spcPts val="0"/>
              </a:spcBef>
              <a:spcAft>
                <a:spcPts val="0"/>
              </a:spcAft>
              <a:buNone/>
              <a:defRPr sz="1400">
                <a:solidFill>
                  <a:schemeClr val="accent1"/>
                </a:solidFill>
              </a:defRPr>
            </a:lvl1pPr>
            <a:lvl2pPr lvl="1" algn="ctr">
              <a:spcBef>
                <a:spcPts val="400"/>
              </a:spcBef>
              <a:spcAft>
                <a:spcPts val="0"/>
              </a:spcAft>
              <a:buNone/>
              <a:defRPr sz="1400">
                <a:solidFill>
                  <a:schemeClr val="accent1"/>
                </a:solidFill>
              </a:defRPr>
            </a:lvl2pPr>
            <a:lvl3pPr lvl="2" algn="ctr">
              <a:spcBef>
                <a:spcPts val="400"/>
              </a:spcBef>
              <a:spcAft>
                <a:spcPts val="0"/>
              </a:spcAft>
              <a:buNone/>
              <a:defRPr sz="1400">
                <a:solidFill>
                  <a:schemeClr val="accent1"/>
                </a:solidFill>
              </a:defRPr>
            </a:lvl3pPr>
            <a:lvl4pPr lvl="3" algn="ctr">
              <a:spcBef>
                <a:spcPts val="400"/>
              </a:spcBef>
              <a:spcAft>
                <a:spcPts val="0"/>
              </a:spcAft>
              <a:buNone/>
              <a:defRPr sz="1400">
                <a:solidFill>
                  <a:schemeClr val="accent1"/>
                </a:solidFill>
              </a:defRPr>
            </a:lvl4pPr>
            <a:lvl5pPr lvl="4" algn="ctr">
              <a:spcBef>
                <a:spcPts val="400"/>
              </a:spcBef>
              <a:spcAft>
                <a:spcPts val="0"/>
              </a:spcAft>
              <a:buNone/>
              <a:defRPr sz="1400">
                <a:solidFill>
                  <a:schemeClr val="accent1"/>
                </a:solidFill>
              </a:defRPr>
            </a:lvl5pPr>
            <a:lvl6pPr lvl="5" algn="ctr">
              <a:spcBef>
                <a:spcPts val="400"/>
              </a:spcBef>
              <a:spcAft>
                <a:spcPts val="0"/>
              </a:spcAft>
              <a:buNone/>
              <a:defRPr sz="1400">
                <a:solidFill>
                  <a:schemeClr val="accent1"/>
                </a:solidFill>
              </a:defRPr>
            </a:lvl6pPr>
            <a:lvl7pPr lvl="6" algn="ctr">
              <a:spcBef>
                <a:spcPts val="400"/>
              </a:spcBef>
              <a:spcAft>
                <a:spcPts val="0"/>
              </a:spcAft>
              <a:buNone/>
              <a:defRPr sz="1400">
                <a:solidFill>
                  <a:schemeClr val="accent1"/>
                </a:solidFill>
              </a:defRPr>
            </a:lvl7pPr>
            <a:lvl8pPr lvl="7" algn="ctr">
              <a:spcBef>
                <a:spcPts val="400"/>
              </a:spcBef>
              <a:spcAft>
                <a:spcPts val="0"/>
              </a:spcAft>
              <a:buNone/>
              <a:defRPr sz="1400">
                <a:solidFill>
                  <a:schemeClr val="accent1"/>
                </a:solidFill>
              </a:defRPr>
            </a:lvl8pPr>
            <a:lvl9pPr lvl="8" algn="ctr">
              <a:spcBef>
                <a:spcPts val="400"/>
              </a:spcBef>
              <a:spcAft>
                <a:spcPts val="400"/>
              </a:spcAft>
              <a:buNone/>
              <a:defRPr sz="1400">
                <a:solidFill>
                  <a:schemeClr val="accent1"/>
                </a:solidFil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title 3">
  <p:cSld name="CUSTOM_4_27_1">
    <p:spTree>
      <p:nvGrpSpPr>
        <p:cNvPr id="170" name="Shape 170"/>
        <p:cNvGrpSpPr/>
        <p:nvPr/>
      </p:nvGrpSpPr>
      <p:grpSpPr>
        <a:xfrm>
          <a:off x="0" y="0"/>
          <a:ext cx="0" cy="0"/>
          <a:chOff x="0" y="0"/>
          <a:chExt cx="0" cy="0"/>
        </a:xfrm>
      </p:grpSpPr>
      <p:sp>
        <p:nvSpPr>
          <p:cNvPr id="171" name="Google Shape;171;p24"/>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2pPr>
            <a:lvl3pPr lvl="2">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3pPr>
            <a:lvl4pPr lvl="3">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4pPr>
            <a:lvl5pPr lvl="4">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5pPr>
            <a:lvl6pPr lvl="5">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6pPr>
            <a:lvl7pPr lvl="6">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7pPr>
            <a:lvl8pPr lvl="7">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8pPr>
            <a:lvl9pPr lvl="8">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9pPr>
          </a:lstStyle>
          <a:p/>
        </p:txBody>
      </p:sp>
      <p:cxnSp>
        <p:nvCxnSpPr>
          <p:cNvPr id="172" name="Google Shape;172;p24"/>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173" name="Google Shape;173;p24"/>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174" name="Google Shape;174;p24"/>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algn="ctr">
              <a:buNone/>
              <a:defRPr sz="600">
                <a:latin typeface="Red Hat Text Medium"/>
                <a:ea typeface="Red Hat Text Medium"/>
                <a:cs typeface="Red Hat Text Medium"/>
                <a:sym typeface="Red Hat Text Medium"/>
              </a:defRPr>
            </a:lvl1pPr>
            <a:lvl2pPr lvl="1" algn="ctr">
              <a:buNone/>
              <a:defRPr sz="600">
                <a:latin typeface="Red Hat Text Medium"/>
                <a:ea typeface="Red Hat Text Medium"/>
                <a:cs typeface="Red Hat Text Medium"/>
                <a:sym typeface="Red Hat Text Medium"/>
              </a:defRPr>
            </a:lvl2pPr>
            <a:lvl3pPr lvl="2" algn="ctr">
              <a:buNone/>
              <a:defRPr sz="600">
                <a:latin typeface="Red Hat Text Medium"/>
                <a:ea typeface="Red Hat Text Medium"/>
                <a:cs typeface="Red Hat Text Medium"/>
                <a:sym typeface="Red Hat Text Medium"/>
              </a:defRPr>
            </a:lvl3pPr>
            <a:lvl4pPr lvl="3" algn="ctr">
              <a:buNone/>
              <a:defRPr sz="600">
                <a:latin typeface="Red Hat Text Medium"/>
                <a:ea typeface="Red Hat Text Medium"/>
                <a:cs typeface="Red Hat Text Medium"/>
                <a:sym typeface="Red Hat Text Medium"/>
              </a:defRPr>
            </a:lvl4pPr>
            <a:lvl5pPr lvl="4" algn="ctr">
              <a:buNone/>
              <a:defRPr sz="600">
                <a:latin typeface="Red Hat Text Medium"/>
                <a:ea typeface="Red Hat Text Medium"/>
                <a:cs typeface="Red Hat Text Medium"/>
                <a:sym typeface="Red Hat Text Medium"/>
              </a:defRPr>
            </a:lvl5pPr>
            <a:lvl6pPr lvl="5" algn="ctr">
              <a:buNone/>
              <a:defRPr sz="600">
                <a:latin typeface="Red Hat Text Medium"/>
                <a:ea typeface="Red Hat Text Medium"/>
                <a:cs typeface="Red Hat Text Medium"/>
                <a:sym typeface="Red Hat Text Medium"/>
              </a:defRPr>
            </a:lvl6pPr>
            <a:lvl7pPr lvl="6" algn="ctr">
              <a:buNone/>
              <a:defRPr sz="600">
                <a:latin typeface="Red Hat Text Medium"/>
                <a:ea typeface="Red Hat Text Medium"/>
                <a:cs typeface="Red Hat Text Medium"/>
                <a:sym typeface="Red Hat Text Medium"/>
              </a:defRPr>
            </a:lvl7pPr>
            <a:lvl8pPr lvl="7" algn="ctr">
              <a:buNone/>
              <a:defRPr sz="600">
                <a:latin typeface="Red Hat Text Medium"/>
                <a:ea typeface="Red Hat Text Medium"/>
                <a:cs typeface="Red Hat Text Medium"/>
                <a:sym typeface="Red Hat Text Medium"/>
              </a:defRPr>
            </a:lvl8pPr>
            <a:lvl9pPr lvl="8"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175" name="Google Shape;175;p24"/>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176" name="Google Shape;176;p24"/>
          <p:cNvSpPr txBox="1"/>
          <p:nvPr>
            <p:ph idx="2" type="subTitle"/>
          </p:nvPr>
        </p:nvSpPr>
        <p:spPr>
          <a:xfrm>
            <a:off x="663788" y="4627163"/>
            <a:ext cx="6001800" cy="420000"/>
          </a:xfrm>
          <a:prstGeom prst="rect">
            <a:avLst/>
          </a:prstGeom>
        </p:spPr>
        <p:txBody>
          <a:bodyPr anchorCtr="0" anchor="b" bIns="0" lIns="0" spcFirstLastPara="1" rIns="0" wrap="square" tIns="0">
            <a:noAutofit/>
          </a:bodyPr>
          <a:lstStyle>
            <a:lvl1pPr lvl="0">
              <a:lnSpc>
                <a:spcPct val="115000"/>
              </a:lnSpc>
              <a:spcBef>
                <a:spcPts val="0"/>
              </a:spcBef>
              <a:spcAft>
                <a:spcPts val="0"/>
              </a:spcAft>
              <a:buNone/>
              <a:defRPr sz="600">
                <a:solidFill>
                  <a:schemeClr val="dk1"/>
                </a:solidFill>
              </a:defRPr>
            </a:lvl1pPr>
            <a:lvl2pPr lvl="1">
              <a:lnSpc>
                <a:spcPct val="115000"/>
              </a:lnSpc>
              <a:spcBef>
                <a:spcPts val="0"/>
              </a:spcBef>
              <a:spcAft>
                <a:spcPts val="0"/>
              </a:spcAft>
              <a:buNone/>
              <a:defRPr sz="600">
                <a:solidFill>
                  <a:schemeClr val="dk1"/>
                </a:solidFill>
              </a:defRPr>
            </a:lvl2pPr>
            <a:lvl3pPr lvl="2">
              <a:lnSpc>
                <a:spcPct val="115000"/>
              </a:lnSpc>
              <a:spcBef>
                <a:spcPts val="0"/>
              </a:spcBef>
              <a:spcAft>
                <a:spcPts val="0"/>
              </a:spcAft>
              <a:buNone/>
              <a:defRPr sz="600">
                <a:solidFill>
                  <a:schemeClr val="dk1"/>
                </a:solidFill>
              </a:defRPr>
            </a:lvl3pPr>
            <a:lvl4pPr lvl="3">
              <a:lnSpc>
                <a:spcPct val="115000"/>
              </a:lnSpc>
              <a:spcBef>
                <a:spcPts val="0"/>
              </a:spcBef>
              <a:spcAft>
                <a:spcPts val="0"/>
              </a:spcAft>
              <a:buNone/>
              <a:defRPr sz="600">
                <a:solidFill>
                  <a:schemeClr val="dk1"/>
                </a:solidFill>
              </a:defRPr>
            </a:lvl4pPr>
            <a:lvl5pPr lvl="4">
              <a:lnSpc>
                <a:spcPct val="115000"/>
              </a:lnSpc>
              <a:spcBef>
                <a:spcPts val="0"/>
              </a:spcBef>
              <a:spcAft>
                <a:spcPts val="0"/>
              </a:spcAft>
              <a:buNone/>
              <a:defRPr sz="600">
                <a:solidFill>
                  <a:schemeClr val="dk1"/>
                </a:solidFill>
              </a:defRPr>
            </a:lvl5pPr>
            <a:lvl6pPr lvl="5">
              <a:lnSpc>
                <a:spcPct val="115000"/>
              </a:lnSpc>
              <a:spcBef>
                <a:spcPts val="0"/>
              </a:spcBef>
              <a:spcAft>
                <a:spcPts val="0"/>
              </a:spcAft>
              <a:buNone/>
              <a:defRPr sz="600">
                <a:solidFill>
                  <a:schemeClr val="dk1"/>
                </a:solidFill>
              </a:defRPr>
            </a:lvl6pPr>
            <a:lvl7pPr lvl="6">
              <a:lnSpc>
                <a:spcPct val="115000"/>
              </a:lnSpc>
              <a:spcBef>
                <a:spcPts val="0"/>
              </a:spcBef>
              <a:spcAft>
                <a:spcPts val="0"/>
              </a:spcAft>
              <a:buNone/>
              <a:defRPr sz="600">
                <a:solidFill>
                  <a:schemeClr val="dk1"/>
                </a:solidFill>
              </a:defRPr>
            </a:lvl7pPr>
            <a:lvl8pPr lvl="7">
              <a:lnSpc>
                <a:spcPct val="115000"/>
              </a:lnSpc>
              <a:spcBef>
                <a:spcPts val="0"/>
              </a:spcBef>
              <a:spcAft>
                <a:spcPts val="0"/>
              </a:spcAft>
              <a:buNone/>
              <a:defRPr sz="600">
                <a:solidFill>
                  <a:schemeClr val="dk1"/>
                </a:solidFill>
              </a:defRPr>
            </a:lvl8pPr>
            <a:lvl9pPr lvl="8">
              <a:lnSpc>
                <a:spcPct val="115000"/>
              </a:lnSpc>
              <a:spcBef>
                <a:spcPts val="0"/>
              </a:spcBef>
              <a:spcAft>
                <a:spcPts val="0"/>
              </a:spcAft>
              <a:buNone/>
              <a:defRPr sz="600">
                <a:solidFill>
                  <a:schemeClr val="dk1"/>
                </a:solidFill>
              </a:defRPr>
            </a:lvl9pPr>
          </a:lstStyle>
          <a:p/>
        </p:txBody>
      </p:sp>
      <p:sp>
        <p:nvSpPr>
          <p:cNvPr id="177" name="Google Shape;177;p24"/>
          <p:cNvSpPr txBox="1"/>
          <p:nvPr>
            <p:ph type="title"/>
          </p:nvPr>
        </p:nvSpPr>
        <p:spPr>
          <a:xfrm>
            <a:off x="663788" y="825263"/>
            <a:ext cx="7816500" cy="414900"/>
          </a:xfrm>
          <a:prstGeom prst="rect">
            <a:avLst/>
          </a:prstGeom>
        </p:spPr>
        <p:txBody>
          <a:bodyPr anchorCtr="0" anchor="t" bIns="0" lIns="0" spcFirstLastPara="1" rIns="0" wrap="square" tIns="0">
            <a:noAutofit/>
          </a:bodyPr>
          <a:lstStyle>
            <a:lvl1pPr lvl="0" algn="ctr">
              <a:lnSpc>
                <a:spcPct val="130000"/>
              </a:lnSpc>
              <a:spcBef>
                <a:spcPts val="0"/>
              </a:spcBef>
              <a:spcAft>
                <a:spcPts val="0"/>
              </a:spcAft>
              <a:buNone/>
              <a:defRPr sz="2100"/>
            </a:lvl1pPr>
            <a:lvl2pPr lvl="1" algn="ctr">
              <a:lnSpc>
                <a:spcPct val="130000"/>
              </a:lnSpc>
              <a:spcBef>
                <a:spcPts val="0"/>
              </a:spcBef>
              <a:spcAft>
                <a:spcPts val="0"/>
              </a:spcAft>
              <a:buNone/>
              <a:defRPr sz="2000"/>
            </a:lvl2pPr>
            <a:lvl3pPr lvl="2" algn="ctr">
              <a:lnSpc>
                <a:spcPct val="130000"/>
              </a:lnSpc>
              <a:spcBef>
                <a:spcPts val="0"/>
              </a:spcBef>
              <a:spcAft>
                <a:spcPts val="0"/>
              </a:spcAft>
              <a:buNone/>
              <a:defRPr sz="2000"/>
            </a:lvl3pPr>
            <a:lvl4pPr lvl="3" algn="ctr">
              <a:lnSpc>
                <a:spcPct val="130000"/>
              </a:lnSpc>
              <a:spcBef>
                <a:spcPts val="0"/>
              </a:spcBef>
              <a:spcAft>
                <a:spcPts val="0"/>
              </a:spcAft>
              <a:buNone/>
              <a:defRPr sz="2000"/>
            </a:lvl4pPr>
            <a:lvl5pPr lvl="4" algn="ctr">
              <a:lnSpc>
                <a:spcPct val="130000"/>
              </a:lnSpc>
              <a:spcBef>
                <a:spcPts val="0"/>
              </a:spcBef>
              <a:spcAft>
                <a:spcPts val="0"/>
              </a:spcAft>
              <a:buNone/>
              <a:defRPr sz="2000"/>
            </a:lvl5pPr>
            <a:lvl6pPr lvl="5" algn="ctr">
              <a:lnSpc>
                <a:spcPct val="130000"/>
              </a:lnSpc>
              <a:spcBef>
                <a:spcPts val="0"/>
              </a:spcBef>
              <a:spcAft>
                <a:spcPts val="0"/>
              </a:spcAft>
              <a:buNone/>
              <a:defRPr sz="2000"/>
            </a:lvl6pPr>
            <a:lvl7pPr lvl="6" algn="ctr">
              <a:lnSpc>
                <a:spcPct val="130000"/>
              </a:lnSpc>
              <a:spcBef>
                <a:spcPts val="0"/>
              </a:spcBef>
              <a:spcAft>
                <a:spcPts val="0"/>
              </a:spcAft>
              <a:buNone/>
              <a:defRPr sz="2000"/>
            </a:lvl7pPr>
            <a:lvl8pPr lvl="7" algn="ctr">
              <a:lnSpc>
                <a:spcPct val="130000"/>
              </a:lnSpc>
              <a:spcBef>
                <a:spcPts val="0"/>
              </a:spcBef>
              <a:spcAft>
                <a:spcPts val="0"/>
              </a:spcAft>
              <a:buNone/>
              <a:defRPr sz="2000"/>
            </a:lvl8pPr>
            <a:lvl9pPr lvl="8" algn="ctr">
              <a:lnSpc>
                <a:spcPct val="130000"/>
              </a:lnSpc>
              <a:spcBef>
                <a:spcPts val="0"/>
              </a:spcBef>
              <a:spcAft>
                <a:spcPts val="0"/>
              </a:spcAft>
              <a:buNone/>
              <a:defRPr sz="2000"/>
            </a:lvl9pPr>
          </a:lstStyle>
          <a:p/>
        </p:txBody>
      </p:sp>
      <p:sp>
        <p:nvSpPr>
          <p:cNvPr id="178" name="Google Shape;178;p24"/>
          <p:cNvSpPr txBox="1"/>
          <p:nvPr>
            <p:ph idx="3" type="subTitle"/>
          </p:nvPr>
        </p:nvSpPr>
        <p:spPr>
          <a:xfrm>
            <a:off x="663844" y="1240163"/>
            <a:ext cx="7816500" cy="219000"/>
          </a:xfrm>
          <a:prstGeom prst="rect">
            <a:avLst/>
          </a:prstGeom>
        </p:spPr>
        <p:txBody>
          <a:bodyPr anchorCtr="0" anchor="t" bIns="0" lIns="0" spcFirstLastPara="1" rIns="0" wrap="square" tIns="0">
            <a:noAutofit/>
          </a:bodyPr>
          <a:lstStyle>
            <a:lvl1pPr lvl="0" algn="ctr">
              <a:spcBef>
                <a:spcPts val="0"/>
              </a:spcBef>
              <a:spcAft>
                <a:spcPts val="0"/>
              </a:spcAft>
              <a:buNone/>
              <a:defRPr sz="1400">
                <a:solidFill>
                  <a:schemeClr val="accent1"/>
                </a:solidFill>
              </a:defRPr>
            </a:lvl1pPr>
            <a:lvl2pPr lvl="1" algn="ctr">
              <a:spcBef>
                <a:spcPts val="400"/>
              </a:spcBef>
              <a:spcAft>
                <a:spcPts val="0"/>
              </a:spcAft>
              <a:buNone/>
              <a:defRPr sz="1400">
                <a:solidFill>
                  <a:schemeClr val="accent1"/>
                </a:solidFill>
              </a:defRPr>
            </a:lvl2pPr>
            <a:lvl3pPr lvl="2" algn="ctr">
              <a:spcBef>
                <a:spcPts val="400"/>
              </a:spcBef>
              <a:spcAft>
                <a:spcPts val="0"/>
              </a:spcAft>
              <a:buNone/>
              <a:defRPr sz="1400">
                <a:solidFill>
                  <a:schemeClr val="accent1"/>
                </a:solidFill>
              </a:defRPr>
            </a:lvl3pPr>
            <a:lvl4pPr lvl="3" algn="ctr">
              <a:spcBef>
                <a:spcPts val="400"/>
              </a:spcBef>
              <a:spcAft>
                <a:spcPts val="0"/>
              </a:spcAft>
              <a:buNone/>
              <a:defRPr sz="1400">
                <a:solidFill>
                  <a:schemeClr val="accent1"/>
                </a:solidFill>
              </a:defRPr>
            </a:lvl4pPr>
            <a:lvl5pPr lvl="4" algn="ctr">
              <a:spcBef>
                <a:spcPts val="400"/>
              </a:spcBef>
              <a:spcAft>
                <a:spcPts val="0"/>
              </a:spcAft>
              <a:buNone/>
              <a:defRPr sz="1400">
                <a:solidFill>
                  <a:schemeClr val="accent1"/>
                </a:solidFill>
              </a:defRPr>
            </a:lvl5pPr>
            <a:lvl6pPr lvl="5" algn="ctr">
              <a:spcBef>
                <a:spcPts val="400"/>
              </a:spcBef>
              <a:spcAft>
                <a:spcPts val="0"/>
              </a:spcAft>
              <a:buNone/>
              <a:defRPr sz="1400">
                <a:solidFill>
                  <a:schemeClr val="accent1"/>
                </a:solidFill>
              </a:defRPr>
            </a:lvl6pPr>
            <a:lvl7pPr lvl="6" algn="ctr">
              <a:spcBef>
                <a:spcPts val="400"/>
              </a:spcBef>
              <a:spcAft>
                <a:spcPts val="0"/>
              </a:spcAft>
              <a:buNone/>
              <a:defRPr sz="1400">
                <a:solidFill>
                  <a:schemeClr val="accent1"/>
                </a:solidFill>
              </a:defRPr>
            </a:lvl7pPr>
            <a:lvl8pPr lvl="7" algn="ctr">
              <a:spcBef>
                <a:spcPts val="400"/>
              </a:spcBef>
              <a:spcAft>
                <a:spcPts val="0"/>
              </a:spcAft>
              <a:buNone/>
              <a:defRPr sz="1400">
                <a:solidFill>
                  <a:schemeClr val="accent1"/>
                </a:solidFill>
              </a:defRPr>
            </a:lvl8pPr>
            <a:lvl9pPr lvl="8" algn="ctr">
              <a:spcBef>
                <a:spcPts val="400"/>
              </a:spcBef>
              <a:spcAft>
                <a:spcPts val="400"/>
              </a:spcAft>
              <a:buNone/>
              <a:defRPr sz="1400">
                <a:solidFill>
                  <a:schemeClr val="accent1"/>
                </a:solidFil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ck closing 1">
  <p:cSld name="TITLE_1_1_1">
    <p:bg>
      <p:bgPr>
        <a:solidFill>
          <a:srgbClr val="FFFFFF"/>
        </a:solidFill>
      </p:bgPr>
    </p:bg>
    <p:spTree>
      <p:nvGrpSpPr>
        <p:cNvPr id="179" name="Shape 179"/>
        <p:cNvGrpSpPr/>
        <p:nvPr/>
      </p:nvGrpSpPr>
      <p:grpSpPr>
        <a:xfrm>
          <a:off x="0" y="0"/>
          <a:ext cx="0" cy="0"/>
          <a:chOff x="0" y="0"/>
          <a:chExt cx="0" cy="0"/>
        </a:xfrm>
      </p:grpSpPr>
      <p:cxnSp>
        <p:nvCxnSpPr>
          <p:cNvPr id="180" name="Google Shape;180;p25"/>
          <p:cNvCxnSpPr/>
          <p:nvPr/>
        </p:nvCxnSpPr>
        <p:spPr>
          <a:xfrm rot="10800000">
            <a:off x="335825" y="4800900"/>
            <a:ext cx="0" cy="342600"/>
          </a:xfrm>
          <a:prstGeom prst="straightConnector1">
            <a:avLst/>
          </a:prstGeom>
          <a:noFill/>
          <a:ln cap="flat" cmpd="sng" w="9525">
            <a:solidFill>
              <a:srgbClr val="EE0000"/>
            </a:solidFill>
            <a:prstDash val="solid"/>
            <a:round/>
            <a:headEnd len="med" w="med" type="none"/>
            <a:tailEnd len="med" w="med" type="none"/>
          </a:ln>
        </p:spPr>
      </p:cxnSp>
      <p:sp>
        <p:nvSpPr>
          <p:cNvPr id="181" name="Google Shape;181;p25"/>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algn="ctr">
              <a:buNone/>
              <a:defRPr sz="600">
                <a:latin typeface="Overpass SemiBold"/>
                <a:ea typeface="Overpass SemiBold"/>
                <a:cs typeface="Overpass SemiBold"/>
                <a:sym typeface="Overpass SemiBold"/>
              </a:defRPr>
            </a:lvl1pPr>
            <a:lvl2pPr lvl="1" algn="ctr">
              <a:buNone/>
              <a:defRPr sz="600">
                <a:latin typeface="Overpass SemiBold"/>
                <a:ea typeface="Overpass SemiBold"/>
                <a:cs typeface="Overpass SemiBold"/>
                <a:sym typeface="Overpass SemiBold"/>
              </a:defRPr>
            </a:lvl2pPr>
            <a:lvl3pPr lvl="2" algn="ctr">
              <a:buNone/>
              <a:defRPr sz="600">
                <a:latin typeface="Overpass SemiBold"/>
                <a:ea typeface="Overpass SemiBold"/>
                <a:cs typeface="Overpass SemiBold"/>
                <a:sym typeface="Overpass SemiBold"/>
              </a:defRPr>
            </a:lvl3pPr>
            <a:lvl4pPr lvl="3" algn="ctr">
              <a:buNone/>
              <a:defRPr sz="600">
                <a:latin typeface="Overpass SemiBold"/>
                <a:ea typeface="Overpass SemiBold"/>
                <a:cs typeface="Overpass SemiBold"/>
                <a:sym typeface="Overpass SemiBold"/>
              </a:defRPr>
            </a:lvl4pPr>
            <a:lvl5pPr lvl="4" algn="ctr">
              <a:buNone/>
              <a:defRPr sz="600">
                <a:latin typeface="Overpass SemiBold"/>
                <a:ea typeface="Overpass SemiBold"/>
                <a:cs typeface="Overpass SemiBold"/>
                <a:sym typeface="Overpass SemiBold"/>
              </a:defRPr>
            </a:lvl5pPr>
            <a:lvl6pPr lvl="5" algn="ctr">
              <a:buNone/>
              <a:defRPr sz="600">
                <a:latin typeface="Overpass SemiBold"/>
                <a:ea typeface="Overpass SemiBold"/>
                <a:cs typeface="Overpass SemiBold"/>
                <a:sym typeface="Overpass SemiBold"/>
              </a:defRPr>
            </a:lvl6pPr>
            <a:lvl7pPr lvl="6" algn="ctr">
              <a:buNone/>
              <a:defRPr sz="600">
                <a:latin typeface="Overpass SemiBold"/>
                <a:ea typeface="Overpass SemiBold"/>
                <a:cs typeface="Overpass SemiBold"/>
                <a:sym typeface="Overpass SemiBold"/>
              </a:defRPr>
            </a:lvl7pPr>
            <a:lvl8pPr lvl="7" algn="ctr">
              <a:buNone/>
              <a:defRPr sz="600">
                <a:latin typeface="Overpass SemiBold"/>
                <a:ea typeface="Overpass SemiBold"/>
                <a:cs typeface="Overpass SemiBold"/>
                <a:sym typeface="Overpass SemiBold"/>
              </a:defRPr>
            </a:lvl8pPr>
            <a:lvl9pPr lvl="8" algn="ctr">
              <a:buNone/>
              <a:defRPr sz="600">
                <a:latin typeface="Overpass SemiBold"/>
                <a:ea typeface="Overpass SemiBold"/>
                <a:cs typeface="Overpass SemiBold"/>
                <a:sym typeface="Overpass SemiBold"/>
              </a:defRPr>
            </a:lvl9pPr>
          </a:lstStyle>
          <a:p>
            <a:pPr indent="0" lvl="0" marL="0" rtl="0" algn="ctr">
              <a:spcBef>
                <a:spcPts val="0"/>
              </a:spcBef>
              <a:spcAft>
                <a:spcPts val="0"/>
              </a:spcAft>
              <a:buNone/>
            </a:pPr>
            <a:fld id="{00000000-1234-1234-1234-123412341234}" type="slidenum">
              <a:rPr lang="en"/>
              <a:t>‹#›</a:t>
            </a:fld>
            <a:endParaRPr/>
          </a:p>
        </p:txBody>
      </p:sp>
      <p:pic>
        <p:nvPicPr>
          <p:cNvPr id="182" name="Google Shape;182;p25"/>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cxnSp>
        <p:nvCxnSpPr>
          <p:cNvPr id="183" name="Google Shape;183;p25"/>
          <p:cNvCxnSpPr/>
          <p:nvPr/>
        </p:nvCxnSpPr>
        <p:spPr>
          <a:xfrm rot="10800000">
            <a:off x="335831" y="150"/>
            <a:ext cx="0" cy="664800"/>
          </a:xfrm>
          <a:prstGeom prst="straightConnector1">
            <a:avLst/>
          </a:prstGeom>
          <a:noFill/>
          <a:ln cap="flat" cmpd="sng" w="9525">
            <a:solidFill>
              <a:srgbClr val="EE0000"/>
            </a:solidFill>
            <a:prstDash val="solid"/>
            <a:round/>
            <a:headEnd len="med" w="med" type="none"/>
            <a:tailEnd len="med" w="med" type="none"/>
          </a:ln>
        </p:spPr>
      </p:cxnSp>
      <p:sp>
        <p:nvSpPr>
          <p:cNvPr id="184" name="Google Shape;184;p25"/>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a:lnSpc>
                <a:spcPct val="100000"/>
              </a:lnSpc>
              <a:spcBef>
                <a:spcPts val="0"/>
              </a:spcBef>
              <a:spcAft>
                <a:spcPts val="0"/>
              </a:spcAft>
              <a:buSzPts val="700"/>
              <a:buFont typeface="Red Hat Display"/>
              <a:buNone/>
              <a:defRPr sz="700">
                <a:latin typeface="Red Hat Display"/>
                <a:ea typeface="Red Hat Display"/>
                <a:cs typeface="Red Hat Display"/>
                <a:sym typeface="Red Hat Display"/>
              </a:defRPr>
            </a:lvl1pPr>
            <a:lvl2pPr lvl="1">
              <a:lnSpc>
                <a:spcPct val="100000"/>
              </a:lnSpc>
              <a:spcBef>
                <a:spcPts val="0"/>
              </a:spcBef>
              <a:spcAft>
                <a:spcPts val="0"/>
              </a:spcAft>
              <a:buSzPts val="700"/>
              <a:buFont typeface="Red Hat Display"/>
              <a:buNone/>
              <a:defRPr sz="700">
                <a:latin typeface="Red Hat Display"/>
                <a:ea typeface="Red Hat Display"/>
                <a:cs typeface="Red Hat Display"/>
                <a:sym typeface="Red Hat Display"/>
              </a:defRPr>
            </a:lvl2pPr>
            <a:lvl3pPr lvl="2">
              <a:lnSpc>
                <a:spcPct val="100000"/>
              </a:lnSpc>
              <a:spcBef>
                <a:spcPts val="0"/>
              </a:spcBef>
              <a:spcAft>
                <a:spcPts val="0"/>
              </a:spcAft>
              <a:buSzPts val="700"/>
              <a:buFont typeface="Red Hat Display"/>
              <a:buNone/>
              <a:defRPr sz="700">
                <a:latin typeface="Red Hat Display"/>
                <a:ea typeface="Red Hat Display"/>
                <a:cs typeface="Red Hat Display"/>
                <a:sym typeface="Red Hat Display"/>
              </a:defRPr>
            </a:lvl3pPr>
            <a:lvl4pPr lvl="3">
              <a:lnSpc>
                <a:spcPct val="100000"/>
              </a:lnSpc>
              <a:spcBef>
                <a:spcPts val="0"/>
              </a:spcBef>
              <a:spcAft>
                <a:spcPts val="0"/>
              </a:spcAft>
              <a:buSzPts val="700"/>
              <a:buFont typeface="Red Hat Display"/>
              <a:buNone/>
              <a:defRPr sz="700">
                <a:latin typeface="Red Hat Display"/>
                <a:ea typeface="Red Hat Display"/>
                <a:cs typeface="Red Hat Display"/>
                <a:sym typeface="Red Hat Display"/>
              </a:defRPr>
            </a:lvl4pPr>
            <a:lvl5pPr lvl="4">
              <a:lnSpc>
                <a:spcPct val="100000"/>
              </a:lnSpc>
              <a:spcBef>
                <a:spcPts val="0"/>
              </a:spcBef>
              <a:spcAft>
                <a:spcPts val="0"/>
              </a:spcAft>
              <a:buSzPts val="700"/>
              <a:buFont typeface="Red Hat Display"/>
              <a:buNone/>
              <a:defRPr sz="700">
                <a:latin typeface="Red Hat Display"/>
                <a:ea typeface="Red Hat Display"/>
                <a:cs typeface="Red Hat Display"/>
                <a:sym typeface="Red Hat Display"/>
              </a:defRPr>
            </a:lvl5pPr>
            <a:lvl6pPr lvl="5">
              <a:lnSpc>
                <a:spcPct val="100000"/>
              </a:lnSpc>
              <a:spcBef>
                <a:spcPts val="0"/>
              </a:spcBef>
              <a:spcAft>
                <a:spcPts val="0"/>
              </a:spcAft>
              <a:buSzPts val="700"/>
              <a:buFont typeface="Red Hat Display"/>
              <a:buNone/>
              <a:defRPr sz="700">
                <a:latin typeface="Red Hat Display"/>
                <a:ea typeface="Red Hat Display"/>
                <a:cs typeface="Red Hat Display"/>
                <a:sym typeface="Red Hat Display"/>
              </a:defRPr>
            </a:lvl6pPr>
            <a:lvl7pPr lvl="6">
              <a:lnSpc>
                <a:spcPct val="100000"/>
              </a:lnSpc>
              <a:spcBef>
                <a:spcPts val="0"/>
              </a:spcBef>
              <a:spcAft>
                <a:spcPts val="0"/>
              </a:spcAft>
              <a:buSzPts val="700"/>
              <a:buFont typeface="Red Hat Display"/>
              <a:buNone/>
              <a:defRPr sz="700">
                <a:latin typeface="Red Hat Display"/>
                <a:ea typeface="Red Hat Display"/>
                <a:cs typeface="Red Hat Display"/>
                <a:sym typeface="Red Hat Display"/>
              </a:defRPr>
            </a:lvl7pPr>
            <a:lvl8pPr lvl="7">
              <a:lnSpc>
                <a:spcPct val="100000"/>
              </a:lnSpc>
              <a:spcBef>
                <a:spcPts val="0"/>
              </a:spcBef>
              <a:spcAft>
                <a:spcPts val="0"/>
              </a:spcAft>
              <a:buSzPts val="700"/>
              <a:buFont typeface="Red Hat Display"/>
              <a:buNone/>
              <a:defRPr sz="700">
                <a:latin typeface="Red Hat Display"/>
                <a:ea typeface="Red Hat Display"/>
                <a:cs typeface="Red Hat Display"/>
                <a:sym typeface="Red Hat Display"/>
              </a:defRPr>
            </a:lvl8pPr>
            <a:lvl9pPr lvl="8">
              <a:lnSpc>
                <a:spcPct val="100000"/>
              </a:lnSpc>
              <a:spcBef>
                <a:spcPts val="0"/>
              </a:spcBef>
              <a:spcAft>
                <a:spcPts val="0"/>
              </a:spcAft>
              <a:buSzPts val="700"/>
              <a:buFont typeface="Red Hat Display"/>
              <a:buNone/>
              <a:defRPr sz="700">
                <a:latin typeface="Red Hat Display"/>
                <a:ea typeface="Red Hat Display"/>
                <a:cs typeface="Red Hat Display"/>
                <a:sym typeface="Red Hat Display"/>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data three callouts">
  <p:cSld name="CUSTOM_4_14">
    <p:spTree>
      <p:nvGrpSpPr>
        <p:cNvPr id="185" name="Shape 185"/>
        <p:cNvGrpSpPr/>
        <p:nvPr/>
      </p:nvGrpSpPr>
      <p:grpSpPr>
        <a:xfrm>
          <a:off x="0" y="0"/>
          <a:ext cx="0" cy="0"/>
          <a:chOff x="0" y="0"/>
          <a:chExt cx="0" cy="0"/>
        </a:xfrm>
      </p:grpSpPr>
      <p:sp>
        <p:nvSpPr>
          <p:cNvPr id="186" name="Google Shape;186;p26"/>
          <p:cNvSpPr txBox="1"/>
          <p:nvPr>
            <p:ph idx="1" type="subTitle"/>
          </p:nvPr>
        </p:nvSpPr>
        <p:spPr>
          <a:xfrm>
            <a:off x="756675" y="1827319"/>
            <a:ext cx="2261100" cy="930600"/>
          </a:xfrm>
          <a:prstGeom prst="rect">
            <a:avLst/>
          </a:prstGeom>
        </p:spPr>
        <p:txBody>
          <a:bodyPr anchorCtr="0" anchor="t" bIns="0" lIns="0" spcFirstLastPara="1" rIns="0" wrap="square" tIns="0">
            <a:noAutofit/>
          </a:bodyPr>
          <a:lstStyle>
            <a:lvl1pPr lvl="0" algn="ctr">
              <a:spcBef>
                <a:spcPts val="0"/>
              </a:spcBef>
              <a:spcAft>
                <a:spcPts val="0"/>
              </a:spcAft>
              <a:buNone/>
              <a:defRPr sz="6000">
                <a:solidFill>
                  <a:schemeClr val="accent1"/>
                </a:solidFill>
              </a:defRPr>
            </a:lvl1pPr>
            <a:lvl2pPr lvl="1" algn="ctr">
              <a:spcBef>
                <a:spcPts val="400"/>
              </a:spcBef>
              <a:spcAft>
                <a:spcPts val="0"/>
              </a:spcAft>
              <a:buNone/>
              <a:defRPr sz="6000">
                <a:solidFill>
                  <a:schemeClr val="accent1"/>
                </a:solidFill>
              </a:defRPr>
            </a:lvl2pPr>
            <a:lvl3pPr lvl="2" algn="ctr">
              <a:spcBef>
                <a:spcPts val="400"/>
              </a:spcBef>
              <a:spcAft>
                <a:spcPts val="0"/>
              </a:spcAft>
              <a:buNone/>
              <a:defRPr sz="6000">
                <a:solidFill>
                  <a:schemeClr val="accent1"/>
                </a:solidFill>
              </a:defRPr>
            </a:lvl3pPr>
            <a:lvl4pPr lvl="3" algn="ctr">
              <a:spcBef>
                <a:spcPts val="400"/>
              </a:spcBef>
              <a:spcAft>
                <a:spcPts val="0"/>
              </a:spcAft>
              <a:buNone/>
              <a:defRPr sz="6000">
                <a:solidFill>
                  <a:schemeClr val="accent1"/>
                </a:solidFill>
              </a:defRPr>
            </a:lvl4pPr>
            <a:lvl5pPr lvl="4" algn="ctr">
              <a:spcBef>
                <a:spcPts val="400"/>
              </a:spcBef>
              <a:spcAft>
                <a:spcPts val="0"/>
              </a:spcAft>
              <a:buNone/>
              <a:defRPr sz="6000">
                <a:solidFill>
                  <a:schemeClr val="accent1"/>
                </a:solidFill>
              </a:defRPr>
            </a:lvl5pPr>
            <a:lvl6pPr lvl="5" algn="ctr">
              <a:spcBef>
                <a:spcPts val="400"/>
              </a:spcBef>
              <a:spcAft>
                <a:spcPts val="0"/>
              </a:spcAft>
              <a:buNone/>
              <a:defRPr sz="6000">
                <a:solidFill>
                  <a:schemeClr val="accent1"/>
                </a:solidFill>
              </a:defRPr>
            </a:lvl6pPr>
            <a:lvl7pPr lvl="6" algn="ctr">
              <a:spcBef>
                <a:spcPts val="400"/>
              </a:spcBef>
              <a:spcAft>
                <a:spcPts val="0"/>
              </a:spcAft>
              <a:buNone/>
              <a:defRPr sz="6000">
                <a:solidFill>
                  <a:schemeClr val="accent1"/>
                </a:solidFill>
              </a:defRPr>
            </a:lvl7pPr>
            <a:lvl8pPr lvl="7" algn="ctr">
              <a:spcBef>
                <a:spcPts val="400"/>
              </a:spcBef>
              <a:spcAft>
                <a:spcPts val="0"/>
              </a:spcAft>
              <a:buNone/>
              <a:defRPr sz="6000">
                <a:solidFill>
                  <a:schemeClr val="accent1"/>
                </a:solidFill>
              </a:defRPr>
            </a:lvl8pPr>
            <a:lvl9pPr lvl="8" algn="ctr">
              <a:spcBef>
                <a:spcPts val="400"/>
              </a:spcBef>
              <a:spcAft>
                <a:spcPts val="400"/>
              </a:spcAft>
              <a:buNone/>
              <a:defRPr sz="6000">
                <a:solidFill>
                  <a:schemeClr val="accent1"/>
                </a:solidFill>
              </a:defRPr>
            </a:lvl9pPr>
          </a:lstStyle>
          <a:p/>
        </p:txBody>
      </p:sp>
      <p:sp>
        <p:nvSpPr>
          <p:cNvPr id="187" name="Google Shape;187;p26"/>
          <p:cNvSpPr txBox="1"/>
          <p:nvPr>
            <p:ph idx="2" type="subTitle"/>
          </p:nvPr>
        </p:nvSpPr>
        <p:spPr>
          <a:xfrm>
            <a:off x="3441488" y="1827319"/>
            <a:ext cx="2261100" cy="930600"/>
          </a:xfrm>
          <a:prstGeom prst="rect">
            <a:avLst/>
          </a:prstGeom>
        </p:spPr>
        <p:txBody>
          <a:bodyPr anchorCtr="0" anchor="t" bIns="0" lIns="0" spcFirstLastPara="1" rIns="0" wrap="square" tIns="0">
            <a:noAutofit/>
          </a:bodyPr>
          <a:lstStyle>
            <a:lvl1pPr lvl="0" algn="ctr">
              <a:spcBef>
                <a:spcPts val="0"/>
              </a:spcBef>
              <a:spcAft>
                <a:spcPts val="0"/>
              </a:spcAft>
              <a:buNone/>
              <a:defRPr sz="6000">
                <a:solidFill>
                  <a:schemeClr val="accent1"/>
                </a:solidFill>
              </a:defRPr>
            </a:lvl1pPr>
            <a:lvl2pPr lvl="1" algn="ctr">
              <a:spcBef>
                <a:spcPts val="400"/>
              </a:spcBef>
              <a:spcAft>
                <a:spcPts val="0"/>
              </a:spcAft>
              <a:buNone/>
              <a:defRPr sz="6000">
                <a:solidFill>
                  <a:schemeClr val="accent1"/>
                </a:solidFill>
              </a:defRPr>
            </a:lvl2pPr>
            <a:lvl3pPr lvl="2" algn="ctr">
              <a:spcBef>
                <a:spcPts val="400"/>
              </a:spcBef>
              <a:spcAft>
                <a:spcPts val="0"/>
              </a:spcAft>
              <a:buNone/>
              <a:defRPr sz="6000">
                <a:solidFill>
                  <a:schemeClr val="accent1"/>
                </a:solidFill>
              </a:defRPr>
            </a:lvl3pPr>
            <a:lvl4pPr lvl="3" algn="ctr">
              <a:spcBef>
                <a:spcPts val="400"/>
              </a:spcBef>
              <a:spcAft>
                <a:spcPts val="0"/>
              </a:spcAft>
              <a:buNone/>
              <a:defRPr sz="6000">
                <a:solidFill>
                  <a:schemeClr val="accent1"/>
                </a:solidFill>
              </a:defRPr>
            </a:lvl4pPr>
            <a:lvl5pPr lvl="4" algn="ctr">
              <a:spcBef>
                <a:spcPts val="400"/>
              </a:spcBef>
              <a:spcAft>
                <a:spcPts val="0"/>
              </a:spcAft>
              <a:buNone/>
              <a:defRPr sz="6000">
                <a:solidFill>
                  <a:schemeClr val="accent1"/>
                </a:solidFill>
              </a:defRPr>
            </a:lvl5pPr>
            <a:lvl6pPr lvl="5" algn="ctr">
              <a:spcBef>
                <a:spcPts val="400"/>
              </a:spcBef>
              <a:spcAft>
                <a:spcPts val="0"/>
              </a:spcAft>
              <a:buNone/>
              <a:defRPr sz="6000">
                <a:solidFill>
                  <a:schemeClr val="accent1"/>
                </a:solidFill>
              </a:defRPr>
            </a:lvl6pPr>
            <a:lvl7pPr lvl="6" algn="ctr">
              <a:spcBef>
                <a:spcPts val="400"/>
              </a:spcBef>
              <a:spcAft>
                <a:spcPts val="0"/>
              </a:spcAft>
              <a:buNone/>
              <a:defRPr sz="6000">
                <a:solidFill>
                  <a:schemeClr val="accent1"/>
                </a:solidFill>
              </a:defRPr>
            </a:lvl7pPr>
            <a:lvl8pPr lvl="7" algn="ctr">
              <a:spcBef>
                <a:spcPts val="400"/>
              </a:spcBef>
              <a:spcAft>
                <a:spcPts val="0"/>
              </a:spcAft>
              <a:buNone/>
              <a:defRPr sz="6000">
                <a:solidFill>
                  <a:schemeClr val="accent1"/>
                </a:solidFill>
              </a:defRPr>
            </a:lvl8pPr>
            <a:lvl9pPr lvl="8" algn="ctr">
              <a:spcBef>
                <a:spcPts val="400"/>
              </a:spcBef>
              <a:spcAft>
                <a:spcPts val="400"/>
              </a:spcAft>
              <a:buNone/>
              <a:defRPr sz="6000">
                <a:solidFill>
                  <a:schemeClr val="accent1"/>
                </a:solidFill>
              </a:defRPr>
            </a:lvl9pPr>
          </a:lstStyle>
          <a:p/>
        </p:txBody>
      </p:sp>
      <p:sp>
        <p:nvSpPr>
          <p:cNvPr id="188" name="Google Shape;188;p26"/>
          <p:cNvSpPr txBox="1"/>
          <p:nvPr>
            <p:ph idx="3" type="subTitle"/>
          </p:nvPr>
        </p:nvSpPr>
        <p:spPr>
          <a:xfrm>
            <a:off x="6126263" y="1827319"/>
            <a:ext cx="2261100" cy="930600"/>
          </a:xfrm>
          <a:prstGeom prst="rect">
            <a:avLst/>
          </a:prstGeom>
        </p:spPr>
        <p:txBody>
          <a:bodyPr anchorCtr="0" anchor="t" bIns="0" lIns="0" spcFirstLastPara="1" rIns="0" wrap="square" tIns="0">
            <a:noAutofit/>
          </a:bodyPr>
          <a:lstStyle>
            <a:lvl1pPr lvl="0" algn="ctr">
              <a:spcBef>
                <a:spcPts val="0"/>
              </a:spcBef>
              <a:spcAft>
                <a:spcPts val="0"/>
              </a:spcAft>
              <a:buNone/>
              <a:defRPr sz="6000">
                <a:solidFill>
                  <a:schemeClr val="accent1"/>
                </a:solidFill>
              </a:defRPr>
            </a:lvl1pPr>
            <a:lvl2pPr lvl="1" algn="ctr">
              <a:spcBef>
                <a:spcPts val="400"/>
              </a:spcBef>
              <a:spcAft>
                <a:spcPts val="0"/>
              </a:spcAft>
              <a:buNone/>
              <a:defRPr sz="6000">
                <a:solidFill>
                  <a:schemeClr val="accent1"/>
                </a:solidFill>
              </a:defRPr>
            </a:lvl2pPr>
            <a:lvl3pPr lvl="2" algn="ctr">
              <a:spcBef>
                <a:spcPts val="400"/>
              </a:spcBef>
              <a:spcAft>
                <a:spcPts val="0"/>
              </a:spcAft>
              <a:buNone/>
              <a:defRPr sz="6000">
                <a:solidFill>
                  <a:schemeClr val="accent1"/>
                </a:solidFill>
              </a:defRPr>
            </a:lvl3pPr>
            <a:lvl4pPr lvl="3" algn="ctr">
              <a:spcBef>
                <a:spcPts val="400"/>
              </a:spcBef>
              <a:spcAft>
                <a:spcPts val="0"/>
              </a:spcAft>
              <a:buNone/>
              <a:defRPr sz="6000">
                <a:solidFill>
                  <a:schemeClr val="accent1"/>
                </a:solidFill>
              </a:defRPr>
            </a:lvl4pPr>
            <a:lvl5pPr lvl="4" algn="ctr">
              <a:spcBef>
                <a:spcPts val="400"/>
              </a:spcBef>
              <a:spcAft>
                <a:spcPts val="0"/>
              </a:spcAft>
              <a:buNone/>
              <a:defRPr sz="6000">
                <a:solidFill>
                  <a:schemeClr val="accent1"/>
                </a:solidFill>
              </a:defRPr>
            </a:lvl5pPr>
            <a:lvl6pPr lvl="5" algn="ctr">
              <a:spcBef>
                <a:spcPts val="400"/>
              </a:spcBef>
              <a:spcAft>
                <a:spcPts val="0"/>
              </a:spcAft>
              <a:buNone/>
              <a:defRPr sz="6000">
                <a:solidFill>
                  <a:schemeClr val="accent1"/>
                </a:solidFill>
              </a:defRPr>
            </a:lvl6pPr>
            <a:lvl7pPr lvl="6" algn="ctr">
              <a:spcBef>
                <a:spcPts val="400"/>
              </a:spcBef>
              <a:spcAft>
                <a:spcPts val="0"/>
              </a:spcAft>
              <a:buNone/>
              <a:defRPr sz="6000">
                <a:solidFill>
                  <a:schemeClr val="accent1"/>
                </a:solidFill>
              </a:defRPr>
            </a:lvl7pPr>
            <a:lvl8pPr lvl="7" algn="ctr">
              <a:spcBef>
                <a:spcPts val="400"/>
              </a:spcBef>
              <a:spcAft>
                <a:spcPts val="0"/>
              </a:spcAft>
              <a:buNone/>
              <a:defRPr sz="6000">
                <a:solidFill>
                  <a:schemeClr val="accent1"/>
                </a:solidFill>
              </a:defRPr>
            </a:lvl8pPr>
            <a:lvl9pPr lvl="8" algn="ctr">
              <a:spcBef>
                <a:spcPts val="400"/>
              </a:spcBef>
              <a:spcAft>
                <a:spcPts val="400"/>
              </a:spcAft>
              <a:buNone/>
              <a:defRPr sz="6000">
                <a:solidFill>
                  <a:schemeClr val="accent1"/>
                </a:solidFill>
              </a:defRPr>
            </a:lvl9pPr>
          </a:lstStyle>
          <a:p/>
        </p:txBody>
      </p:sp>
      <p:cxnSp>
        <p:nvCxnSpPr>
          <p:cNvPr id="189" name="Google Shape;189;p26"/>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190" name="Google Shape;190;p26"/>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191" name="Google Shape;191;p26"/>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algn="ctr">
              <a:buNone/>
              <a:defRPr sz="600">
                <a:latin typeface="Red Hat Text Medium"/>
                <a:ea typeface="Red Hat Text Medium"/>
                <a:cs typeface="Red Hat Text Medium"/>
                <a:sym typeface="Red Hat Text Medium"/>
              </a:defRPr>
            </a:lvl1pPr>
            <a:lvl2pPr lvl="1" algn="ctr">
              <a:buNone/>
              <a:defRPr sz="600">
                <a:latin typeface="Red Hat Text Medium"/>
                <a:ea typeface="Red Hat Text Medium"/>
                <a:cs typeface="Red Hat Text Medium"/>
                <a:sym typeface="Red Hat Text Medium"/>
              </a:defRPr>
            </a:lvl2pPr>
            <a:lvl3pPr lvl="2" algn="ctr">
              <a:buNone/>
              <a:defRPr sz="600">
                <a:latin typeface="Red Hat Text Medium"/>
                <a:ea typeface="Red Hat Text Medium"/>
                <a:cs typeface="Red Hat Text Medium"/>
                <a:sym typeface="Red Hat Text Medium"/>
              </a:defRPr>
            </a:lvl3pPr>
            <a:lvl4pPr lvl="3" algn="ctr">
              <a:buNone/>
              <a:defRPr sz="600">
                <a:latin typeface="Red Hat Text Medium"/>
                <a:ea typeface="Red Hat Text Medium"/>
                <a:cs typeface="Red Hat Text Medium"/>
                <a:sym typeface="Red Hat Text Medium"/>
              </a:defRPr>
            </a:lvl4pPr>
            <a:lvl5pPr lvl="4" algn="ctr">
              <a:buNone/>
              <a:defRPr sz="600">
                <a:latin typeface="Red Hat Text Medium"/>
                <a:ea typeface="Red Hat Text Medium"/>
                <a:cs typeface="Red Hat Text Medium"/>
                <a:sym typeface="Red Hat Text Medium"/>
              </a:defRPr>
            </a:lvl5pPr>
            <a:lvl6pPr lvl="5" algn="ctr">
              <a:buNone/>
              <a:defRPr sz="600">
                <a:latin typeface="Red Hat Text Medium"/>
                <a:ea typeface="Red Hat Text Medium"/>
                <a:cs typeface="Red Hat Text Medium"/>
                <a:sym typeface="Red Hat Text Medium"/>
              </a:defRPr>
            </a:lvl6pPr>
            <a:lvl7pPr lvl="6" algn="ctr">
              <a:buNone/>
              <a:defRPr sz="600">
                <a:latin typeface="Red Hat Text Medium"/>
                <a:ea typeface="Red Hat Text Medium"/>
                <a:cs typeface="Red Hat Text Medium"/>
                <a:sym typeface="Red Hat Text Medium"/>
              </a:defRPr>
            </a:lvl7pPr>
            <a:lvl8pPr lvl="7" algn="ctr">
              <a:buNone/>
              <a:defRPr sz="600">
                <a:latin typeface="Red Hat Text Medium"/>
                <a:ea typeface="Red Hat Text Medium"/>
                <a:cs typeface="Red Hat Text Medium"/>
                <a:sym typeface="Red Hat Text Medium"/>
              </a:defRPr>
            </a:lvl8pPr>
            <a:lvl9pPr lvl="8"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192" name="Google Shape;192;p26"/>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193" name="Google Shape;193;p26"/>
          <p:cNvSpPr txBox="1"/>
          <p:nvPr>
            <p:ph idx="4" type="subTitle"/>
          </p:nvPr>
        </p:nvSpPr>
        <p:spPr>
          <a:xfrm>
            <a:off x="663788" y="4627163"/>
            <a:ext cx="6001800" cy="420000"/>
          </a:xfrm>
          <a:prstGeom prst="rect">
            <a:avLst/>
          </a:prstGeom>
        </p:spPr>
        <p:txBody>
          <a:bodyPr anchorCtr="0" anchor="b" bIns="0" lIns="0" spcFirstLastPara="1" rIns="0" wrap="square" tIns="0">
            <a:noAutofit/>
          </a:bodyPr>
          <a:lstStyle>
            <a:lvl1pPr lvl="0">
              <a:lnSpc>
                <a:spcPct val="115000"/>
              </a:lnSpc>
              <a:spcBef>
                <a:spcPts val="0"/>
              </a:spcBef>
              <a:spcAft>
                <a:spcPts val="0"/>
              </a:spcAft>
              <a:buNone/>
              <a:defRPr sz="600">
                <a:solidFill>
                  <a:schemeClr val="dk1"/>
                </a:solidFill>
              </a:defRPr>
            </a:lvl1pPr>
            <a:lvl2pPr lvl="1">
              <a:lnSpc>
                <a:spcPct val="115000"/>
              </a:lnSpc>
              <a:spcBef>
                <a:spcPts val="0"/>
              </a:spcBef>
              <a:spcAft>
                <a:spcPts val="0"/>
              </a:spcAft>
              <a:buNone/>
              <a:defRPr sz="600">
                <a:solidFill>
                  <a:schemeClr val="dk1"/>
                </a:solidFill>
              </a:defRPr>
            </a:lvl2pPr>
            <a:lvl3pPr lvl="2">
              <a:lnSpc>
                <a:spcPct val="115000"/>
              </a:lnSpc>
              <a:spcBef>
                <a:spcPts val="0"/>
              </a:spcBef>
              <a:spcAft>
                <a:spcPts val="0"/>
              </a:spcAft>
              <a:buNone/>
              <a:defRPr sz="600">
                <a:solidFill>
                  <a:schemeClr val="dk1"/>
                </a:solidFill>
              </a:defRPr>
            </a:lvl3pPr>
            <a:lvl4pPr lvl="3">
              <a:lnSpc>
                <a:spcPct val="115000"/>
              </a:lnSpc>
              <a:spcBef>
                <a:spcPts val="0"/>
              </a:spcBef>
              <a:spcAft>
                <a:spcPts val="0"/>
              </a:spcAft>
              <a:buNone/>
              <a:defRPr sz="600">
                <a:solidFill>
                  <a:schemeClr val="dk1"/>
                </a:solidFill>
              </a:defRPr>
            </a:lvl4pPr>
            <a:lvl5pPr lvl="4">
              <a:lnSpc>
                <a:spcPct val="115000"/>
              </a:lnSpc>
              <a:spcBef>
                <a:spcPts val="0"/>
              </a:spcBef>
              <a:spcAft>
                <a:spcPts val="0"/>
              </a:spcAft>
              <a:buNone/>
              <a:defRPr sz="600">
                <a:solidFill>
                  <a:schemeClr val="dk1"/>
                </a:solidFill>
              </a:defRPr>
            </a:lvl5pPr>
            <a:lvl6pPr lvl="5">
              <a:lnSpc>
                <a:spcPct val="115000"/>
              </a:lnSpc>
              <a:spcBef>
                <a:spcPts val="0"/>
              </a:spcBef>
              <a:spcAft>
                <a:spcPts val="0"/>
              </a:spcAft>
              <a:buNone/>
              <a:defRPr sz="600">
                <a:solidFill>
                  <a:schemeClr val="dk1"/>
                </a:solidFill>
              </a:defRPr>
            </a:lvl6pPr>
            <a:lvl7pPr lvl="6">
              <a:lnSpc>
                <a:spcPct val="115000"/>
              </a:lnSpc>
              <a:spcBef>
                <a:spcPts val="0"/>
              </a:spcBef>
              <a:spcAft>
                <a:spcPts val="0"/>
              </a:spcAft>
              <a:buNone/>
              <a:defRPr sz="600">
                <a:solidFill>
                  <a:schemeClr val="dk1"/>
                </a:solidFill>
              </a:defRPr>
            </a:lvl7pPr>
            <a:lvl8pPr lvl="7">
              <a:lnSpc>
                <a:spcPct val="115000"/>
              </a:lnSpc>
              <a:spcBef>
                <a:spcPts val="0"/>
              </a:spcBef>
              <a:spcAft>
                <a:spcPts val="0"/>
              </a:spcAft>
              <a:buNone/>
              <a:defRPr sz="600">
                <a:solidFill>
                  <a:schemeClr val="dk1"/>
                </a:solidFill>
              </a:defRPr>
            </a:lvl8pPr>
            <a:lvl9pPr lvl="8">
              <a:lnSpc>
                <a:spcPct val="115000"/>
              </a:lnSpc>
              <a:spcBef>
                <a:spcPts val="0"/>
              </a:spcBef>
              <a:spcAft>
                <a:spcPts val="0"/>
              </a:spcAft>
              <a:buNone/>
              <a:defRPr sz="600">
                <a:solidFill>
                  <a:schemeClr val="dk1"/>
                </a:solidFill>
              </a:defRPr>
            </a:lvl9pPr>
          </a:lstStyle>
          <a:p/>
        </p:txBody>
      </p:sp>
      <p:cxnSp>
        <p:nvCxnSpPr>
          <p:cNvPr id="194" name="Google Shape;194;p26"/>
          <p:cNvCxnSpPr/>
          <p:nvPr/>
        </p:nvCxnSpPr>
        <p:spPr>
          <a:xfrm>
            <a:off x="3229609" y="1995769"/>
            <a:ext cx="0" cy="1917600"/>
          </a:xfrm>
          <a:prstGeom prst="straightConnector1">
            <a:avLst/>
          </a:prstGeom>
          <a:noFill/>
          <a:ln cap="flat" cmpd="sng" w="9525">
            <a:solidFill>
              <a:schemeClr val="dk2"/>
            </a:solidFill>
            <a:prstDash val="dot"/>
            <a:round/>
            <a:headEnd len="med" w="med" type="none"/>
            <a:tailEnd len="med" w="med" type="none"/>
          </a:ln>
        </p:spPr>
      </p:cxnSp>
      <p:cxnSp>
        <p:nvCxnSpPr>
          <p:cNvPr id="195" name="Google Shape;195;p26"/>
          <p:cNvCxnSpPr/>
          <p:nvPr/>
        </p:nvCxnSpPr>
        <p:spPr>
          <a:xfrm>
            <a:off x="5914384" y="1995769"/>
            <a:ext cx="0" cy="1917600"/>
          </a:xfrm>
          <a:prstGeom prst="straightConnector1">
            <a:avLst/>
          </a:prstGeom>
          <a:noFill/>
          <a:ln cap="flat" cmpd="sng" w="9525">
            <a:solidFill>
              <a:schemeClr val="dk2"/>
            </a:solidFill>
            <a:prstDash val="dot"/>
            <a:round/>
            <a:headEnd len="med" w="med" type="none"/>
            <a:tailEnd len="med" w="med" type="none"/>
          </a:ln>
        </p:spPr>
      </p:cxnSp>
      <p:sp>
        <p:nvSpPr>
          <p:cNvPr id="196" name="Google Shape;196;p26"/>
          <p:cNvSpPr txBox="1"/>
          <p:nvPr>
            <p:ph idx="5" type="subTitle"/>
          </p:nvPr>
        </p:nvSpPr>
        <p:spPr>
          <a:xfrm>
            <a:off x="3351225" y="2757900"/>
            <a:ext cx="2441400" cy="241500"/>
          </a:xfrm>
          <a:prstGeom prst="rect">
            <a:avLst/>
          </a:prstGeom>
        </p:spPr>
        <p:txBody>
          <a:bodyPr anchorCtr="0" anchor="b" bIns="0" lIns="0" spcFirstLastPara="1" rIns="0" wrap="square" tIns="0">
            <a:noAutofit/>
          </a:bodyPr>
          <a:lstStyle>
            <a:lvl1pPr lv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1pPr>
            <a:lvl2pPr lvl="1"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2pPr>
            <a:lvl3pPr lvl="2"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3pPr>
            <a:lvl4pPr lvl="3"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4pPr>
            <a:lvl5pPr lvl="4"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5pPr>
            <a:lvl6pPr lvl="5"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6pPr>
            <a:lvl7pPr lvl="6"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7pPr>
            <a:lvl8pPr lvl="7"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8pPr>
            <a:lvl9pPr lvl="8"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9pPr>
          </a:lstStyle>
          <a:p/>
        </p:txBody>
      </p:sp>
      <p:sp>
        <p:nvSpPr>
          <p:cNvPr id="197" name="Google Shape;197;p26"/>
          <p:cNvSpPr txBox="1"/>
          <p:nvPr>
            <p:ph idx="6" type="subTitle"/>
          </p:nvPr>
        </p:nvSpPr>
        <p:spPr>
          <a:xfrm>
            <a:off x="3351300" y="3124819"/>
            <a:ext cx="2441400" cy="686400"/>
          </a:xfrm>
          <a:prstGeom prst="rect">
            <a:avLst/>
          </a:prstGeom>
        </p:spPr>
        <p:txBody>
          <a:bodyPr anchorCtr="0" anchor="t" bIns="0" lIns="0" spcFirstLastPara="1" rIns="0" wrap="square" tIns="0">
            <a:noAutofit/>
          </a:bodyPr>
          <a:lstStyle>
            <a:lvl1pPr lvl="0" algn="ctr">
              <a:spcBef>
                <a:spcPts val="0"/>
              </a:spcBef>
              <a:spcAft>
                <a:spcPts val="0"/>
              </a:spcAft>
              <a:buNone/>
              <a:defRPr sz="1100"/>
            </a:lvl1pPr>
            <a:lvl2pPr lvl="1" algn="ctr">
              <a:spcBef>
                <a:spcPts val="400"/>
              </a:spcBef>
              <a:spcAft>
                <a:spcPts val="0"/>
              </a:spcAft>
              <a:buNone/>
              <a:defRPr sz="1100"/>
            </a:lvl2pPr>
            <a:lvl3pPr lvl="2" algn="ctr">
              <a:spcBef>
                <a:spcPts val="400"/>
              </a:spcBef>
              <a:spcAft>
                <a:spcPts val="0"/>
              </a:spcAft>
              <a:buNone/>
              <a:defRPr sz="1100"/>
            </a:lvl3pPr>
            <a:lvl4pPr lvl="3" algn="ctr">
              <a:spcBef>
                <a:spcPts val="400"/>
              </a:spcBef>
              <a:spcAft>
                <a:spcPts val="0"/>
              </a:spcAft>
              <a:buNone/>
              <a:defRPr sz="1100"/>
            </a:lvl4pPr>
            <a:lvl5pPr lvl="4" algn="ctr">
              <a:spcBef>
                <a:spcPts val="400"/>
              </a:spcBef>
              <a:spcAft>
                <a:spcPts val="0"/>
              </a:spcAft>
              <a:buNone/>
              <a:defRPr sz="1100"/>
            </a:lvl5pPr>
            <a:lvl6pPr lvl="5" algn="ctr">
              <a:spcBef>
                <a:spcPts val="400"/>
              </a:spcBef>
              <a:spcAft>
                <a:spcPts val="0"/>
              </a:spcAft>
              <a:buNone/>
              <a:defRPr sz="1100"/>
            </a:lvl6pPr>
            <a:lvl7pPr lvl="6" algn="ctr">
              <a:spcBef>
                <a:spcPts val="400"/>
              </a:spcBef>
              <a:spcAft>
                <a:spcPts val="0"/>
              </a:spcAft>
              <a:buNone/>
              <a:defRPr sz="1100"/>
            </a:lvl7pPr>
            <a:lvl8pPr lvl="7" algn="ctr">
              <a:spcBef>
                <a:spcPts val="400"/>
              </a:spcBef>
              <a:spcAft>
                <a:spcPts val="0"/>
              </a:spcAft>
              <a:buNone/>
              <a:defRPr sz="1100"/>
            </a:lvl8pPr>
            <a:lvl9pPr lvl="8" algn="ctr">
              <a:spcBef>
                <a:spcPts val="400"/>
              </a:spcBef>
              <a:spcAft>
                <a:spcPts val="400"/>
              </a:spcAft>
              <a:buNone/>
              <a:defRPr sz="1100"/>
            </a:lvl9pPr>
          </a:lstStyle>
          <a:p/>
        </p:txBody>
      </p:sp>
      <p:sp>
        <p:nvSpPr>
          <p:cNvPr id="198" name="Google Shape;198;p26"/>
          <p:cNvSpPr txBox="1"/>
          <p:nvPr>
            <p:ph idx="7" type="subTitle"/>
          </p:nvPr>
        </p:nvSpPr>
        <p:spPr>
          <a:xfrm>
            <a:off x="6036000" y="2757900"/>
            <a:ext cx="2441400" cy="241500"/>
          </a:xfrm>
          <a:prstGeom prst="rect">
            <a:avLst/>
          </a:prstGeom>
        </p:spPr>
        <p:txBody>
          <a:bodyPr anchorCtr="0" anchor="b" bIns="0" lIns="0" spcFirstLastPara="1" rIns="0" wrap="square" tIns="0">
            <a:noAutofit/>
          </a:bodyPr>
          <a:lstStyle>
            <a:lvl1pPr lv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1pPr>
            <a:lvl2pPr lvl="1"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2pPr>
            <a:lvl3pPr lvl="2"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3pPr>
            <a:lvl4pPr lvl="3"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4pPr>
            <a:lvl5pPr lvl="4"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5pPr>
            <a:lvl6pPr lvl="5"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6pPr>
            <a:lvl7pPr lvl="6"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7pPr>
            <a:lvl8pPr lvl="7"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8pPr>
            <a:lvl9pPr lvl="8"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9pPr>
          </a:lstStyle>
          <a:p/>
        </p:txBody>
      </p:sp>
      <p:sp>
        <p:nvSpPr>
          <p:cNvPr id="199" name="Google Shape;199;p26"/>
          <p:cNvSpPr txBox="1"/>
          <p:nvPr>
            <p:ph idx="8" type="subTitle"/>
          </p:nvPr>
        </p:nvSpPr>
        <p:spPr>
          <a:xfrm>
            <a:off x="6036075" y="3124819"/>
            <a:ext cx="2441400" cy="686400"/>
          </a:xfrm>
          <a:prstGeom prst="rect">
            <a:avLst/>
          </a:prstGeom>
        </p:spPr>
        <p:txBody>
          <a:bodyPr anchorCtr="0" anchor="t" bIns="0" lIns="0" spcFirstLastPara="1" rIns="0" wrap="square" tIns="0">
            <a:noAutofit/>
          </a:bodyPr>
          <a:lstStyle>
            <a:lvl1pPr lvl="0" algn="ctr">
              <a:spcBef>
                <a:spcPts val="0"/>
              </a:spcBef>
              <a:spcAft>
                <a:spcPts val="0"/>
              </a:spcAft>
              <a:buNone/>
              <a:defRPr sz="1100"/>
            </a:lvl1pPr>
            <a:lvl2pPr lvl="1" algn="ctr">
              <a:spcBef>
                <a:spcPts val="400"/>
              </a:spcBef>
              <a:spcAft>
                <a:spcPts val="0"/>
              </a:spcAft>
              <a:buNone/>
              <a:defRPr sz="1100"/>
            </a:lvl2pPr>
            <a:lvl3pPr lvl="2" algn="ctr">
              <a:spcBef>
                <a:spcPts val="400"/>
              </a:spcBef>
              <a:spcAft>
                <a:spcPts val="0"/>
              </a:spcAft>
              <a:buNone/>
              <a:defRPr sz="1100"/>
            </a:lvl3pPr>
            <a:lvl4pPr lvl="3" algn="ctr">
              <a:spcBef>
                <a:spcPts val="400"/>
              </a:spcBef>
              <a:spcAft>
                <a:spcPts val="0"/>
              </a:spcAft>
              <a:buNone/>
              <a:defRPr sz="1100"/>
            </a:lvl4pPr>
            <a:lvl5pPr lvl="4" algn="ctr">
              <a:spcBef>
                <a:spcPts val="400"/>
              </a:spcBef>
              <a:spcAft>
                <a:spcPts val="0"/>
              </a:spcAft>
              <a:buNone/>
              <a:defRPr sz="1100"/>
            </a:lvl5pPr>
            <a:lvl6pPr lvl="5" algn="ctr">
              <a:spcBef>
                <a:spcPts val="400"/>
              </a:spcBef>
              <a:spcAft>
                <a:spcPts val="0"/>
              </a:spcAft>
              <a:buNone/>
              <a:defRPr sz="1100"/>
            </a:lvl6pPr>
            <a:lvl7pPr lvl="6" algn="ctr">
              <a:spcBef>
                <a:spcPts val="400"/>
              </a:spcBef>
              <a:spcAft>
                <a:spcPts val="0"/>
              </a:spcAft>
              <a:buNone/>
              <a:defRPr sz="1100"/>
            </a:lvl7pPr>
            <a:lvl8pPr lvl="7" algn="ctr">
              <a:spcBef>
                <a:spcPts val="400"/>
              </a:spcBef>
              <a:spcAft>
                <a:spcPts val="0"/>
              </a:spcAft>
              <a:buNone/>
              <a:defRPr sz="1100"/>
            </a:lvl8pPr>
            <a:lvl9pPr lvl="8" algn="ctr">
              <a:spcBef>
                <a:spcPts val="400"/>
              </a:spcBef>
              <a:spcAft>
                <a:spcPts val="400"/>
              </a:spcAft>
              <a:buNone/>
              <a:defRPr sz="1100"/>
            </a:lvl9pPr>
          </a:lstStyle>
          <a:p/>
        </p:txBody>
      </p:sp>
      <p:sp>
        <p:nvSpPr>
          <p:cNvPr id="200" name="Google Shape;200;p26"/>
          <p:cNvSpPr txBox="1"/>
          <p:nvPr>
            <p:ph idx="9" type="subTitle"/>
          </p:nvPr>
        </p:nvSpPr>
        <p:spPr>
          <a:xfrm>
            <a:off x="666450" y="2757900"/>
            <a:ext cx="2441400" cy="241500"/>
          </a:xfrm>
          <a:prstGeom prst="rect">
            <a:avLst/>
          </a:prstGeom>
        </p:spPr>
        <p:txBody>
          <a:bodyPr anchorCtr="0" anchor="b" bIns="0" lIns="0" spcFirstLastPara="1" rIns="0" wrap="square" tIns="0">
            <a:noAutofit/>
          </a:bodyPr>
          <a:lstStyle>
            <a:lvl1pPr lv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1pPr>
            <a:lvl2pPr lvl="1"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2pPr>
            <a:lvl3pPr lvl="2"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3pPr>
            <a:lvl4pPr lvl="3"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4pPr>
            <a:lvl5pPr lvl="4"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5pPr>
            <a:lvl6pPr lvl="5"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6pPr>
            <a:lvl7pPr lvl="6"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7pPr>
            <a:lvl8pPr lvl="7"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8pPr>
            <a:lvl9pPr lvl="8"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9pPr>
          </a:lstStyle>
          <a:p/>
        </p:txBody>
      </p:sp>
      <p:sp>
        <p:nvSpPr>
          <p:cNvPr id="201" name="Google Shape;201;p26"/>
          <p:cNvSpPr txBox="1"/>
          <p:nvPr>
            <p:ph idx="13" type="subTitle"/>
          </p:nvPr>
        </p:nvSpPr>
        <p:spPr>
          <a:xfrm>
            <a:off x="666525" y="3124819"/>
            <a:ext cx="2441400" cy="686400"/>
          </a:xfrm>
          <a:prstGeom prst="rect">
            <a:avLst/>
          </a:prstGeom>
        </p:spPr>
        <p:txBody>
          <a:bodyPr anchorCtr="0" anchor="t" bIns="0" lIns="0" spcFirstLastPara="1" rIns="0" wrap="square" tIns="0">
            <a:noAutofit/>
          </a:bodyPr>
          <a:lstStyle>
            <a:lvl1pPr lvl="0" algn="ctr">
              <a:spcBef>
                <a:spcPts val="0"/>
              </a:spcBef>
              <a:spcAft>
                <a:spcPts val="0"/>
              </a:spcAft>
              <a:buNone/>
              <a:defRPr sz="1100"/>
            </a:lvl1pPr>
            <a:lvl2pPr lvl="1" algn="ctr">
              <a:spcBef>
                <a:spcPts val="400"/>
              </a:spcBef>
              <a:spcAft>
                <a:spcPts val="0"/>
              </a:spcAft>
              <a:buNone/>
              <a:defRPr sz="1100"/>
            </a:lvl2pPr>
            <a:lvl3pPr lvl="2" algn="ctr">
              <a:spcBef>
                <a:spcPts val="400"/>
              </a:spcBef>
              <a:spcAft>
                <a:spcPts val="0"/>
              </a:spcAft>
              <a:buNone/>
              <a:defRPr sz="1100"/>
            </a:lvl3pPr>
            <a:lvl4pPr lvl="3" algn="ctr">
              <a:spcBef>
                <a:spcPts val="400"/>
              </a:spcBef>
              <a:spcAft>
                <a:spcPts val="0"/>
              </a:spcAft>
              <a:buNone/>
              <a:defRPr sz="1100"/>
            </a:lvl4pPr>
            <a:lvl5pPr lvl="4" algn="ctr">
              <a:spcBef>
                <a:spcPts val="400"/>
              </a:spcBef>
              <a:spcAft>
                <a:spcPts val="0"/>
              </a:spcAft>
              <a:buNone/>
              <a:defRPr sz="1100"/>
            </a:lvl5pPr>
            <a:lvl6pPr lvl="5" algn="ctr">
              <a:spcBef>
                <a:spcPts val="400"/>
              </a:spcBef>
              <a:spcAft>
                <a:spcPts val="0"/>
              </a:spcAft>
              <a:buNone/>
              <a:defRPr sz="1100"/>
            </a:lvl6pPr>
            <a:lvl7pPr lvl="6" algn="ctr">
              <a:spcBef>
                <a:spcPts val="400"/>
              </a:spcBef>
              <a:spcAft>
                <a:spcPts val="0"/>
              </a:spcAft>
              <a:buNone/>
              <a:defRPr sz="1100"/>
            </a:lvl7pPr>
            <a:lvl8pPr lvl="7" algn="ctr">
              <a:spcBef>
                <a:spcPts val="400"/>
              </a:spcBef>
              <a:spcAft>
                <a:spcPts val="0"/>
              </a:spcAft>
              <a:buNone/>
              <a:defRPr sz="1100"/>
            </a:lvl8pPr>
            <a:lvl9pPr lvl="8" algn="ctr">
              <a:spcBef>
                <a:spcPts val="400"/>
              </a:spcBef>
              <a:spcAft>
                <a:spcPts val="400"/>
              </a:spcAft>
              <a:buNone/>
              <a:defRPr sz="1100"/>
            </a:lvl9pPr>
          </a:lstStyle>
          <a:p/>
        </p:txBody>
      </p:sp>
      <p:sp>
        <p:nvSpPr>
          <p:cNvPr id="202" name="Google Shape;202;p26"/>
          <p:cNvSpPr txBox="1"/>
          <p:nvPr>
            <p:ph idx="14"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2pPr>
            <a:lvl3pPr lvl="2">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3pPr>
            <a:lvl4pPr lvl="3">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4pPr>
            <a:lvl5pPr lvl="4">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5pPr>
            <a:lvl6pPr lvl="5">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6pPr>
            <a:lvl7pPr lvl="6">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7pPr>
            <a:lvl8pPr lvl="7">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8pPr>
            <a:lvl9pPr lvl="8">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9pPr>
          </a:lstStyle>
          <a:p/>
        </p:txBody>
      </p:sp>
      <p:sp>
        <p:nvSpPr>
          <p:cNvPr id="203" name="Google Shape;203;p26"/>
          <p:cNvSpPr txBox="1"/>
          <p:nvPr>
            <p:ph type="title"/>
          </p:nvPr>
        </p:nvSpPr>
        <p:spPr>
          <a:xfrm>
            <a:off x="663788" y="825263"/>
            <a:ext cx="7816500" cy="414900"/>
          </a:xfrm>
          <a:prstGeom prst="rect">
            <a:avLst/>
          </a:prstGeom>
        </p:spPr>
        <p:txBody>
          <a:bodyPr anchorCtr="0" anchor="t" bIns="0" lIns="0" spcFirstLastPara="1" rIns="0" wrap="square" tIns="0">
            <a:noAutofit/>
          </a:bodyPr>
          <a:lstStyle>
            <a:lvl1pPr lvl="0" algn="ctr">
              <a:lnSpc>
                <a:spcPct val="130000"/>
              </a:lnSpc>
              <a:spcBef>
                <a:spcPts val="0"/>
              </a:spcBef>
              <a:spcAft>
                <a:spcPts val="0"/>
              </a:spcAft>
              <a:buNone/>
              <a:defRPr sz="2100"/>
            </a:lvl1pPr>
            <a:lvl2pPr lvl="1" algn="ctr">
              <a:lnSpc>
                <a:spcPct val="130000"/>
              </a:lnSpc>
              <a:spcBef>
                <a:spcPts val="0"/>
              </a:spcBef>
              <a:spcAft>
                <a:spcPts val="0"/>
              </a:spcAft>
              <a:buNone/>
              <a:defRPr sz="2000"/>
            </a:lvl2pPr>
            <a:lvl3pPr lvl="2" algn="ctr">
              <a:lnSpc>
                <a:spcPct val="130000"/>
              </a:lnSpc>
              <a:spcBef>
                <a:spcPts val="0"/>
              </a:spcBef>
              <a:spcAft>
                <a:spcPts val="0"/>
              </a:spcAft>
              <a:buNone/>
              <a:defRPr sz="2000"/>
            </a:lvl3pPr>
            <a:lvl4pPr lvl="3" algn="ctr">
              <a:lnSpc>
                <a:spcPct val="130000"/>
              </a:lnSpc>
              <a:spcBef>
                <a:spcPts val="0"/>
              </a:spcBef>
              <a:spcAft>
                <a:spcPts val="0"/>
              </a:spcAft>
              <a:buNone/>
              <a:defRPr sz="2000"/>
            </a:lvl4pPr>
            <a:lvl5pPr lvl="4" algn="ctr">
              <a:lnSpc>
                <a:spcPct val="130000"/>
              </a:lnSpc>
              <a:spcBef>
                <a:spcPts val="0"/>
              </a:spcBef>
              <a:spcAft>
                <a:spcPts val="0"/>
              </a:spcAft>
              <a:buNone/>
              <a:defRPr sz="2000"/>
            </a:lvl5pPr>
            <a:lvl6pPr lvl="5" algn="ctr">
              <a:lnSpc>
                <a:spcPct val="130000"/>
              </a:lnSpc>
              <a:spcBef>
                <a:spcPts val="0"/>
              </a:spcBef>
              <a:spcAft>
                <a:spcPts val="0"/>
              </a:spcAft>
              <a:buNone/>
              <a:defRPr sz="2000"/>
            </a:lvl6pPr>
            <a:lvl7pPr lvl="6" algn="ctr">
              <a:lnSpc>
                <a:spcPct val="130000"/>
              </a:lnSpc>
              <a:spcBef>
                <a:spcPts val="0"/>
              </a:spcBef>
              <a:spcAft>
                <a:spcPts val="0"/>
              </a:spcAft>
              <a:buNone/>
              <a:defRPr sz="2000"/>
            </a:lvl7pPr>
            <a:lvl8pPr lvl="7" algn="ctr">
              <a:lnSpc>
                <a:spcPct val="130000"/>
              </a:lnSpc>
              <a:spcBef>
                <a:spcPts val="0"/>
              </a:spcBef>
              <a:spcAft>
                <a:spcPts val="0"/>
              </a:spcAft>
              <a:buNone/>
              <a:defRPr sz="2000"/>
            </a:lvl8pPr>
            <a:lvl9pPr lvl="8" algn="ctr">
              <a:lnSpc>
                <a:spcPct val="130000"/>
              </a:lnSpc>
              <a:spcBef>
                <a:spcPts val="0"/>
              </a:spcBef>
              <a:spcAft>
                <a:spcPts val="0"/>
              </a:spcAft>
              <a:buNone/>
              <a:defRPr sz="2000"/>
            </a:lvl9pPr>
          </a:lstStyle>
          <a:p/>
        </p:txBody>
      </p:sp>
      <p:sp>
        <p:nvSpPr>
          <p:cNvPr id="204" name="Google Shape;204;p26"/>
          <p:cNvSpPr txBox="1"/>
          <p:nvPr>
            <p:ph idx="15" type="subTitle"/>
          </p:nvPr>
        </p:nvSpPr>
        <p:spPr>
          <a:xfrm>
            <a:off x="663844" y="1240163"/>
            <a:ext cx="7816500" cy="219000"/>
          </a:xfrm>
          <a:prstGeom prst="rect">
            <a:avLst/>
          </a:prstGeom>
        </p:spPr>
        <p:txBody>
          <a:bodyPr anchorCtr="0" anchor="t" bIns="0" lIns="0" spcFirstLastPara="1" rIns="0" wrap="square" tIns="0">
            <a:noAutofit/>
          </a:bodyPr>
          <a:lstStyle>
            <a:lvl1pPr lvl="0" algn="ctr">
              <a:spcBef>
                <a:spcPts val="0"/>
              </a:spcBef>
              <a:spcAft>
                <a:spcPts val="0"/>
              </a:spcAft>
              <a:buNone/>
              <a:defRPr sz="1400">
                <a:solidFill>
                  <a:schemeClr val="accent1"/>
                </a:solidFill>
              </a:defRPr>
            </a:lvl1pPr>
            <a:lvl2pPr lvl="1" algn="ctr">
              <a:spcBef>
                <a:spcPts val="400"/>
              </a:spcBef>
              <a:spcAft>
                <a:spcPts val="0"/>
              </a:spcAft>
              <a:buNone/>
              <a:defRPr sz="1400">
                <a:solidFill>
                  <a:schemeClr val="accent1"/>
                </a:solidFill>
              </a:defRPr>
            </a:lvl2pPr>
            <a:lvl3pPr lvl="2" algn="ctr">
              <a:spcBef>
                <a:spcPts val="400"/>
              </a:spcBef>
              <a:spcAft>
                <a:spcPts val="0"/>
              </a:spcAft>
              <a:buNone/>
              <a:defRPr sz="1400">
                <a:solidFill>
                  <a:schemeClr val="accent1"/>
                </a:solidFill>
              </a:defRPr>
            </a:lvl3pPr>
            <a:lvl4pPr lvl="3" algn="ctr">
              <a:spcBef>
                <a:spcPts val="400"/>
              </a:spcBef>
              <a:spcAft>
                <a:spcPts val="0"/>
              </a:spcAft>
              <a:buNone/>
              <a:defRPr sz="1400">
                <a:solidFill>
                  <a:schemeClr val="accent1"/>
                </a:solidFill>
              </a:defRPr>
            </a:lvl4pPr>
            <a:lvl5pPr lvl="4" algn="ctr">
              <a:spcBef>
                <a:spcPts val="400"/>
              </a:spcBef>
              <a:spcAft>
                <a:spcPts val="0"/>
              </a:spcAft>
              <a:buNone/>
              <a:defRPr sz="1400">
                <a:solidFill>
                  <a:schemeClr val="accent1"/>
                </a:solidFill>
              </a:defRPr>
            </a:lvl5pPr>
            <a:lvl6pPr lvl="5" algn="ctr">
              <a:spcBef>
                <a:spcPts val="400"/>
              </a:spcBef>
              <a:spcAft>
                <a:spcPts val="0"/>
              </a:spcAft>
              <a:buNone/>
              <a:defRPr sz="1400">
                <a:solidFill>
                  <a:schemeClr val="accent1"/>
                </a:solidFill>
              </a:defRPr>
            </a:lvl6pPr>
            <a:lvl7pPr lvl="6" algn="ctr">
              <a:spcBef>
                <a:spcPts val="400"/>
              </a:spcBef>
              <a:spcAft>
                <a:spcPts val="0"/>
              </a:spcAft>
              <a:buNone/>
              <a:defRPr sz="1400">
                <a:solidFill>
                  <a:schemeClr val="accent1"/>
                </a:solidFill>
              </a:defRPr>
            </a:lvl7pPr>
            <a:lvl8pPr lvl="7" algn="ctr">
              <a:spcBef>
                <a:spcPts val="400"/>
              </a:spcBef>
              <a:spcAft>
                <a:spcPts val="0"/>
              </a:spcAft>
              <a:buNone/>
              <a:defRPr sz="1400">
                <a:solidFill>
                  <a:schemeClr val="accent1"/>
                </a:solidFill>
              </a:defRPr>
            </a:lvl8pPr>
            <a:lvl9pPr lvl="8" algn="ctr">
              <a:spcBef>
                <a:spcPts val="400"/>
              </a:spcBef>
              <a:spcAft>
                <a:spcPts val="400"/>
              </a:spcAft>
              <a:buNone/>
              <a:defRPr sz="1400">
                <a:solidFill>
                  <a:schemeClr val="accent1"/>
                </a:solidFil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title">
  <p:cSld name="CUSTOM_4_25_1">
    <p:spTree>
      <p:nvGrpSpPr>
        <p:cNvPr id="205" name="Shape 205"/>
        <p:cNvGrpSpPr/>
        <p:nvPr/>
      </p:nvGrpSpPr>
      <p:grpSpPr>
        <a:xfrm>
          <a:off x="0" y="0"/>
          <a:ext cx="0" cy="0"/>
          <a:chOff x="0" y="0"/>
          <a:chExt cx="0" cy="0"/>
        </a:xfrm>
      </p:grpSpPr>
      <p:sp>
        <p:nvSpPr>
          <p:cNvPr id="206" name="Google Shape;206;p27"/>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2pPr>
            <a:lvl3pPr lvl="2">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3pPr>
            <a:lvl4pPr lvl="3">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4pPr>
            <a:lvl5pPr lvl="4">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5pPr>
            <a:lvl6pPr lvl="5">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6pPr>
            <a:lvl7pPr lvl="6">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7pPr>
            <a:lvl8pPr lvl="7">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8pPr>
            <a:lvl9pPr lvl="8">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9pPr>
          </a:lstStyle>
          <a:p/>
        </p:txBody>
      </p:sp>
      <p:cxnSp>
        <p:nvCxnSpPr>
          <p:cNvPr id="207" name="Google Shape;207;p27"/>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208" name="Google Shape;208;p27"/>
          <p:cNvCxnSpPr/>
          <p:nvPr/>
        </p:nvCxnSpPr>
        <p:spPr>
          <a:xfrm rot="10800000">
            <a:off x="335825" y="4800900"/>
            <a:ext cx="0" cy="342600"/>
          </a:xfrm>
          <a:prstGeom prst="straightConnector1">
            <a:avLst/>
          </a:prstGeom>
          <a:noFill/>
          <a:ln cap="flat" cmpd="sng" w="9525">
            <a:solidFill>
              <a:schemeClr val="accent1"/>
            </a:solidFill>
            <a:prstDash val="solid"/>
            <a:round/>
            <a:headEnd len="med" w="med" type="none"/>
            <a:tailEnd len="med" w="med" type="none"/>
          </a:ln>
        </p:spPr>
      </p:cxnSp>
      <p:sp>
        <p:nvSpPr>
          <p:cNvPr id="209" name="Google Shape;209;p27"/>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algn="ctr">
              <a:buNone/>
              <a:defRPr sz="600">
                <a:latin typeface="Red Hat Text Medium"/>
                <a:ea typeface="Red Hat Text Medium"/>
                <a:cs typeface="Red Hat Text Medium"/>
                <a:sym typeface="Red Hat Text Medium"/>
              </a:defRPr>
            </a:lvl1pPr>
            <a:lvl2pPr lvl="1" algn="ctr">
              <a:buNone/>
              <a:defRPr sz="600">
                <a:latin typeface="Red Hat Text Medium"/>
                <a:ea typeface="Red Hat Text Medium"/>
                <a:cs typeface="Red Hat Text Medium"/>
                <a:sym typeface="Red Hat Text Medium"/>
              </a:defRPr>
            </a:lvl2pPr>
            <a:lvl3pPr lvl="2" algn="ctr">
              <a:buNone/>
              <a:defRPr sz="600">
                <a:latin typeface="Red Hat Text Medium"/>
                <a:ea typeface="Red Hat Text Medium"/>
                <a:cs typeface="Red Hat Text Medium"/>
                <a:sym typeface="Red Hat Text Medium"/>
              </a:defRPr>
            </a:lvl3pPr>
            <a:lvl4pPr lvl="3" algn="ctr">
              <a:buNone/>
              <a:defRPr sz="600">
                <a:latin typeface="Red Hat Text Medium"/>
                <a:ea typeface="Red Hat Text Medium"/>
                <a:cs typeface="Red Hat Text Medium"/>
                <a:sym typeface="Red Hat Text Medium"/>
              </a:defRPr>
            </a:lvl4pPr>
            <a:lvl5pPr lvl="4" algn="ctr">
              <a:buNone/>
              <a:defRPr sz="600">
                <a:latin typeface="Red Hat Text Medium"/>
                <a:ea typeface="Red Hat Text Medium"/>
                <a:cs typeface="Red Hat Text Medium"/>
                <a:sym typeface="Red Hat Text Medium"/>
              </a:defRPr>
            </a:lvl5pPr>
            <a:lvl6pPr lvl="5" algn="ctr">
              <a:buNone/>
              <a:defRPr sz="600">
                <a:latin typeface="Red Hat Text Medium"/>
                <a:ea typeface="Red Hat Text Medium"/>
                <a:cs typeface="Red Hat Text Medium"/>
                <a:sym typeface="Red Hat Text Medium"/>
              </a:defRPr>
            </a:lvl6pPr>
            <a:lvl7pPr lvl="6" algn="ctr">
              <a:buNone/>
              <a:defRPr sz="600">
                <a:latin typeface="Red Hat Text Medium"/>
                <a:ea typeface="Red Hat Text Medium"/>
                <a:cs typeface="Red Hat Text Medium"/>
                <a:sym typeface="Red Hat Text Medium"/>
              </a:defRPr>
            </a:lvl7pPr>
            <a:lvl8pPr lvl="7" algn="ctr">
              <a:buNone/>
              <a:defRPr sz="600">
                <a:latin typeface="Red Hat Text Medium"/>
                <a:ea typeface="Red Hat Text Medium"/>
                <a:cs typeface="Red Hat Text Medium"/>
                <a:sym typeface="Red Hat Text Medium"/>
              </a:defRPr>
            </a:lvl8pPr>
            <a:lvl9pPr lvl="8"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210" name="Google Shape;210;p27"/>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211" name="Google Shape;211;p27"/>
          <p:cNvSpPr txBox="1"/>
          <p:nvPr>
            <p:ph idx="2" type="subTitle"/>
          </p:nvPr>
        </p:nvSpPr>
        <p:spPr>
          <a:xfrm>
            <a:off x="663788" y="4627163"/>
            <a:ext cx="6001800" cy="419700"/>
          </a:xfrm>
          <a:prstGeom prst="rect">
            <a:avLst/>
          </a:prstGeom>
        </p:spPr>
        <p:txBody>
          <a:bodyPr anchorCtr="0" anchor="b" bIns="0" lIns="0" spcFirstLastPara="1" rIns="0" wrap="square" tIns="0">
            <a:noAutofit/>
          </a:bodyPr>
          <a:lstStyle>
            <a:lvl1pPr lvl="0">
              <a:lnSpc>
                <a:spcPct val="115000"/>
              </a:lnSpc>
              <a:spcBef>
                <a:spcPts val="0"/>
              </a:spcBef>
              <a:spcAft>
                <a:spcPts val="0"/>
              </a:spcAft>
              <a:buNone/>
              <a:defRPr sz="600">
                <a:solidFill>
                  <a:schemeClr val="dk1"/>
                </a:solidFill>
              </a:defRPr>
            </a:lvl1pPr>
            <a:lvl2pPr lvl="1">
              <a:lnSpc>
                <a:spcPct val="115000"/>
              </a:lnSpc>
              <a:spcBef>
                <a:spcPts val="0"/>
              </a:spcBef>
              <a:spcAft>
                <a:spcPts val="0"/>
              </a:spcAft>
              <a:buNone/>
              <a:defRPr sz="600">
                <a:solidFill>
                  <a:schemeClr val="dk1"/>
                </a:solidFill>
              </a:defRPr>
            </a:lvl2pPr>
            <a:lvl3pPr lvl="2">
              <a:lnSpc>
                <a:spcPct val="115000"/>
              </a:lnSpc>
              <a:spcBef>
                <a:spcPts val="0"/>
              </a:spcBef>
              <a:spcAft>
                <a:spcPts val="0"/>
              </a:spcAft>
              <a:buNone/>
              <a:defRPr sz="600">
                <a:solidFill>
                  <a:schemeClr val="dk1"/>
                </a:solidFill>
              </a:defRPr>
            </a:lvl3pPr>
            <a:lvl4pPr lvl="3">
              <a:lnSpc>
                <a:spcPct val="115000"/>
              </a:lnSpc>
              <a:spcBef>
                <a:spcPts val="0"/>
              </a:spcBef>
              <a:spcAft>
                <a:spcPts val="0"/>
              </a:spcAft>
              <a:buNone/>
              <a:defRPr sz="600">
                <a:solidFill>
                  <a:schemeClr val="dk1"/>
                </a:solidFill>
              </a:defRPr>
            </a:lvl4pPr>
            <a:lvl5pPr lvl="4">
              <a:lnSpc>
                <a:spcPct val="115000"/>
              </a:lnSpc>
              <a:spcBef>
                <a:spcPts val="0"/>
              </a:spcBef>
              <a:spcAft>
                <a:spcPts val="0"/>
              </a:spcAft>
              <a:buNone/>
              <a:defRPr sz="600">
                <a:solidFill>
                  <a:schemeClr val="dk1"/>
                </a:solidFill>
              </a:defRPr>
            </a:lvl5pPr>
            <a:lvl6pPr lvl="5">
              <a:lnSpc>
                <a:spcPct val="115000"/>
              </a:lnSpc>
              <a:spcBef>
                <a:spcPts val="0"/>
              </a:spcBef>
              <a:spcAft>
                <a:spcPts val="0"/>
              </a:spcAft>
              <a:buNone/>
              <a:defRPr sz="600">
                <a:solidFill>
                  <a:schemeClr val="dk1"/>
                </a:solidFill>
              </a:defRPr>
            </a:lvl6pPr>
            <a:lvl7pPr lvl="6">
              <a:lnSpc>
                <a:spcPct val="115000"/>
              </a:lnSpc>
              <a:spcBef>
                <a:spcPts val="0"/>
              </a:spcBef>
              <a:spcAft>
                <a:spcPts val="0"/>
              </a:spcAft>
              <a:buNone/>
              <a:defRPr sz="600">
                <a:solidFill>
                  <a:schemeClr val="dk1"/>
                </a:solidFill>
              </a:defRPr>
            </a:lvl7pPr>
            <a:lvl8pPr lvl="7">
              <a:lnSpc>
                <a:spcPct val="115000"/>
              </a:lnSpc>
              <a:spcBef>
                <a:spcPts val="0"/>
              </a:spcBef>
              <a:spcAft>
                <a:spcPts val="0"/>
              </a:spcAft>
              <a:buNone/>
              <a:defRPr sz="600">
                <a:solidFill>
                  <a:schemeClr val="dk1"/>
                </a:solidFill>
              </a:defRPr>
            </a:lvl8pPr>
            <a:lvl9pPr lvl="8">
              <a:lnSpc>
                <a:spcPct val="115000"/>
              </a:lnSpc>
              <a:spcBef>
                <a:spcPts val="0"/>
              </a:spcBef>
              <a:spcAft>
                <a:spcPts val="0"/>
              </a:spcAft>
              <a:buNone/>
              <a:defRPr sz="600">
                <a:solidFill>
                  <a:schemeClr val="dk1"/>
                </a:solidFill>
              </a:defRPr>
            </a:lvl9pPr>
          </a:lstStyle>
          <a:p/>
        </p:txBody>
      </p:sp>
      <p:sp>
        <p:nvSpPr>
          <p:cNvPr id="212" name="Google Shape;212;p27"/>
          <p:cNvSpPr txBox="1"/>
          <p:nvPr>
            <p:ph type="title"/>
          </p:nvPr>
        </p:nvSpPr>
        <p:spPr>
          <a:xfrm>
            <a:off x="663788" y="825263"/>
            <a:ext cx="7816500" cy="414900"/>
          </a:xfrm>
          <a:prstGeom prst="rect">
            <a:avLst/>
          </a:prstGeom>
        </p:spPr>
        <p:txBody>
          <a:bodyPr anchorCtr="0" anchor="t" bIns="0" lIns="0" spcFirstLastPara="1" rIns="0" wrap="square" tIns="0">
            <a:noAutofit/>
          </a:bodyPr>
          <a:lstStyle>
            <a:lvl1pPr lvl="0" algn="ctr">
              <a:lnSpc>
                <a:spcPct val="130000"/>
              </a:lnSpc>
              <a:spcBef>
                <a:spcPts val="0"/>
              </a:spcBef>
              <a:spcAft>
                <a:spcPts val="0"/>
              </a:spcAft>
              <a:buNone/>
              <a:defRPr sz="2100"/>
            </a:lvl1pPr>
            <a:lvl2pPr lvl="1" algn="ctr">
              <a:lnSpc>
                <a:spcPct val="130000"/>
              </a:lnSpc>
              <a:spcBef>
                <a:spcPts val="0"/>
              </a:spcBef>
              <a:spcAft>
                <a:spcPts val="0"/>
              </a:spcAft>
              <a:buNone/>
              <a:defRPr sz="2000"/>
            </a:lvl2pPr>
            <a:lvl3pPr lvl="2" algn="ctr">
              <a:lnSpc>
                <a:spcPct val="130000"/>
              </a:lnSpc>
              <a:spcBef>
                <a:spcPts val="0"/>
              </a:spcBef>
              <a:spcAft>
                <a:spcPts val="0"/>
              </a:spcAft>
              <a:buNone/>
              <a:defRPr sz="2000"/>
            </a:lvl3pPr>
            <a:lvl4pPr lvl="3" algn="ctr">
              <a:lnSpc>
                <a:spcPct val="130000"/>
              </a:lnSpc>
              <a:spcBef>
                <a:spcPts val="0"/>
              </a:spcBef>
              <a:spcAft>
                <a:spcPts val="0"/>
              </a:spcAft>
              <a:buNone/>
              <a:defRPr sz="2000"/>
            </a:lvl4pPr>
            <a:lvl5pPr lvl="4" algn="ctr">
              <a:lnSpc>
                <a:spcPct val="130000"/>
              </a:lnSpc>
              <a:spcBef>
                <a:spcPts val="0"/>
              </a:spcBef>
              <a:spcAft>
                <a:spcPts val="0"/>
              </a:spcAft>
              <a:buNone/>
              <a:defRPr sz="2000"/>
            </a:lvl5pPr>
            <a:lvl6pPr lvl="5" algn="ctr">
              <a:lnSpc>
                <a:spcPct val="130000"/>
              </a:lnSpc>
              <a:spcBef>
                <a:spcPts val="0"/>
              </a:spcBef>
              <a:spcAft>
                <a:spcPts val="0"/>
              </a:spcAft>
              <a:buNone/>
              <a:defRPr sz="2000"/>
            </a:lvl6pPr>
            <a:lvl7pPr lvl="6" algn="ctr">
              <a:lnSpc>
                <a:spcPct val="130000"/>
              </a:lnSpc>
              <a:spcBef>
                <a:spcPts val="0"/>
              </a:spcBef>
              <a:spcAft>
                <a:spcPts val="0"/>
              </a:spcAft>
              <a:buNone/>
              <a:defRPr sz="2000"/>
            </a:lvl7pPr>
            <a:lvl8pPr lvl="7" algn="ctr">
              <a:lnSpc>
                <a:spcPct val="130000"/>
              </a:lnSpc>
              <a:spcBef>
                <a:spcPts val="0"/>
              </a:spcBef>
              <a:spcAft>
                <a:spcPts val="0"/>
              </a:spcAft>
              <a:buNone/>
              <a:defRPr sz="2000"/>
            </a:lvl8pPr>
            <a:lvl9pPr lvl="8" algn="ctr">
              <a:lnSpc>
                <a:spcPct val="130000"/>
              </a:lnSpc>
              <a:spcBef>
                <a:spcPts val="0"/>
              </a:spcBef>
              <a:spcAft>
                <a:spcPts val="0"/>
              </a:spcAft>
              <a:buNone/>
              <a:defRPr sz="2000"/>
            </a:lvl9pPr>
          </a:lstStyle>
          <a:p/>
        </p:txBody>
      </p:sp>
      <p:sp>
        <p:nvSpPr>
          <p:cNvPr id="213" name="Google Shape;213;p27"/>
          <p:cNvSpPr txBox="1"/>
          <p:nvPr>
            <p:ph idx="3" type="subTitle"/>
          </p:nvPr>
        </p:nvSpPr>
        <p:spPr>
          <a:xfrm>
            <a:off x="663844" y="1240163"/>
            <a:ext cx="7816500" cy="219000"/>
          </a:xfrm>
          <a:prstGeom prst="rect">
            <a:avLst/>
          </a:prstGeom>
        </p:spPr>
        <p:txBody>
          <a:bodyPr anchorCtr="0" anchor="t" bIns="0" lIns="0" spcFirstLastPara="1" rIns="0" wrap="square" tIns="0">
            <a:noAutofit/>
          </a:bodyPr>
          <a:lstStyle>
            <a:lvl1pPr lvl="0" algn="ctr">
              <a:spcBef>
                <a:spcPts val="0"/>
              </a:spcBef>
              <a:spcAft>
                <a:spcPts val="0"/>
              </a:spcAft>
              <a:buNone/>
              <a:defRPr sz="1400">
                <a:solidFill>
                  <a:schemeClr val="accent1"/>
                </a:solidFill>
              </a:defRPr>
            </a:lvl1pPr>
            <a:lvl2pPr lvl="1" algn="ctr">
              <a:spcBef>
                <a:spcPts val="400"/>
              </a:spcBef>
              <a:spcAft>
                <a:spcPts val="0"/>
              </a:spcAft>
              <a:buNone/>
              <a:defRPr sz="1400">
                <a:solidFill>
                  <a:schemeClr val="accent1"/>
                </a:solidFill>
              </a:defRPr>
            </a:lvl2pPr>
            <a:lvl3pPr lvl="2" algn="ctr">
              <a:spcBef>
                <a:spcPts val="400"/>
              </a:spcBef>
              <a:spcAft>
                <a:spcPts val="0"/>
              </a:spcAft>
              <a:buNone/>
              <a:defRPr sz="1400">
                <a:solidFill>
                  <a:schemeClr val="accent1"/>
                </a:solidFill>
              </a:defRPr>
            </a:lvl3pPr>
            <a:lvl4pPr lvl="3" algn="ctr">
              <a:spcBef>
                <a:spcPts val="400"/>
              </a:spcBef>
              <a:spcAft>
                <a:spcPts val="0"/>
              </a:spcAft>
              <a:buNone/>
              <a:defRPr sz="1400">
                <a:solidFill>
                  <a:schemeClr val="accent1"/>
                </a:solidFill>
              </a:defRPr>
            </a:lvl4pPr>
            <a:lvl5pPr lvl="4" algn="ctr">
              <a:spcBef>
                <a:spcPts val="400"/>
              </a:spcBef>
              <a:spcAft>
                <a:spcPts val="0"/>
              </a:spcAft>
              <a:buNone/>
              <a:defRPr sz="1400">
                <a:solidFill>
                  <a:schemeClr val="accent1"/>
                </a:solidFill>
              </a:defRPr>
            </a:lvl5pPr>
            <a:lvl6pPr lvl="5" algn="ctr">
              <a:spcBef>
                <a:spcPts val="400"/>
              </a:spcBef>
              <a:spcAft>
                <a:spcPts val="0"/>
              </a:spcAft>
              <a:buNone/>
              <a:defRPr sz="1400">
                <a:solidFill>
                  <a:schemeClr val="accent1"/>
                </a:solidFill>
              </a:defRPr>
            </a:lvl6pPr>
            <a:lvl7pPr lvl="6" algn="ctr">
              <a:spcBef>
                <a:spcPts val="400"/>
              </a:spcBef>
              <a:spcAft>
                <a:spcPts val="0"/>
              </a:spcAft>
              <a:buNone/>
              <a:defRPr sz="1400">
                <a:solidFill>
                  <a:schemeClr val="accent1"/>
                </a:solidFill>
              </a:defRPr>
            </a:lvl7pPr>
            <a:lvl8pPr lvl="7" algn="ctr">
              <a:spcBef>
                <a:spcPts val="400"/>
              </a:spcBef>
              <a:spcAft>
                <a:spcPts val="0"/>
              </a:spcAft>
              <a:buNone/>
              <a:defRPr sz="1400">
                <a:solidFill>
                  <a:schemeClr val="accent1"/>
                </a:solidFill>
              </a:defRPr>
            </a:lvl8pPr>
            <a:lvl9pPr lvl="8" algn="ctr">
              <a:spcBef>
                <a:spcPts val="400"/>
              </a:spcBef>
              <a:spcAft>
                <a:spcPts val="400"/>
              </a:spcAft>
              <a:buNone/>
              <a:defRPr sz="1400">
                <a:solidFill>
                  <a:schemeClr val="accent1"/>
                </a:solidFill>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overview">
  <p:cSld name="CUSTOM_4_1_1_1">
    <p:bg>
      <p:bgPr>
        <a:solidFill>
          <a:schemeClr val="lt1"/>
        </a:solidFill>
      </p:bgPr>
    </p:bg>
    <p:spTree>
      <p:nvGrpSpPr>
        <p:cNvPr id="214" name="Shape 214"/>
        <p:cNvGrpSpPr/>
        <p:nvPr/>
      </p:nvGrpSpPr>
      <p:grpSpPr>
        <a:xfrm>
          <a:off x="0" y="0"/>
          <a:ext cx="0" cy="0"/>
          <a:chOff x="0" y="0"/>
          <a:chExt cx="0" cy="0"/>
        </a:xfrm>
      </p:grpSpPr>
      <p:cxnSp>
        <p:nvCxnSpPr>
          <p:cNvPr id="215" name="Google Shape;215;p28"/>
          <p:cNvCxnSpPr/>
          <p:nvPr/>
        </p:nvCxnSpPr>
        <p:spPr>
          <a:xfrm rot="10800000">
            <a:off x="335831" y="150"/>
            <a:ext cx="0" cy="664800"/>
          </a:xfrm>
          <a:prstGeom prst="straightConnector1">
            <a:avLst/>
          </a:prstGeom>
          <a:noFill/>
          <a:ln cap="flat" cmpd="sng" w="9525">
            <a:solidFill>
              <a:srgbClr val="EE0000"/>
            </a:solidFill>
            <a:prstDash val="solid"/>
            <a:round/>
            <a:headEnd len="med" w="med" type="none"/>
            <a:tailEnd len="med" w="med" type="none"/>
          </a:ln>
        </p:spPr>
      </p:cxnSp>
      <p:sp>
        <p:nvSpPr>
          <p:cNvPr id="216" name="Google Shape;216;p28"/>
          <p:cNvSpPr txBox="1"/>
          <p:nvPr>
            <p:ph idx="1" type="subTitle"/>
          </p:nvPr>
        </p:nvSpPr>
        <p:spPr>
          <a:xfrm>
            <a:off x="335831" y="41580"/>
            <a:ext cx="3861600" cy="612300"/>
          </a:xfrm>
          <a:prstGeom prst="rect">
            <a:avLst/>
          </a:prstGeom>
        </p:spPr>
        <p:txBody>
          <a:bodyPr anchorCtr="0" anchor="ctr" bIns="68575" lIns="329225" spcFirstLastPara="1" rIns="68575" wrap="square" tIns="68575">
            <a:noAutofit/>
          </a:bodyPr>
          <a:lstStyle>
            <a:lvl1pPr lvl="0">
              <a:lnSpc>
                <a:spcPct val="100000"/>
              </a:lnSpc>
              <a:spcBef>
                <a:spcPts val="0"/>
              </a:spcBef>
              <a:spcAft>
                <a:spcPts val="0"/>
              </a:spcAft>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a:lnSpc>
                <a:spcPct val="100000"/>
              </a:lnSpc>
              <a:spcBef>
                <a:spcPts val="0"/>
              </a:spcBef>
              <a:spcAft>
                <a:spcPts val="0"/>
              </a:spcAft>
              <a:buClr>
                <a:srgbClr val="141414"/>
              </a:buClr>
              <a:buSzPts val="800"/>
              <a:buFont typeface="Red Hat Text Medium"/>
              <a:buNone/>
              <a:defRPr sz="800">
                <a:solidFill>
                  <a:srgbClr val="141414"/>
                </a:solidFill>
                <a:latin typeface="Red Hat Text Medium"/>
                <a:ea typeface="Red Hat Text Medium"/>
                <a:cs typeface="Red Hat Text Medium"/>
                <a:sym typeface="Red Hat Text Medium"/>
              </a:defRPr>
            </a:lvl2pPr>
            <a:lvl3pPr lvl="2">
              <a:lnSpc>
                <a:spcPct val="100000"/>
              </a:lnSpc>
              <a:spcBef>
                <a:spcPts val="0"/>
              </a:spcBef>
              <a:spcAft>
                <a:spcPts val="0"/>
              </a:spcAft>
              <a:buClr>
                <a:srgbClr val="141414"/>
              </a:buClr>
              <a:buSzPts val="800"/>
              <a:buFont typeface="Red Hat Text Medium"/>
              <a:buNone/>
              <a:defRPr sz="800">
                <a:solidFill>
                  <a:srgbClr val="141414"/>
                </a:solidFill>
                <a:latin typeface="Red Hat Text Medium"/>
                <a:ea typeface="Red Hat Text Medium"/>
                <a:cs typeface="Red Hat Text Medium"/>
                <a:sym typeface="Red Hat Text Medium"/>
              </a:defRPr>
            </a:lvl3pPr>
            <a:lvl4pPr lvl="3">
              <a:lnSpc>
                <a:spcPct val="100000"/>
              </a:lnSpc>
              <a:spcBef>
                <a:spcPts val="0"/>
              </a:spcBef>
              <a:spcAft>
                <a:spcPts val="0"/>
              </a:spcAft>
              <a:buClr>
                <a:srgbClr val="141414"/>
              </a:buClr>
              <a:buSzPts val="800"/>
              <a:buFont typeface="Red Hat Text Medium"/>
              <a:buNone/>
              <a:defRPr sz="800">
                <a:solidFill>
                  <a:srgbClr val="141414"/>
                </a:solidFill>
                <a:latin typeface="Red Hat Text Medium"/>
                <a:ea typeface="Red Hat Text Medium"/>
                <a:cs typeface="Red Hat Text Medium"/>
                <a:sym typeface="Red Hat Text Medium"/>
              </a:defRPr>
            </a:lvl4pPr>
            <a:lvl5pPr lvl="4">
              <a:lnSpc>
                <a:spcPct val="100000"/>
              </a:lnSpc>
              <a:spcBef>
                <a:spcPts val="0"/>
              </a:spcBef>
              <a:spcAft>
                <a:spcPts val="0"/>
              </a:spcAft>
              <a:buClr>
                <a:srgbClr val="141414"/>
              </a:buClr>
              <a:buSzPts val="800"/>
              <a:buFont typeface="Red Hat Text Medium"/>
              <a:buNone/>
              <a:defRPr sz="800">
                <a:solidFill>
                  <a:srgbClr val="141414"/>
                </a:solidFill>
                <a:latin typeface="Red Hat Text Medium"/>
                <a:ea typeface="Red Hat Text Medium"/>
                <a:cs typeface="Red Hat Text Medium"/>
                <a:sym typeface="Red Hat Text Medium"/>
              </a:defRPr>
            </a:lvl5pPr>
            <a:lvl6pPr lvl="5">
              <a:lnSpc>
                <a:spcPct val="100000"/>
              </a:lnSpc>
              <a:spcBef>
                <a:spcPts val="0"/>
              </a:spcBef>
              <a:spcAft>
                <a:spcPts val="0"/>
              </a:spcAft>
              <a:buClr>
                <a:srgbClr val="141414"/>
              </a:buClr>
              <a:buSzPts val="800"/>
              <a:buFont typeface="Red Hat Text Medium"/>
              <a:buNone/>
              <a:defRPr sz="800">
                <a:solidFill>
                  <a:srgbClr val="141414"/>
                </a:solidFill>
                <a:latin typeface="Red Hat Text Medium"/>
                <a:ea typeface="Red Hat Text Medium"/>
                <a:cs typeface="Red Hat Text Medium"/>
                <a:sym typeface="Red Hat Text Medium"/>
              </a:defRPr>
            </a:lvl6pPr>
            <a:lvl7pPr lvl="6">
              <a:lnSpc>
                <a:spcPct val="100000"/>
              </a:lnSpc>
              <a:spcBef>
                <a:spcPts val="0"/>
              </a:spcBef>
              <a:spcAft>
                <a:spcPts val="0"/>
              </a:spcAft>
              <a:buClr>
                <a:srgbClr val="141414"/>
              </a:buClr>
              <a:buSzPts val="800"/>
              <a:buFont typeface="Red Hat Text Medium"/>
              <a:buNone/>
              <a:defRPr sz="800">
                <a:solidFill>
                  <a:srgbClr val="141414"/>
                </a:solidFill>
                <a:latin typeface="Red Hat Text Medium"/>
                <a:ea typeface="Red Hat Text Medium"/>
                <a:cs typeface="Red Hat Text Medium"/>
                <a:sym typeface="Red Hat Text Medium"/>
              </a:defRPr>
            </a:lvl7pPr>
            <a:lvl8pPr lvl="7">
              <a:lnSpc>
                <a:spcPct val="100000"/>
              </a:lnSpc>
              <a:spcBef>
                <a:spcPts val="0"/>
              </a:spcBef>
              <a:spcAft>
                <a:spcPts val="0"/>
              </a:spcAft>
              <a:buClr>
                <a:srgbClr val="141414"/>
              </a:buClr>
              <a:buSzPts val="800"/>
              <a:buFont typeface="Red Hat Text Medium"/>
              <a:buNone/>
              <a:defRPr sz="800">
                <a:solidFill>
                  <a:srgbClr val="141414"/>
                </a:solidFill>
                <a:latin typeface="Red Hat Text Medium"/>
                <a:ea typeface="Red Hat Text Medium"/>
                <a:cs typeface="Red Hat Text Medium"/>
                <a:sym typeface="Red Hat Text Medium"/>
              </a:defRPr>
            </a:lvl8pPr>
            <a:lvl9pPr lvl="8">
              <a:lnSpc>
                <a:spcPct val="100000"/>
              </a:lnSpc>
              <a:spcBef>
                <a:spcPts val="0"/>
              </a:spcBef>
              <a:spcAft>
                <a:spcPts val="0"/>
              </a:spcAft>
              <a:buClr>
                <a:srgbClr val="141414"/>
              </a:buClr>
              <a:buSzPts val="800"/>
              <a:buFont typeface="Red Hat Text Medium"/>
              <a:buNone/>
              <a:defRPr sz="800">
                <a:solidFill>
                  <a:srgbClr val="141414"/>
                </a:solidFill>
                <a:latin typeface="Red Hat Text Medium"/>
                <a:ea typeface="Red Hat Text Medium"/>
                <a:cs typeface="Red Hat Text Medium"/>
                <a:sym typeface="Red Hat Text Medium"/>
              </a:defRPr>
            </a:lvl9pPr>
          </a:lstStyle>
          <a:p/>
        </p:txBody>
      </p:sp>
      <p:cxnSp>
        <p:nvCxnSpPr>
          <p:cNvPr id="217" name="Google Shape;217;p28"/>
          <p:cNvCxnSpPr/>
          <p:nvPr/>
        </p:nvCxnSpPr>
        <p:spPr>
          <a:xfrm rot="10800000">
            <a:off x="335825" y="4801200"/>
            <a:ext cx="0" cy="342300"/>
          </a:xfrm>
          <a:prstGeom prst="straightConnector1">
            <a:avLst/>
          </a:prstGeom>
          <a:noFill/>
          <a:ln cap="flat" cmpd="sng" w="9525">
            <a:solidFill>
              <a:srgbClr val="EE0000"/>
            </a:solidFill>
            <a:prstDash val="solid"/>
            <a:round/>
            <a:headEnd len="med" w="med" type="none"/>
            <a:tailEnd len="med" w="med" type="none"/>
          </a:ln>
        </p:spPr>
      </p:cxnSp>
      <p:sp>
        <p:nvSpPr>
          <p:cNvPr id="218" name="Google Shape;218;p28"/>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algn="ctr">
              <a:buNone/>
              <a:defRPr sz="600">
                <a:solidFill>
                  <a:schemeClr val="dk1"/>
                </a:solidFill>
                <a:latin typeface="Red Hat Text Medium"/>
                <a:ea typeface="Red Hat Text Medium"/>
                <a:cs typeface="Red Hat Text Medium"/>
                <a:sym typeface="Red Hat Text Medium"/>
              </a:defRPr>
            </a:lvl1pPr>
            <a:lvl2pPr lvl="1" algn="ctr">
              <a:buNone/>
              <a:defRPr sz="600">
                <a:solidFill>
                  <a:schemeClr val="dk1"/>
                </a:solidFill>
                <a:latin typeface="Red Hat Text Medium"/>
                <a:ea typeface="Red Hat Text Medium"/>
                <a:cs typeface="Red Hat Text Medium"/>
                <a:sym typeface="Red Hat Text Medium"/>
              </a:defRPr>
            </a:lvl2pPr>
            <a:lvl3pPr lvl="2" algn="ctr">
              <a:buNone/>
              <a:defRPr sz="600">
                <a:solidFill>
                  <a:schemeClr val="dk1"/>
                </a:solidFill>
                <a:latin typeface="Red Hat Text Medium"/>
                <a:ea typeface="Red Hat Text Medium"/>
                <a:cs typeface="Red Hat Text Medium"/>
                <a:sym typeface="Red Hat Text Medium"/>
              </a:defRPr>
            </a:lvl3pPr>
            <a:lvl4pPr lvl="3" algn="ctr">
              <a:buNone/>
              <a:defRPr sz="600">
                <a:solidFill>
                  <a:schemeClr val="dk1"/>
                </a:solidFill>
                <a:latin typeface="Red Hat Text Medium"/>
                <a:ea typeface="Red Hat Text Medium"/>
                <a:cs typeface="Red Hat Text Medium"/>
                <a:sym typeface="Red Hat Text Medium"/>
              </a:defRPr>
            </a:lvl4pPr>
            <a:lvl5pPr lvl="4" algn="ctr">
              <a:buNone/>
              <a:defRPr sz="600">
                <a:solidFill>
                  <a:schemeClr val="dk1"/>
                </a:solidFill>
                <a:latin typeface="Red Hat Text Medium"/>
                <a:ea typeface="Red Hat Text Medium"/>
                <a:cs typeface="Red Hat Text Medium"/>
                <a:sym typeface="Red Hat Text Medium"/>
              </a:defRPr>
            </a:lvl5pPr>
            <a:lvl6pPr lvl="5" algn="ctr">
              <a:buNone/>
              <a:defRPr sz="600">
                <a:solidFill>
                  <a:schemeClr val="dk1"/>
                </a:solidFill>
                <a:latin typeface="Red Hat Text Medium"/>
                <a:ea typeface="Red Hat Text Medium"/>
                <a:cs typeface="Red Hat Text Medium"/>
                <a:sym typeface="Red Hat Text Medium"/>
              </a:defRPr>
            </a:lvl6pPr>
            <a:lvl7pPr lvl="6" algn="ctr">
              <a:buNone/>
              <a:defRPr sz="600">
                <a:solidFill>
                  <a:schemeClr val="dk1"/>
                </a:solidFill>
                <a:latin typeface="Red Hat Text Medium"/>
                <a:ea typeface="Red Hat Text Medium"/>
                <a:cs typeface="Red Hat Text Medium"/>
                <a:sym typeface="Red Hat Text Medium"/>
              </a:defRPr>
            </a:lvl7pPr>
            <a:lvl8pPr lvl="7" algn="ctr">
              <a:buNone/>
              <a:defRPr sz="600">
                <a:solidFill>
                  <a:schemeClr val="dk1"/>
                </a:solidFill>
                <a:latin typeface="Red Hat Text Medium"/>
                <a:ea typeface="Red Hat Text Medium"/>
                <a:cs typeface="Red Hat Text Medium"/>
                <a:sym typeface="Red Hat Text Medium"/>
              </a:defRPr>
            </a:lvl8pPr>
            <a:lvl9pPr lvl="8" algn="ctr">
              <a:buNone/>
              <a:defRPr sz="600">
                <a:solidFill>
                  <a:schemeClr val="dk1"/>
                </a:solidFill>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219" name="Google Shape;219;p28"/>
          <p:cNvPicPr preferRelativeResize="0"/>
          <p:nvPr/>
        </p:nvPicPr>
        <p:blipFill rotWithShape="1">
          <a:blip r:embed="rId2">
            <a:alphaModFix/>
          </a:blip>
          <a:srcRect b="317" l="0" r="0" t="327"/>
          <a:stretch/>
        </p:blipFill>
        <p:spPr>
          <a:xfrm>
            <a:off x="8033460" y="4734938"/>
            <a:ext cx="731705" cy="171048"/>
          </a:xfrm>
          <a:prstGeom prst="rect">
            <a:avLst/>
          </a:prstGeom>
          <a:noFill/>
          <a:ln>
            <a:noFill/>
          </a:ln>
        </p:spPr>
      </p:pic>
      <p:sp>
        <p:nvSpPr>
          <p:cNvPr id="220" name="Google Shape;220;p28"/>
          <p:cNvSpPr txBox="1"/>
          <p:nvPr>
            <p:ph idx="2" type="subTitle"/>
          </p:nvPr>
        </p:nvSpPr>
        <p:spPr>
          <a:xfrm>
            <a:off x="663788" y="4627163"/>
            <a:ext cx="6001800" cy="420000"/>
          </a:xfrm>
          <a:prstGeom prst="rect">
            <a:avLst/>
          </a:prstGeom>
        </p:spPr>
        <p:txBody>
          <a:bodyPr anchorCtr="0" anchor="b" bIns="0" lIns="0" spcFirstLastPara="1" rIns="0" wrap="square" tIns="0">
            <a:noAutofit/>
          </a:bodyPr>
          <a:lstStyle>
            <a:lvl1pPr lvl="0">
              <a:lnSpc>
                <a:spcPct val="115000"/>
              </a:lnSpc>
              <a:spcBef>
                <a:spcPts val="0"/>
              </a:spcBef>
              <a:spcAft>
                <a:spcPts val="0"/>
              </a:spcAft>
              <a:buNone/>
              <a:defRPr sz="600">
                <a:solidFill>
                  <a:schemeClr val="dk1"/>
                </a:solidFill>
              </a:defRPr>
            </a:lvl1pPr>
            <a:lvl2pPr lvl="1">
              <a:lnSpc>
                <a:spcPct val="115000"/>
              </a:lnSpc>
              <a:spcBef>
                <a:spcPts val="0"/>
              </a:spcBef>
              <a:spcAft>
                <a:spcPts val="0"/>
              </a:spcAft>
              <a:buNone/>
              <a:defRPr sz="600">
                <a:solidFill>
                  <a:schemeClr val="dk1"/>
                </a:solidFill>
              </a:defRPr>
            </a:lvl2pPr>
            <a:lvl3pPr lvl="2">
              <a:lnSpc>
                <a:spcPct val="115000"/>
              </a:lnSpc>
              <a:spcBef>
                <a:spcPts val="0"/>
              </a:spcBef>
              <a:spcAft>
                <a:spcPts val="0"/>
              </a:spcAft>
              <a:buNone/>
              <a:defRPr sz="600">
                <a:solidFill>
                  <a:schemeClr val="dk1"/>
                </a:solidFill>
              </a:defRPr>
            </a:lvl3pPr>
            <a:lvl4pPr lvl="3">
              <a:lnSpc>
                <a:spcPct val="115000"/>
              </a:lnSpc>
              <a:spcBef>
                <a:spcPts val="0"/>
              </a:spcBef>
              <a:spcAft>
                <a:spcPts val="0"/>
              </a:spcAft>
              <a:buNone/>
              <a:defRPr sz="600">
                <a:solidFill>
                  <a:schemeClr val="dk1"/>
                </a:solidFill>
              </a:defRPr>
            </a:lvl4pPr>
            <a:lvl5pPr lvl="4">
              <a:lnSpc>
                <a:spcPct val="115000"/>
              </a:lnSpc>
              <a:spcBef>
                <a:spcPts val="0"/>
              </a:spcBef>
              <a:spcAft>
                <a:spcPts val="0"/>
              </a:spcAft>
              <a:buNone/>
              <a:defRPr sz="600">
                <a:solidFill>
                  <a:schemeClr val="dk1"/>
                </a:solidFill>
              </a:defRPr>
            </a:lvl5pPr>
            <a:lvl6pPr lvl="5">
              <a:lnSpc>
                <a:spcPct val="115000"/>
              </a:lnSpc>
              <a:spcBef>
                <a:spcPts val="0"/>
              </a:spcBef>
              <a:spcAft>
                <a:spcPts val="0"/>
              </a:spcAft>
              <a:buNone/>
              <a:defRPr sz="600">
                <a:solidFill>
                  <a:schemeClr val="dk1"/>
                </a:solidFill>
              </a:defRPr>
            </a:lvl6pPr>
            <a:lvl7pPr lvl="6">
              <a:lnSpc>
                <a:spcPct val="115000"/>
              </a:lnSpc>
              <a:spcBef>
                <a:spcPts val="0"/>
              </a:spcBef>
              <a:spcAft>
                <a:spcPts val="0"/>
              </a:spcAft>
              <a:buNone/>
              <a:defRPr sz="600">
                <a:solidFill>
                  <a:schemeClr val="dk1"/>
                </a:solidFill>
              </a:defRPr>
            </a:lvl7pPr>
            <a:lvl8pPr lvl="7">
              <a:lnSpc>
                <a:spcPct val="115000"/>
              </a:lnSpc>
              <a:spcBef>
                <a:spcPts val="0"/>
              </a:spcBef>
              <a:spcAft>
                <a:spcPts val="0"/>
              </a:spcAft>
              <a:buNone/>
              <a:defRPr sz="600">
                <a:solidFill>
                  <a:schemeClr val="dk1"/>
                </a:solidFill>
              </a:defRPr>
            </a:lvl8pPr>
            <a:lvl9pPr lvl="8">
              <a:lnSpc>
                <a:spcPct val="115000"/>
              </a:lnSpc>
              <a:spcBef>
                <a:spcPts val="0"/>
              </a:spcBef>
              <a:spcAft>
                <a:spcPts val="0"/>
              </a:spcAft>
              <a:buNone/>
              <a:defRPr sz="600">
                <a:solidFill>
                  <a:schemeClr val="dk1"/>
                </a:solidFill>
              </a:defRPr>
            </a:lvl9pPr>
          </a:lstStyle>
          <a:p/>
        </p:txBody>
      </p:sp>
      <p:sp>
        <p:nvSpPr>
          <p:cNvPr id="221" name="Google Shape;221;p28"/>
          <p:cNvSpPr txBox="1"/>
          <p:nvPr>
            <p:ph idx="3" type="body"/>
          </p:nvPr>
        </p:nvSpPr>
        <p:spPr>
          <a:xfrm>
            <a:off x="675206" y="2331975"/>
            <a:ext cx="3783000" cy="2250000"/>
          </a:xfrm>
          <a:prstGeom prst="rect">
            <a:avLst/>
          </a:prstGeom>
        </p:spPr>
        <p:txBody>
          <a:bodyPr anchorCtr="0" anchor="t" bIns="68575" lIns="685925" spcFirstLastPara="1" rIns="68575" wrap="square" tIns="68575">
            <a:noAutofit/>
          </a:bodyPr>
          <a:lstStyle>
            <a:lvl1pPr indent="-304800" lvl="0" marL="457200">
              <a:lnSpc>
                <a:spcPct val="115000"/>
              </a:lnSpc>
              <a:spcBef>
                <a:spcPts val="0"/>
              </a:spcBef>
              <a:spcAft>
                <a:spcPts val="0"/>
              </a:spcAft>
              <a:buSzPts val="1200"/>
              <a:buChar char="▸"/>
              <a:defRPr/>
            </a:lvl1pPr>
            <a:lvl2pPr indent="-298450" lvl="1" marL="914400">
              <a:lnSpc>
                <a:spcPct val="115000"/>
              </a:lnSpc>
              <a:spcBef>
                <a:spcPts val="1500"/>
              </a:spcBef>
              <a:spcAft>
                <a:spcPts val="0"/>
              </a:spcAft>
              <a:buSzPts val="1100"/>
              <a:buChar char="･"/>
              <a:defRPr/>
            </a:lvl2pPr>
            <a:lvl3pPr indent="-298450" lvl="2" marL="1371600">
              <a:lnSpc>
                <a:spcPct val="115000"/>
              </a:lnSpc>
              <a:spcBef>
                <a:spcPts val="1500"/>
              </a:spcBef>
              <a:spcAft>
                <a:spcPts val="0"/>
              </a:spcAft>
              <a:buSzPts val="1100"/>
              <a:buChar char="･"/>
              <a:defRPr/>
            </a:lvl3pPr>
            <a:lvl4pPr indent="-298450" lvl="3" marL="1828800">
              <a:lnSpc>
                <a:spcPct val="115000"/>
              </a:lnSpc>
              <a:spcBef>
                <a:spcPts val="1500"/>
              </a:spcBef>
              <a:spcAft>
                <a:spcPts val="0"/>
              </a:spcAft>
              <a:buSzPts val="1100"/>
              <a:buChar char="･"/>
              <a:defRPr/>
            </a:lvl4pPr>
            <a:lvl5pPr indent="-298450" lvl="4" marL="2286000">
              <a:lnSpc>
                <a:spcPct val="115000"/>
              </a:lnSpc>
              <a:spcBef>
                <a:spcPts val="1500"/>
              </a:spcBef>
              <a:spcAft>
                <a:spcPts val="0"/>
              </a:spcAft>
              <a:buSzPts val="1100"/>
              <a:buChar char="･"/>
              <a:defRPr/>
            </a:lvl5pPr>
            <a:lvl6pPr indent="-298450" lvl="5" marL="2743200">
              <a:lnSpc>
                <a:spcPct val="115000"/>
              </a:lnSpc>
              <a:spcBef>
                <a:spcPts val="1500"/>
              </a:spcBef>
              <a:spcAft>
                <a:spcPts val="0"/>
              </a:spcAft>
              <a:buSzPts val="1100"/>
              <a:buChar char="･"/>
              <a:defRPr/>
            </a:lvl6pPr>
            <a:lvl7pPr indent="-298450" lvl="6" marL="3200400">
              <a:lnSpc>
                <a:spcPct val="115000"/>
              </a:lnSpc>
              <a:spcBef>
                <a:spcPts val="1500"/>
              </a:spcBef>
              <a:spcAft>
                <a:spcPts val="0"/>
              </a:spcAft>
              <a:buSzPts val="1100"/>
              <a:buChar char="･"/>
              <a:defRPr/>
            </a:lvl7pPr>
            <a:lvl8pPr indent="-298450" lvl="7" marL="3657600">
              <a:lnSpc>
                <a:spcPct val="115000"/>
              </a:lnSpc>
              <a:spcBef>
                <a:spcPts val="1500"/>
              </a:spcBef>
              <a:spcAft>
                <a:spcPts val="0"/>
              </a:spcAft>
              <a:buSzPts val="1100"/>
              <a:buChar char="･"/>
              <a:defRPr/>
            </a:lvl8pPr>
            <a:lvl9pPr indent="-298450" lvl="8" marL="4114800">
              <a:lnSpc>
                <a:spcPct val="115000"/>
              </a:lnSpc>
              <a:spcBef>
                <a:spcPts val="1500"/>
              </a:spcBef>
              <a:spcAft>
                <a:spcPts val="1500"/>
              </a:spcAft>
              <a:buSzPts val="1100"/>
              <a:buChar char="･"/>
              <a:defRPr/>
            </a:lvl9pPr>
          </a:lstStyle>
          <a:p/>
        </p:txBody>
      </p:sp>
      <p:sp>
        <p:nvSpPr>
          <p:cNvPr id="222" name="Google Shape;222;p28"/>
          <p:cNvSpPr txBox="1"/>
          <p:nvPr>
            <p:ph type="title"/>
          </p:nvPr>
        </p:nvSpPr>
        <p:spPr>
          <a:xfrm>
            <a:off x="675206" y="893241"/>
            <a:ext cx="2914500" cy="1095900"/>
          </a:xfrm>
          <a:prstGeom prst="rect">
            <a:avLst/>
          </a:prstGeom>
        </p:spPr>
        <p:txBody>
          <a:bodyPr anchorCtr="0" anchor="b" bIns="0" lIns="0" spcFirstLastPara="1" rIns="0" wrap="square" tIns="0">
            <a:noAutofit/>
          </a:bodyPr>
          <a:lstStyle>
            <a:lvl1pPr lvl="0">
              <a:spcBef>
                <a:spcPts val="0"/>
              </a:spcBef>
              <a:spcAft>
                <a:spcPts val="0"/>
              </a:spcAft>
              <a:buClr>
                <a:schemeClr val="accent1"/>
              </a:buClr>
              <a:buSzPts val="3600"/>
              <a:buNone/>
              <a:defRPr sz="3600">
                <a:solidFill>
                  <a:schemeClr val="accent1"/>
                </a:solidFill>
              </a:defRPr>
            </a:lvl1pPr>
            <a:lvl2pPr lvl="1">
              <a:spcBef>
                <a:spcPts val="0"/>
              </a:spcBef>
              <a:spcAft>
                <a:spcPts val="0"/>
              </a:spcAft>
              <a:buClr>
                <a:schemeClr val="accent1"/>
              </a:buClr>
              <a:buSzPts val="3600"/>
              <a:buNone/>
              <a:defRPr sz="3600">
                <a:solidFill>
                  <a:schemeClr val="accent1"/>
                </a:solidFill>
              </a:defRPr>
            </a:lvl2pPr>
            <a:lvl3pPr lvl="2">
              <a:spcBef>
                <a:spcPts val="0"/>
              </a:spcBef>
              <a:spcAft>
                <a:spcPts val="0"/>
              </a:spcAft>
              <a:buClr>
                <a:schemeClr val="accent1"/>
              </a:buClr>
              <a:buSzPts val="3600"/>
              <a:buNone/>
              <a:defRPr sz="3600">
                <a:solidFill>
                  <a:schemeClr val="accent1"/>
                </a:solidFill>
              </a:defRPr>
            </a:lvl3pPr>
            <a:lvl4pPr lvl="3">
              <a:spcBef>
                <a:spcPts val="0"/>
              </a:spcBef>
              <a:spcAft>
                <a:spcPts val="0"/>
              </a:spcAft>
              <a:buClr>
                <a:schemeClr val="accent1"/>
              </a:buClr>
              <a:buSzPts val="3600"/>
              <a:buNone/>
              <a:defRPr sz="3600">
                <a:solidFill>
                  <a:schemeClr val="accent1"/>
                </a:solidFill>
              </a:defRPr>
            </a:lvl4pPr>
            <a:lvl5pPr lvl="4">
              <a:spcBef>
                <a:spcPts val="0"/>
              </a:spcBef>
              <a:spcAft>
                <a:spcPts val="0"/>
              </a:spcAft>
              <a:buClr>
                <a:schemeClr val="accent1"/>
              </a:buClr>
              <a:buSzPts val="3600"/>
              <a:buNone/>
              <a:defRPr sz="3600">
                <a:solidFill>
                  <a:schemeClr val="accent1"/>
                </a:solidFill>
              </a:defRPr>
            </a:lvl5pPr>
            <a:lvl6pPr lvl="5">
              <a:spcBef>
                <a:spcPts val="0"/>
              </a:spcBef>
              <a:spcAft>
                <a:spcPts val="0"/>
              </a:spcAft>
              <a:buClr>
                <a:schemeClr val="accent1"/>
              </a:buClr>
              <a:buSzPts val="3600"/>
              <a:buNone/>
              <a:defRPr sz="3600">
                <a:solidFill>
                  <a:schemeClr val="accent1"/>
                </a:solidFill>
              </a:defRPr>
            </a:lvl6pPr>
            <a:lvl7pPr lvl="6">
              <a:spcBef>
                <a:spcPts val="0"/>
              </a:spcBef>
              <a:spcAft>
                <a:spcPts val="0"/>
              </a:spcAft>
              <a:buClr>
                <a:schemeClr val="accent1"/>
              </a:buClr>
              <a:buSzPts val="3600"/>
              <a:buNone/>
              <a:defRPr sz="3600">
                <a:solidFill>
                  <a:schemeClr val="accent1"/>
                </a:solidFill>
              </a:defRPr>
            </a:lvl7pPr>
            <a:lvl8pPr lvl="7">
              <a:spcBef>
                <a:spcPts val="0"/>
              </a:spcBef>
              <a:spcAft>
                <a:spcPts val="0"/>
              </a:spcAft>
              <a:buClr>
                <a:schemeClr val="accent1"/>
              </a:buClr>
              <a:buSzPts val="3600"/>
              <a:buNone/>
              <a:defRPr sz="3600">
                <a:solidFill>
                  <a:schemeClr val="accent1"/>
                </a:solidFill>
              </a:defRPr>
            </a:lvl8pPr>
            <a:lvl9pPr lvl="8">
              <a:spcBef>
                <a:spcPts val="0"/>
              </a:spcBef>
              <a:spcAft>
                <a:spcPts val="0"/>
              </a:spcAft>
              <a:buClr>
                <a:schemeClr val="accent1"/>
              </a:buClr>
              <a:buSzPts val="3600"/>
              <a:buNone/>
              <a:defRPr sz="3600">
                <a:solidFill>
                  <a:schemeClr val="accent1"/>
                </a:solidFil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9">
    <p:spTree>
      <p:nvGrpSpPr>
        <p:cNvPr id="223" name="Shape 223"/>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title 1">
  <p:cSld name="CUSTOM_4_19">
    <p:spTree>
      <p:nvGrpSpPr>
        <p:cNvPr id="224" name="Shape 224"/>
        <p:cNvGrpSpPr/>
        <p:nvPr/>
      </p:nvGrpSpPr>
      <p:grpSpPr>
        <a:xfrm>
          <a:off x="0" y="0"/>
          <a:ext cx="0" cy="0"/>
          <a:chOff x="0" y="0"/>
          <a:chExt cx="0" cy="0"/>
        </a:xfrm>
      </p:grpSpPr>
      <p:sp>
        <p:nvSpPr>
          <p:cNvPr id="225" name="Google Shape;225;p30"/>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2pPr>
            <a:lvl3pPr lvl="2">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3pPr>
            <a:lvl4pPr lvl="3">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4pPr>
            <a:lvl5pPr lvl="4">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5pPr>
            <a:lvl6pPr lvl="5">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6pPr>
            <a:lvl7pPr lvl="6">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7pPr>
            <a:lvl8pPr lvl="7">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8pPr>
            <a:lvl9pPr lvl="8">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9pPr>
          </a:lstStyle>
          <a:p/>
        </p:txBody>
      </p:sp>
      <p:cxnSp>
        <p:nvCxnSpPr>
          <p:cNvPr id="226" name="Google Shape;226;p30"/>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227" name="Google Shape;227;p30"/>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228" name="Google Shape;228;p30"/>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algn="ctr">
              <a:buNone/>
              <a:defRPr sz="600">
                <a:latin typeface="Red Hat Text Medium"/>
                <a:ea typeface="Red Hat Text Medium"/>
                <a:cs typeface="Red Hat Text Medium"/>
                <a:sym typeface="Red Hat Text Medium"/>
              </a:defRPr>
            </a:lvl1pPr>
            <a:lvl2pPr lvl="1" algn="ctr">
              <a:buNone/>
              <a:defRPr sz="600">
                <a:latin typeface="Red Hat Text Medium"/>
                <a:ea typeface="Red Hat Text Medium"/>
                <a:cs typeface="Red Hat Text Medium"/>
                <a:sym typeface="Red Hat Text Medium"/>
              </a:defRPr>
            </a:lvl2pPr>
            <a:lvl3pPr lvl="2" algn="ctr">
              <a:buNone/>
              <a:defRPr sz="600">
                <a:latin typeface="Red Hat Text Medium"/>
                <a:ea typeface="Red Hat Text Medium"/>
                <a:cs typeface="Red Hat Text Medium"/>
                <a:sym typeface="Red Hat Text Medium"/>
              </a:defRPr>
            </a:lvl3pPr>
            <a:lvl4pPr lvl="3" algn="ctr">
              <a:buNone/>
              <a:defRPr sz="600">
                <a:latin typeface="Red Hat Text Medium"/>
                <a:ea typeface="Red Hat Text Medium"/>
                <a:cs typeface="Red Hat Text Medium"/>
                <a:sym typeface="Red Hat Text Medium"/>
              </a:defRPr>
            </a:lvl4pPr>
            <a:lvl5pPr lvl="4" algn="ctr">
              <a:buNone/>
              <a:defRPr sz="600">
                <a:latin typeface="Red Hat Text Medium"/>
                <a:ea typeface="Red Hat Text Medium"/>
                <a:cs typeface="Red Hat Text Medium"/>
                <a:sym typeface="Red Hat Text Medium"/>
              </a:defRPr>
            </a:lvl5pPr>
            <a:lvl6pPr lvl="5" algn="ctr">
              <a:buNone/>
              <a:defRPr sz="600">
                <a:latin typeface="Red Hat Text Medium"/>
                <a:ea typeface="Red Hat Text Medium"/>
                <a:cs typeface="Red Hat Text Medium"/>
                <a:sym typeface="Red Hat Text Medium"/>
              </a:defRPr>
            </a:lvl6pPr>
            <a:lvl7pPr lvl="6" algn="ctr">
              <a:buNone/>
              <a:defRPr sz="600">
                <a:latin typeface="Red Hat Text Medium"/>
                <a:ea typeface="Red Hat Text Medium"/>
                <a:cs typeface="Red Hat Text Medium"/>
                <a:sym typeface="Red Hat Text Medium"/>
              </a:defRPr>
            </a:lvl7pPr>
            <a:lvl8pPr lvl="7" algn="ctr">
              <a:buNone/>
              <a:defRPr sz="600">
                <a:latin typeface="Red Hat Text Medium"/>
                <a:ea typeface="Red Hat Text Medium"/>
                <a:cs typeface="Red Hat Text Medium"/>
                <a:sym typeface="Red Hat Text Medium"/>
              </a:defRPr>
            </a:lvl8pPr>
            <a:lvl9pPr lvl="8"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229" name="Google Shape;229;p30"/>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230" name="Google Shape;230;p30"/>
          <p:cNvSpPr txBox="1"/>
          <p:nvPr>
            <p:ph idx="2" type="subTitle"/>
          </p:nvPr>
        </p:nvSpPr>
        <p:spPr>
          <a:xfrm>
            <a:off x="663788" y="4627163"/>
            <a:ext cx="6001800" cy="420000"/>
          </a:xfrm>
          <a:prstGeom prst="rect">
            <a:avLst/>
          </a:prstGeom>
        </p:spPr>
        <p:txBody>
          <a:bodyPr anchorCtr="0" anchor="b" bIns="0" lIns="0" spcFirstLastPara="1" rIns="0" wrap="square" tIns="0">
            <a:noAutofit/>
          </a:bodyPr>
          <a:lstStyle>
            <a:lvl1pPr lvl="0">
              <a:lnSpc>
                <a:spcPct val="115000"/>
              </a:lnSpc>
              <a:spcBef>
                <a:spcPts val="0"/>
              </a:spcBef>
              <a:spcAft>
                <a:spcPts val="0"/>
              </a:spcAft>
              <a:buNone/>
              <a:defRPr sz="600">
                <a:solidFill>
                  <a:schemeClr val="dk1"/>
                </a:solidFill>
              </a:defRPr>
            </a:lvl1pPr>
            <a:lvl2pPr lvl="1">
              <a:lnSpc>
                <a:spcPct val="115000"/>
              </a:lnSpc>
              <a:spcBef>
                <a:spcPts val="0"/>
              </a:spcBef>
              <a:spcAft>
                <a:spcPts val="0"/>
              </a:spcAft>
              <a:buNone/>
              <a:defRPr sz="600">
                <a:solidFill>
                  <a:schemeClr val="dk1"/>
                </a:solidFill>
              </a:defRPr>
            </a:lvl2pPr>
            <a:lvl3pPr lvl="2">
              <a:lnSpc>
                <a:spcPct val="115000"/>
              </a:lnSpc>
              <a:spcBef>
                <a:spcPts val="0"/>
              </a:spcBef>
              <a:spcAft>
                <a:spcPts val="0"/>
              </a:spcAft>
              <a:buNone/>
              <a:defRPr sz="600">
                <a:solidFill>
                  <a:schemeClr val="dk1"/>
                </a:solidFill>
              </a:defRPr>
            </a:lvl3pPr>
            <a:lvl4pPr lvl="3">
              <a:lnSpc>
                <a:spcPct val="115000"/>
              </a:lnSpc>
              <a:spcBef>
                <a:spcPts val="0"/>
              </a:spcBef>
              <a:spcAft>
                <a:spcPts val="0"/>
              </a:spcAft>
              <a:buNone/>
              <a:defRPr sz="600">
                <a:solidFill>
                  <a:schemeClr val="dk1"/>
                </a:solidFill>
              </a:defRPr>
            </a:lvl4pPr>
            <a:lvl5pPr lvl="4">
              <a:lnSpc>
                <a:spcPct val="115000"/>
              </a:lnSpc>
              <a:spcBef>
                <a:spcPts val="0"/>
              </a:spcBef>
              <a:spcAft>
                <a:spcPts val="0"/>
              </a:spcAft>
              <a:buNone/>
              <a:defRPr sz="600">
                <a:solidFill>
                  <a:schemeClr val="dk1"/>
                </a:solidFill>
              </a:defRPr>
            </a:lvl5pPr>
            <a:lvl6pPr lvl="5">
              <a:lnSpc>
                <a:spcPct val="115000"/>
              </a:lnSpc>
              <a:spcBef>
                <a:spcPts val="0"/>
              </a:spcBef>
              <a:spcAft>
                <a:spcPts val="0"/>
              </a:spcAft>
              <a:buNone/>
              <a:defRPr sz="600">
                <a:solidFill>
                  <a:schemeClr val="dk1"/>
                </a:solidFill>
              </a:defRPr>
            </a:lvl6pPr>
            <a:lvl7pPr lvl="6">
              <a:lnSpc>
                <a:spcPct val="115000"/>
              </a:lnSpc>
              <a:spcBef>
                <a:spcPts val="0"/>
              </a:spcBef>
              <a:spcAft>
                <a:spcPts val="0"/>
              </a:spcAft>
              <a:buNone/>
              <a:defRPr sz="600">
                <a:solidFill>
                  <a:schemeClr val="dk1"/>
                </a:solidFill>
              </a:defRPr>
            </a:lvl7pPr>
            <a:lvl8pPr lvl="7">
              <a:lnSpc>
                <a:spcPct val="115000"/>
              </a:lnSpc>
              <a:spcBef>
                <a:spcPts val="0"/>
              </a:spcBef>
              <a:spcAft>
                <a:spcPts val="0"/>
              </a:spcAft>
              <a:buNone/>
              <a:defRPr sz="600">
                <a:solidFill>
                  <a:schemeClr val="dk1"/>
                </a:solidFill>
              </a:defRPr>
            </a:lvl8pPr>
            <a:lvl9pPr lvl="8">
              <a:lnSpc>
                <a:spcPct val="115000"/>
              </a:lnSpc>
              <a:spcBef>
                <a:spcPts val="0"/>
              </a:spcBef>
              <a:spcAft>
                <a:spcPts val="0"/>
              </a:spcAft>
              <a:buNone/>
              <a:defRPr sz="600">
                <a:solidFill>
                  <a:schemeClr val="dk1"/>
                </a:solidFill>
              </a:defRPr>
            </a:lvl9pPr>
          </a:lstStyle>
          <a:p/>
        </p:txBody>
      </p:sp>
      <p:sp>
        <p:nvSpPr>
          <p:cNvPr id="231" name="Google Shape;231;p30"/>
          <p:cNvSpPr txBox="1"/>
          <p:nvPr>
            <p:ph type="title"/>
          </p:nvPr>
        </p:nvSpPr>
        <p:spPr>
          <a:xfrm>
            <a:off x="663788" y="825263"/>
            <a:ext cx="7816500" cy="414900"/>
          </a:xfrm>
          <a:prstGeom prst="rect">
            <a:avLst/>
          </a:prstGeom>
        </p:spPr>
        <p:txBody>
          <a:bodyPr anchorCtr="0" anchor="t" bIns="0" lIns="0" spcFirstLastPara="1" rIns="0" wrap="square" tIns="0">
            <a:noAutofit/>
          </a:bodyPr>
          <a:lstStyle>
            <a:lvl1pPr lvl="0" algn="ctr">
              <a:lnSpc>
                <a:spcPct val="130000"/>
              </a:lnSpc>
              <a:spcBef>
                <a:spcPts val="0"/>
              </a:spcBef>
              <a:spcAft>
                <a:spcPts val="0"/>
              </a:spcAft>
              <a:buNone/>
              <a:defRPr sz="2100"/>
            </a:lvl1pPr>
            <a:lvl2pPr lvl="1" algn="ctr">
              <a:lnSpc>
                <a:spcPct val="130000"/>
              </a:lnSpc>
              <a:spcBef>
                <a:spcPts val="0"/>
              </a:spcBef>
              <a:spcAft>
                <a:spcPts val="0"/>
              </a:spcAft>
              <a:buNone/>
              <a:defRPr sz="2000"/>
            </a:lvl2pPr>
            <a:lvl3pPr lvl="2" algn="ctr">
              <a:lnSpc>
                <a:spcPct val="130000"/>
              </a:lnSpc>
              <a:spcBef>
                <a:spcPts val="0"/>
              </a:spcBef>
              <a:spcAft>
                <a:spcPts val="0"/>
              </a:spcAft>
              <a:buNone/>
              <a:defRPr sz="2000"/>
            </a:lvl3pPr>
            <a:lvl4pPr lvl="3" algn="ctr">
              <a:lnSpc>
                <a:spcPct val="130000"/>
              </a:lnSpc>
              <a:spcBef>
                <a:spcPts val="0"/>
              </a:spcBef>
              <a:spcAft>
                <a:spcPts val="0"/>
              </a:spcAft>
              <a:buNone/>
              <a:defRPr sz="2000"/>
            </a:lvl4pPr>
            <a:lvl5pPr lvl="4" algn="ctr">
              <a:lnSpc>
                <a:spcPct val="130000"/>
              </a:lnSpc>
              <a:spcBef>
                <a:spcPts val="0"/>
              </a:spcBef>
              <a:spcAft>
                <a:spcPts val="0"/>
              </a:spcAft>
              <a:buNone/>
              <a:defRPr sz="2000"/>
            </a:lvl5pPr>
            <a:lvl6pPr lvl="5" algn="ctr">
              <a:lnSpc>
                <a:spcPct val="130000"/>
              </a:lnSpc>
              <a:spcBef>
                <a:spcPts val="0"/>
              </a:spcBef>
              <a:spcAft>
                <a:spcPts val="0"/>
              </a:spcAft>
              <a:buNone/>
              <a:defRPr sz="2000"/>
            </a:lvl6pPr>
            <a:lvl7pPr lvl="6" algn="ctr">
              <a:lnSpc>
                <a:spcPct val="130000"/>
              </a:lnSpc>
              <a:spcBef>
                <a:spcPts val="0"/>
              </a:spcBef>
              <a:spcAft>
                <a:spcPts val="0"/>
              </a:spcAft>
              <a:buNone/>
              <a:defRPr sz="2000"/>
            </a:lvl7pPr>
            <a:lvl8pPr lvl="7" algn="ctr">
              <a:lnSpc>
                <a:spcPct val="130000"/>
              </a:lnSpc>
              <a:spcBef>
                <a:spcPts val="0"/>
              </a:spcBef>
              <a:spcAft>
                <a:spcPts val="0"/>
              </a:spcAft>
              <a:buNone/>
              <a:defRPr sz="2000"/>
            </a:lvl8pPr>
            <a:lvl9pPr lvl="8" algn="ctr">
              <a:lnSpc>
                <a:spcPct val="130000"/>
              </a:lnSpc>
              <a:spcBef>
                <a:spcPts val="0"/>
              </a:spcBef>
              <a:spcAft>
                <a:spcPts val="0"/>
              </a:spcAft>
              <a:buNone/>
              <a:defRPr sz="2000"/>
            </a:lvl9pPr>
          </a:lstStyle>
          <a:p/>
        </p:txBody>
      </p:sp>
      <p:sp>
        <p:nvSpPr>
          <p:cNvPr id="232" name="Google Shape;232;p30"/>
          <p:cNvSpPr txBox="1"/>
          <p:nvPr>
            <p:ph idx="3" type="subTitle"/>
          </p:nvPr>
        </p:nvSpPr>
        <p:spPr>
          <a:xfrm>
            <a:off x="663844" y="1240163"/>
            <a:ext cx="7816500" cy="219000"/>
          </a:xfrm>
          <a:prstGeom prst="rect">
            <a:avLst/>
          </a:prstGeom>
        </p:spPr>
        <p:txBody>
          <a:bodyPr anchorCtr="0" anchor="t" bIns="0" lIns="0" spcFirstLastPara="1" rIns="0" wrap="square" tIns="0">
            <a:noAutofit/>
          </a:bodyPr>
          <a:lstStyle>
            <a:lvl1pPr lvl="0" algn="ctr">
              <a:spcBef>
                <a:spcPts val="0"/>
              </a:spcBef>
              <a:spcAft>
                <a:spcPts val="0"/>
              </a:spcAft>
              <a:buNone/>
              <a:defRPr sz="1400">
                <a:solidFill>
                  <a:schemeClr val="accent1"/>
                </a:solidFill>
              </a:defRPr>
            </a:lvl1pPr>
            <a:lvl2pPr lvl="1" algn="ctr">
              <a:spcBef>
                <a:spcPts val="400"/>
              </a:spcBef>
              <a:spcAft>
                <a:spcPts val="0"/>
              </a:spcAft>
              <a:buNone/>
              <a:defRPr sz="1400">
                <a:solidFill>
                  <a:schemeClr val="accent1"/>
                </a:solidFill>
              </a:defRPr>
            </a:lvl2pPr>
            <a:lvl3pPr lvl="2" algn="ctr">
              <a:spcBef>
                <a:spcPts val="400"/>
              </a:spcBef>
              <a:spcAft>
                <a:spcPts val="0"/>
              </a:spcAft>
              <a:buNone/>
              <a:defRPr sz="1400">
                <a:solidFill>
                  <a:schemeClr val="accent1"/>
                </a:solidFill>
              </a:defRPr>
            </a:lvl3pPr>
            <a:lvl4pPr lvl="3" algn="ctr">
              <a:spcBef>
                <a:spcPts val="400"/>
              </a:spcBef>
              <a:spcAft>
                <a:spcPts val="0"/>
              </a:spcAft>
              <a:buNone/>
              <a:defRPr sz="1400">
                <a:solidFill>
                  <a:schemeClr val="accent1"/>
                </a:solidFill>
              </a:defRPr>
            </a:lvl4pPr>
            <a:lvl5pPr lvl="4" algn="ctr">
              <a:spcBef>
                <a:spcPts val="400"/>
              </a:spcBef>
              <a:spcAft>
                <a:spcPts val="0"/>
              </a:spcAft>
              <a:buNone/>
              <a:defRPr sz="1400">
                <a:solidFill>
                  <a:schemeClr val="accent1"/>
                </a:solidFill>
              </a:defRPr>
            </a:lvl5pPr>
            <a:lvl6pPr lvl="5" algn="ctr">
              <a:spcBef>
                <a:spcPts val="400"/>
              </a:spcBef>
              <a:spcAft>
                <a:spcPts val="0"/>
              </a:spcAft>
              <a:buNone/>
              <a:defRPr sz="1400">
                <a:solidFill>
                  <a:schemeClr val="accent1"/>
                </a:solidFill>
              </a:defRPr>
            </a:lvl6pPr>
            <a:lvl7pPr lvl="6" algn="ctr">
              <a:spcBef>
                <a:spcPts val="400"/>
              </a:spcBef>
              <a:spcAft>
                <a:spcPts val="0"/>
              </a:spcAft>
              <a:buNone/>
              <a:defRPr sz="1400">
                <a:solidFill>
                  <a:schemeClr val="accent1"/>
                </a:solidFill>
              </a:defRPr>
            </a:lvl7pPr>
            <a:lvl8pPr lvl="7" algn="ctr">
              <a:spcBef>
                <a:spcPts val="400"/>
              </a:spcBef>
              <a:spcAft>
                <a:spcPts val="0"/>
              </a:spcAft>
              <a:buNone/>
              <a:defRPr sz="1400">
                <a:solidFill>
                  <a:schemeClr val="accent1"/>
                </a:solidFill>
              </a:defRPr>
            </a:lvl8pPr>
            <a:lvl9pPr lvl="8" algn="ctr">
              <a:spcBef>
                <a:spcPts val="400"/>
              </a:spcBef>
              <a:spcAft>
                <a:spcPts val="400"/>
              </a:spcAft>
              <a:buNone/>
              <a:defRPr sz="1400">
                <a:solidFill>
                  <a:schemeClr val="accent1"/>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HS - Open Slide - Dark">
  <p:cSld name="TITLE_3_2">
    <p:bg>
      <p:bgPr>
        <a:blipFill>
          <a:blip r:embed="rId2">
            <a:alphaModFix/>
          </a:blip>
          <a:stretch>
            <a:fillRect/>
          </a:stretch>
        </a:blipFill>
      </p:bgPr>
    </p:bg>
    <p:spTree>
      <p:nvGrpSpPr>
        <p:cNvPr id="19" name="Shape 19"/>
        <p:cNvGrpSpPr/>
        <p:nvPr/>
      </p:nvGrpSpPr>
      <p:grpSpPr>
        <a:xfrm>
          <a:off x="0" y="0"/>
          <a:ext cx="0" cy="0"/>
          <a:chOff x="0" y="0"/>
          <a:chExt cx="0" cy="0"/>
        </a:xfrm>
      </p:grpSpPr>
      <p:sp>
        <p:nvSpPr>
          <p:cNvPr id="20" name="Google Shape;20;p4"/>
          <p:cNvSpPr txBox="1"/>
          <p:nvPr>
            <p:ph idx="1" type="subTitle"/>
          </p:nvPr>
        </p:nvSpPr>
        <p:spPr>
          <a:xfrm>
            <a:off x="732489" y="2797080"/>
            <a:ext cx="5649900" cy="685800"/>
          </a:xfrm>
          <a:prstGeom prst="rect">
            <a:avLst/>
          </a:prstGeom>
        </p:spPr>
        <p:txBody>
          <a:bodyPr anchorCtr="0" anchor="t" bIns="0" lIns="0" spcFirstLastPara="1" rIns="0" wrap="square" tIns="0">
            <a:noAutofit/>
          </a:bodyPr>
          <a:lstStyle>
            <a:lvl1pPr lvl="0">
              <a:lnSpc>
                <a:spcPct val="100000"/>
              </a:lnSpc>
              <a:spcBef>
                <a:spcPts val="0"/>
              </a:spcBef>
              <a:spcAft>
                <a:spcPts val="0"/>
              </a:spcAft>
              <a:buClr>
                <a:schemeClr val="lt1"/>
              </a:buClr>
              <a:buSzPts val="1800"/>
              <a:buNone/>
              <a:defRPr sz="1800">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21" name="Google Shape;21;p4"/>
          <p:cNvSpPr txBox="1"/>
          <p:nvPr>
            <p:ph type="title"/>
          </p:nvPr>
        </p:nvSpPr>
        <p:spPr>
          <a:xfrm>
            <a:off x="732602" y="1929121"/>
            <a:ext cx="5649900" cy="734400"/>
          </a:xfrm>
          <a:prstGeom prst="rect">
            <a:avLst/>
          </a:prstGeom>
        </p:spPr>
        <p:txBody>
          <a:bodyPr anchorCtr="0" anchor="b" bIns="0" lIns="0" spcFirstLastPara="1" rIns="0" wrap="square" tIns="0">
            <a:noAutofit/>
          </a:bodyPr>
          <a:lstStyle>
            <a:lvl1pPr lvl="0">
              <a:lnSpc>
                <a:spcPct val="105000"/>
              </a:lnSpc>
              <a:spcBef>
                <a:spcPts val="0"/>
              </a:spcBef>
              <a:spcAft>
                <a:spcPts val="0"/>
              </a:spcAft>
              <a:buNone/>
              <a:defRPr sz="3500">
                <a:solidFill>
                  <a:schemeClr val="lt1"/>
                </a:solidFill>
              </a:defRPr>
            </a:lvl1pPr>
            <a:lvl2pPr lvl="1">
              <a:lnSpc>
                <a:spcPct val="105000"/>
              </a:lnSpc>
              <a:spcBef>
                <a:spcPts val="0"/>
              </a:spcBef>
              <a:spcAft>
                <a:spcPts val="0"/>
              </a:spcAft>
              <a:buNone/>
              <a:defRPr sz="3500">
                <a:solidFill>
                  <a:schemeClr val="lt1"/>
                </a:solidFill>
              </a:defRPr>
            </a:lvl2pPr>
            <a:lvl3pPr lvl="2">
              <a:lnSpc>
                <a:spcPct val="105000"/>
              </a:lnSpc>
              <a:spcBef>
                <a:spcPts val="0"/>
              </a:spcBef>
              <a:spcAft>
                <a:spcPts val="0"/>
              </a:spcAft>
              <a:buNone/>
              <a:defRPr sz="3500">
                <a:solidFill>
                  <a:schemeClr val="lt1"/>
                </a:solidFill>
              </a:defRPr>
            </a:lvl3pPr>
            <a:lvl4pPr lvl="3">
              <a:lnSpc>
                <a:spcPct val="105000"/>
              </a:lnSpc>
              <a:spcBef>
                <a:spcPts val="0"/>
              </a:spcBef>
              <a:spcAft>
                <a:spcPts val="0"/>
              </a:spcAft>
              <a:buNone/>
              <a:defRPr sz="3500">
                <a:solidFill>
                  <a:schemeClr val="lt1"/>
                </a:solidFill>
              </a:defRPr>
            </a:lvl4pPr>
            <a:lvl5pPr lvl="4">
              <a:lnSpc>
                <a:spcPct val="105000"/>
              </a:lnSpc>
              <a:spcBef>
                <a:spcPts val="0"/>
              </a:spcBef>
              <a:spcAft>
                <a:spcPts val="0"/>
              </a:spcAft>
              <a:buNone/>
              <a:defRPr sz="3500">
                <a:solidFill>
                  <a:schemeClr val="lt1"/>
                </a:solidFill>
              </a:defRPr>
            </a:lvl5pPr>
            <a:lvl6pPr lvl="5">
              <a:lnSpc>
                <a:spcPct val="105000"/>
              </a:lnSpc>
              <a:spcBef>
                <a:spcPts val="0"/>
              </a:spcBef>
              <a:spcAft>
                <a:spcPts val="0"/>
              </a:spcAft>
              <a:buNone/>
              <a:defRPr sz="3500">
                <a:solidFill>
                  <a:schemeClr val="lt1"/>
                </a:solidFill>
              </a:defRPr>
            </a:lvl6pPr>
            <a:lvl7pPr lvl="6">
              <a:lnSpc>
                <a:spcPct val="105000"/>
              </a:lnSpc>
              <a:spcBef>
                <a:spcPts val="0"/>
              </a:spcBef>
              <a:spcAft>
                <a:spcPts val="0"/>
              </a:spcAft>
              <a:buNone/>
              <a:defRPr sz="3500">
                <a:solidFill>
                  <a:schemeClr val="lt1"/>
                </a:solidFill>
              </a:defRPr>
            </a:lvl7pPr>
            <a:lvl8pPr lvl="7">
              <a:lnSpc>
                <a:spcPct val="105000"/>
              </a:lnSpc>
              <a:spcBef>
                <a:spcPts val="0"/>
              </a:spcBef>
              <a:spcAft>
                <a:spcPts val="0"/>
              </a:spcAft>
              <a:buNone/>
              <a:defRPr sz="3500">
                <a:solidFill>
                  <a:schemeClr val="lt1"/>
                </a:solidFill>
              </a:defRPr>
            </a:lvl8pPr>
            <a:lvl9pPr lvl="8">
              <a:lnSpc>
                <a:spcPct val="105000"/>
              </a:lnSpc>
              <a:spcBef>
                <a:spcPts val="0"/>
              </a:spcBef>
              <a:spcAft>
                <a:spcPts val="0"/>
              </a:spcAft>
              <a:buNone/>
              <a:defRPr sz="3500">
                <a:solidFill>
                  <a:schemeClr val="lt1"/>
                </a:solidFill>
              </a:defRPr>
            </a:lvl9pPr>
          </a:lstStyle>
          <a:p/>
        </p:txBody>
      </p:sp>
      <p:sp>
        <p:nvSpPr>
          <p:cNvPr id="22" name="Google Shape;22;p4"/>
          <p:cNvSpPr txBox="1"/>
          <p:nvPr>
            <p:ph idx="2" type="subTitle"/>
          </p:nvPr>
        </p:nvSpPr>
        <p:spPr>
          <a:xfrm>
            <a:off x="732489" y="3666987"/>
            <a:ext cx="1530300" cy="454200"/>
          </a:xfrm>
          <a:prstGeom prst="rect">
            <a:avLst/>
          </a:prstGeom>
        </p:spPr>
        <p:txBody>
          <a:bodyPr anchorCtr="0" anchor="t" bIns="0" lIns="0" spcFirstLastPara="1" rIns="0" wrap="square" tIns="0">
            <a:noAutofit/>
          </a:bodyPr>
          <a:lstStyle>
            <a:lvl1pPr lvl="0">
              <a:lnSpc>
                <a:spcPct val="135000"/>
              </a:lnSpc>
              <a:spcBef>
                <a:spcPts val="0"/>
              </a:spcBef>
              <a:spcAft>
                <a:spcPts val="0"/>
              </a:spcAft>
              <a:buClr>
                <a:schemeClr val="lt1"/>
              </a:buClr>
              <a:buSzPts val="900"/>
              <a:buNone/>
              <a:defRPr sz="900">
                <a:solidFill>
                  <a:schemeClr val="lt1"/>
                </a:solidFill>
              </a:defRPr>
            </a:lvl1pPr>
            <a:lvl2pPr lvl="1">
              <a:lnSpc>
                <a:spcPct val="135000"/>
              </a:lnSpc>
              <a:spcBef>
                <a:spcPts val="0"/>
              </a:spcBef>
              <a:spcAft>
                <a:spcPts val="0"/>
              </a:spcAft>
              <a:buClr>
                <a:schemeClr val="lt1"/>
              </a:buClr>
              <a:buSzPts val="900"/>
              <a:buNone/>
              <a:defRPr sz="900">
                <a:solidFill>
                  <a:schemeClr val="lt1"/>
                </a:solidFill>
              </a:defRPr>
            </a:lvl2pPr>
            <a:lvl3pPr lvl="2">
              <a:lnSpc>
                <a:spcPct val="135000"/>
              </a:lnSpc>
              <a:spcBef>
                <a:spcPts val="0"/>
              </a:spcBef>
              <a:spcAft>
                <a:spcPts val="0"/>
              </a:spcAft>
              <a:buClr>
                <a:schemeClr val="lt1"/>
              </a:buClr>
              <a:buSzPts val="900"/>
              <a:buNone/>
              <a:defRPr sz="900">
                <a:solidFill>
                  <a:schemeClr val="lt1"/>
                </a:solidFill>
              </a:defRPr>
            </a:lvl3pPr>
            <a:lvl4pPr lvl="3">
              <a:lnSpc>
                <a:spcPct val="135000"/>
              </a:lnSpc>
              <a:spcBef>
                <a:spcPts val="0"/>
              </a:spcBef>
              <a:spcAft>
                <a:spcPts val="0"/>
              </a:spcAft>
              <a:buClr>
                <a:schemeClr val="lt1"/>
              </a:buClr>
              <a:buSzPts val="900"/>
              <a:buNone/>
              <a:defRPr sz="900">
                <a:solidFill>
                  <a:schemeClr val="lt1"/>
                </a:solidFill>
              </a:defRPr>
            </a:lvl4pPr>
            <a:lvl5pPr lvl="4">
              <a:lnSpc>
                <a:spcPct val="135000"/>
              </a:lnSpc>
              <a:spcBef>
                <a:spcPts val="0"/>
              </a:spcBef>
              <a:spcAft>
                <a:spcPts val="0"/>
              </a:spcAft>
              <a:buClr>
                <a:schemeClr val="lt1"/>
              </a:buClr>
              <a:buSzPts val="900"/>
              <a:buNone/>
              <a:defRPr sz="900">
                <a:solidFill>
                  <a:schemeClr val="lt1"/>
                </a:solidFill>
              </a:defRPr>
            </a:lvl5pPr>
            <a:lvl6pPr lvl="5">
              <a:lnSpc>
                <a:spcPct val="135000"/>
              </a:lnSpc>
              <a:spcBef>
                <a:spcPts val="0"/>
              </a:spcBef>
              <a:spcAft>
                <a:spcPts val="0"/>
              </a:spcAft>
              <a:buClr>
                <a:schemeClr val="lt1"/>
              </a:buClr>
              <a:buSzPts val="900"/>
              <a:buNone/>
              <a:defRPr sz="900">
                <a:solidFill>
                  <a:schemeClr val="lt1"/>
                </a:solidFill>
              </a:defRPr>
            </a:lvl6pPr>
            <a:lvl7pPr lvl="6">
              <a:lnSpc>
                <a:spcPct val="135000"/>
              </a:lnSpc>
              <a:spcBef>
                <a:spcPts val="0"/>
              </a:spcBef>
              <a:spcAft>
                <a:spcPts val="0"/>
              </a:spcAft>
              <a:buClr>
                <a:schemeClr val="lt1"/>
              </a:buClr>
              <a:buSzPts val="900"/>
              <a:buNone/>
              <a:defRPr sz="900">
                <a:solidFill>
                  <a:schemeClr val="lt1"/>
                </a:solidFill>
              </a:defRPr>
            </a:lvl7pPr>
            <a:lvl8pPr lvl="7">
              <a:lnSpc>
                <a:spcPct val="135000"/>
              </a:lnSpc>
              <a:spcBef>
                <a:spcPts val="0"/>
              </a:spcBef>
              <a:spcAft>
                <a:spcPts val="0"/>
              </a:spcAft>
              <a:buClr>
                <a:schemeClr val="lt1"/>
              </a:buClr>
              <a:buSzPts val="900"/>
              <a:buNone/>
              <a:defRPr sz="900">
                <a:solidFill>
                  <a:schemeClr val="lt1"/>
                </a:solidFill>
              </a:defRPr>
            </a:lvl8pPr>
            <a:lvl9pPr lvl="8">
              <a:lnSpc>
                <a:spcPct val="135000"/>
              </a:lnSpc>
              <a:spcBef>
                <a:spcPts val="0"/>
              </a:spcBef>
              <a:spcAft>
                <a:spcPts val="0"/>
              </a:spcAft>
              <a:buClr>
                <a:schemeClr val="lt1"/>
              </a:buClr>
              <a:buSzPts val="900"/>
              <a:buNone/>
              <a:defRPr sz="900">
                <a:solidFill>
                  <a:schemeClr val="lt1"/>
                </a:solidFill>
              </a:defRPr>
            </a:lvl9pPr>
          </a:lstStyle>
          <a:p/>
        </p:txBody>
      </p:sp>
      <p:sp>
        <p:nvSpPr>
          <p:cNvPr id="23" name="Google Shape;23;p4"/>
          <p:cNvSpPr txBox="1"/>
          <p:nvPr>
            <p:ph idx="3" type="subTitle"/>
          </p:nvPr>
        </p:nvSpPr>
        <p:spPr>
          <a:xfrm>
            <a:off x="2523583" y="3666987"/>
            <a:ext cx="1530300" cy="454200"/>
          </a:xfrm>
          <a:prstGeom prst="rect">
            <a:avLst/>
          </a:prstGeom>
        </p:spPr>
        <p:txBody>
          <a:bodyPr anchorCtr="0" anchor="t" bIns="0" lIns="0" spcFirstLastPara="1" rIns="0" wrap="square" tIns="0">
            <a:noAutofit/>
          </a:bodyPr>
          <a:lstStyle>
            <a:lvl1pPr lvl="0">
              <a:lnSpc>
                <a:spcPct val="135000"/>
              </a:lnSpc>
              <a:spcBef>
                <a:spcPts val="0"/>
              </a:spcBef>
              <a:spcAft>
                <a:spcPts val="0"/>
              </a:spcAft>
              <a:buClr>
                <a:schemeClr val="lt1"/>
              </a:buClr>
              <a:buSzPts val="900"/>
              <a:buNone/>
              <a:defRPr sz="900">
                <a:solidFill>
                  <a:schemeClr val="lt1"/>
                </a:solidFill>
              </a:defRPr>
            </a:lvl1pPr>
            <a:lvl2pPr lvl="1">
              <a:lnSpc>
                <a:spcPct val="135000"/>
              </a:lnSpc>
              <a:spcBef>
                <a:spcPts val="0"/>
              </a:spcBef>
              <a:spcAft>
                <a:spcPts val="0"/>
              </a:spcAft>
              <a:buClr>
                <a:schemeClr val="lt1"/>
              </a:buClr>
              <a:buSzPts val="900"/>
              <a:buNone/>
              <a:defRPr sz="900">
                <a:solidFill>
                  <a:schemeClr val="lt1"/>
                </a:solidFill>
              </a:defRPr>
            </a:lvl2pPr>
            <a:lvl3pPr lvl="2">
              <a:lnSpc>
                <a:spcPct val="135000"/>
              </a:lnSpc>
              <a:spcBef>
                <a:spcPts val="0"/>
              </a:spcBef>
              <a:spcAft>
                <a:spcPts val="0"/>
              </a:spcAft>
              <a:buClr>
                <a:schemeClr val="lt1"/>
              </a:buClr>
              <a:buSzPts val="900"/>
              <a:buNone/>
              <a:defRPr sz="900">
                <a:solidFill>
                  <a:schemeClr val="lt1"/>
                </a:solidFill>
              </a:defRPr>
            </a:lvl3pPr>
            <a:lvl4pPr lvl="3">
              <a:lnSpc>
                <a:spcPct val="135000"/>
              </a:lnSpc>
              <a:spcBef>
                <a:spcPts val="0"/>
              </a:spcBef>
              <a:spcAft>
                <a:spcPts val="0"/>
              </a:spcAft>
              <a:buClr>
                <a:schemeClr val="lt1"/>
              </a:buClr>
              <a:buSzPts val="900"/>
              <a:buNone/>
              <a:defRPr sz="900">
                <a:solidFill>
                  <a:schemeClr val="lt1"/>
                </a:solidFill>
              </a:defRPr>
            </a:lvl4pPr>
            <a:lvl5pPr lvl="4">
              <a:lnSpc>
                <a:spcPct val="135000"/>
              </a:lnSpc>
              <a:spcBef>
                <a:spcPts val="0"/>
              </a:spcBef>
              <a:spcAft>
                <a:spcPts val="0"/>
              </a:spcAft>
              <a:buClr>
                <a:schemeClr val="lt1"/>
              </a:buClr>
              <a:buSzPts val="900"/>
              <a:buNone/>
              <a:defRPr sz="900">
                <a:solidFill>
                  <a:schemeClr val="lt1"/>
                </a:solidFill>
              </a:defRPr>
            </a:lvl5pPr>
            <a:lvl6pPr lvl="5">
              <a:lnSpc>
                <a:spcPct val="135000"/>
              </a:lnSpc>
              <a:spcBef>
                <a:spcPts val="0"/>
              </a:spcBef>
              <a:spcAft>
                <a:spcPts val="0"/>
              </a:spcAft>
              <a:buClr>
                <a:schemeClr val="lt1"/>
              </a:buClr>
              <a:buSzPts val="900"/>
              <a:buNone/>
              <a:defRPr sz="900">
                <a:solidFill>
                  <a:schemeClr val="lt1"/>
                </a:solidFill>
              </a:defRPr>
            </a:lvl6pPr>
            <a:lvl7pPr lvl="6">
              <a:lnSpc>
                <a:spcPct val="135000"/>
              </a:lnSpc>
              <a:spcBef>
                <a:spcPts val="0"/>
              </a:spcBef>
              <a:spcAft>
                <a:spcPts val="0"/>
              </a:spcAft>
              <a:buClr>
                <a:schemeClr val="lt1"/>
              </a:buClr>
              <a:buSzPts val="900"/>
              <a:buNone/>
              <a:defRPr sz="900">
                <a:solidFill>
                  <a:schemeClr val="lt1"/>
                </a:solidFill>
              </a:defRPr>
            </a:lvl7pPr>
            <a:lvl8pPr lvl="7">
              <a:lnSpc>
                <a:spcPct val="135000"/>
              </a:lnSpc>
              <a:spcBef>
                <a:spcPts val="0"/>
              </a:spcBef>
              <a:spcAft>
                <a:spcPts val="0"/>
              </a:spcAft>
              <a:buClr>
                <a:schemeClr val="lt1"/>
              </a:buClr>
              <a:buSzPts val="900"/>
              <a:buNone/>
              <a:defRPr sz="900">
                <a:solidFill>
                  <a:schemeClr val="lt1"/>
                </a:solidFill>
              </a:defRPr>
            </a:lvl8pPr>
            <a:lvl9pPr lvl="8">
              <a:lnSpc>
                <a:spcPct val="135000"/>
              </a:lnSpc>
              <a:spcBef>
                <a:spcPts val="0"/>
              </a:spcBef>
              <a:spcAft>
                <a:spcPts val="0"/>
              </a:spcAft>
              <a:buClr>
                <a:schemeClr val="lt1"/>
              </a:buClr>
              <a:buSzPts val="900"/>
              <a:buNone/>
              <a:defRPr sz="900">
                <a:solidFill>
                  <a:schemeClr val="lt1"/>
                </a:solidFil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HS - Open Slide - Light" type="title">
  <p:cSld name="TITLE">
    <p:bg>
      <p:bgPr>
        <a:blipFill>
          <a:blip r:embed="rId2">
            <a:alphaModFix/>
          </a:blip>
          <a:stretch>
            <a:fillRect/>
          </a:stretch>
        </a:blipFill>
      </p:bgPr>
    </p:bg>
    <p:spTree>
      <p:nvGrpSpPr>
        <p:cNvPr id="236" name="Shape 236"/>
        <p:cNvGrpSpPr/>
        <p:nvPr/>
      </p:nvGrpSpPr>
      <p:grpSpPr>
        <a:xfrm>
          <a:off x="0" y="0"/>
          <a:ext cx="0" cy="0"/>
          <a:chOff x="0" y="0"/>
          <a:chExt cx="0" cy="0"/>
        </a:xfrm>
      </p:grpSpPr>
      <p:sp>
        <p:nvSpPr>
          <p:cNvPr id="237" name="Google Shape;237;p32"/>
          <p:cNvSpPr txBox="1"/>
          <p:nvPr>
            <p:ph idx="1" type="subTitle"/>
          </p:nvPr>
        </p:nvSpPr>
        <p:spPr>
          <a:xfrm>
            <a:off x="732489" y="2797080"/>
            <a:ext cx="5649900" cy="685800"/>
          </a:xfrm>
          <a:prstGeom prst="rect">
            <a:avLst/>
          </a:prstGeom>
        </p:spPr>
        <p:txBody>
          <a:bodyPr anchorCtr="0" anchor="t" bIns="0" lIns="0" spcFirstLastPara="1" rIns="0" wrap="square" tIns="0">
            <a:noAutofit/>
          </a:bodyPr>
          <a:lstStyle>
            <a:lvl1pPr lvl="0">
              <a:lnSpc>
                <a:spcPct val="100000"/>
              </a:lnSpc>
              <a:spcBef>
                <a:spcPts val="0"/>
              </a:spcBef>
              <a:spcAft>
                <a:spcPts val="0"/>
              </a:spcAft>
              <a:buClr>
                <a:srgbClr val="1D0C35"/>
              </a:buClr>
              <a:buSzPts val="1800"/>
              <a:buNone/>
              <a:defRPr sz="1800">
                <a:solidFill>
                  <a:srgbClr val="1D0C35"/>
                </a:solidFill>
              </a:defRPr>
            </a:lvl1pPr>
            <a:lvl2pPr lvl="1">
              <a:lnSpc>
                <a:spcPct val="100000"/>
              </a:lnSpc>
              <a:spcBef>
                <a:spcPts val="0"/>
              </a:spcBef>
              <a:spcAft>
                <a:spcPts val="0"/>
              </a:spcAft>
              <a:buClr>
                <a:srgbClr val="142C4D"/>
              </a:buClr>
              <a:buSzPts val="1800"/>
              <a:buNone/>
              <a:defRPr sz="1800">
                <a:solidFill>
                  <a:srgbClr val="142C4D"/>
                </a:solidFill>
              </a:defRPr>
            </a:lvl2pPr>
            <a:lvl3pPr lvl="2">
              <a:lnSpc>
                <a:spcPct val="100000"/>
              </a:lnSpc>
              <a:spcBef>
                <a:spcPts val="0"/>
              </a:spcBef>
              <a:spcAft>
                <a:spcPts val="0"/>
              </a:spcAft>
              <a:buClr>
                <a:srgbClr val="142C4D"/>
              </a:buClr>
              <a:buSzPts val="1800"/>
              <a:buNone/>
              <a:defRPr sz="1800">
                <a:solidFill>
                  <a:srgbClr val="142C4D"/>
                </a:solidFill>
              </a:defRPr>
            </a:lvl3pPr>
            <a:lvl4pPr lvl="3">
              <a:lnSpc>
                <a:spcPct val="100000"/>
              </a:lnSpc>
              <a:spcBef>
                <a:spcPts val="0"/>
              </a:spcBef>
              <a:spcAft>
                <a:spcPts val="0"/>
              </a:spcAft>
              <a:buClr>
                <a:srgbClr val="142C4D"/>
              </a:buClr>
              <a:buSzPts val="1800"/>
              <a:buNone/>
              <a:defRPr sz="1800">
                <a:solidFill>
                  <a:srgbClr val="142C4D"/>
                </a:solidFill>
              </a:defRPr>
            </a:lvl4pPr>
            <a:lvl5pPr lvl="4">
              <a:lnSpc>
                <a:spcPct val="100000"/>
              </a:lnSpc>
              <a:spcBef>
                <a:spcPts val="0"/>
              </a:spcBef>
              <a:spcAft>
                <a:spcPts val="0"/>
              </a:spcAft>
              <a:buClr>
                <a:srgbClr val="142C4D"/>
              </a:buClr>
              <a:buSzPts val="1800"/>
              <a:buNone/>
              <a:defRPr sz="1800">
                <a:solidFill>
                  <a:srgbClr val="142C4D"/>
                </a:solidFill>
              </a:defRPr>
            </a:lvl5pPr>
            <a:lvl6pPr lvl="5">
              <a:lnSpc>
                <a:spcPct val="100000"/>
              </a:lnSpc>
              <a:spcBef>
                <a:spcPts val="0"/>
              </a:spcBef>
              <a:spcAft>
                <a:spcPts val="0"/>
              </a:spcAft>
              <a:buClr>
                <a:srgbClr val="142C4D"/>
              </a:buClr>
              <a:buSzPts val="1800"/>
              <a:buNone/>
              <a:defRPr sz="1800">
                <a:solidFill>
                  <a:srgbClr val="142C4D"/>
                </a:solidFill>
              </a:defRPr>
            </a:lvl6pPr>
            <a:lvl7pPr lvl="6">
              <a:lnSpc>
                <a:spcPct val="100000"/>
              </a:lnSpc>
              <a:spcBef>
                <a:spcPts val="0"/>
              </a:spcBef>
              <a:spcAft>
                <a:spcPts val="0"/>
              </a:spcAft>
              <a:buClr>
                <a:srgbClr val="142C4D"/>
              </a:buClr>
              <a:buSzPts val="1800"/>
              <a:buNone/>
              <a:defRPr sz="1800">
                <a:solidFill>
                  <a:srgbClr val="142C4D"/>
                </a:solidFill>
              </a:defRPr>
            </a:lvl7pPr>
            <a:lvl8pPr lvl="7">
              <a:lnSpc>
                <a:spcPct val="100000"/>
              </a:lnSpc>
              <a:spcBef>
                <a:spcPts val="0"/>
              </a:spcBef>
              <a:spcAft>
                <a:spcPts val="0"/>
              </a:spcAft>
              <a:buClr>
                <a:srgbClr val="142C4D"/>
              </a:buClr>
              <a:buSzPts val="1800"/>
              <a:buNone/>
              <a:defRPr sz="1800">
                <a:solidFill>
                  <a:srgbClr val="142C4D"/>
                </a:solidFill>
              </a:defRPr>
            </a:lvl8pPr>
            <a:lvl9pPr lvl="8">
              <a:lnSpc>
                <a:spcPct val="100000"/>
              </a:lnSpc>
              <a:spcBef>
                <a:spcPts val="0"/>
              </a:spcBef>
              <a:spcAft>
                <a:spcPts val="0"/>
              </a:spcAft>
              <a:buClr>
                <a:srgbClr val="142C4D"/>
              </a:buClr>
              <a:buSzPts val="1800"/>
              <a:buNone/>
              <a:defRPr sz="1800">
                <a:solidFill>
                  <a:srgbClr val="142C4D"/>
                </a:solidFill>
              </a:defRPr>
            </a:lvl9pPr>
          </a:lstStyle>
          <a:p/>
        </p:txBody>
      </p:sp>
      <p:sp>
        <p:nvSpPr>
          <p:cNvPr id="238" name="Google Shape;238;p32"/>
          <p:cNvSpPr txBox="1"/>
          <p:nvPr>
            <p:ph type="title"/>
          </p:nvPr>
        </p:nvSpPr>
        <p:spPr>
          <a:xfrm>
            <a:off x="732602" y="1929121"/>
            <a:ext cx="5649900" cy="734400"/>
          </a:xfrm>
          <a:prstGeom prst="rect">
            <a:avLst/>
          </a:prstGeom>
        </p:spPr>
        <p:txBody>
          <a:bodyPr anchorCtr="0" anchor="b" bIns="0" lIns="0" spcFirstLastPara="1" rIns="0" wrap="square" tIns="0">
            <a:noAutofit/>
          </a:bodyPr>
          <a:lstStyle>
            <a:lvl1pPr lvl="0">
              <a:lnSpc>
                <a:spcPct val="105000"/>
              </a:lnSpc>
              <a:spcBef>
                <a:spcPts val="0"/>
              </a:spcBef>
              <a:spcAft>
                <a:spcPts val="0"/>
              </a:spcAft>
              <a:buNone/>
              <a:defRPr sz="3500">
                <a:solidFill>
                  <a:srgbClr val="1D0C35"/>
                </a:solidFill>
              </a:defRPr>
            </a:lvl1pPr>
            <a:lvl2pPr lvl="1">
              <a:lnSpc>
                <a:spcPct val="105000"/>
              </a:lnSpc>
              <a:spcBef>
                <a:spcPts val="0"/>
              </a:spcBef>
              <a:spcAft>
                <a:spcPts val="0"/>
              </a:spcAft>
              <a:buNone/>
              <a:defRPr sz="3500">
                <a:solidFill>
                  <a:srgbClr val="142C4D"/>
                </a:solidFill>
              </a:defRPr>
            </a:lvl2pPr>
            <a:lvl3pPr lvl="2">
              <a:lnSpc>
                <a:spcPct val="105000"/>
              </a:lnSpc>
              <a:spcBef>
                <a:spcPts val="0"/>
              </a:spcBef>
              <a:spcAft>
                <a:spcPts val="0"/>
              </a:spcAft>
              <a:buNone/>
              <a:defRPr sz="3500">
                <a:solidFill>
                  <a:srgbClr val="142C4D"/>
                </a:solidFill>
              </a:defRPr>
            </a:lvl3pPr>
            <a:lvl4pPr lvl="3">
              <a:lnSpc>
                <a:spcPct val="105000"/>
              </a:lnSpc>
              <a:spcBef>
                <a:spcPts val="0"/>
              </a:spcBef>
              <a:spcAft>
                <a:spcPts val="0"/>
              </a:spcAft>
              <a:buNone/>
              <a:defRPr sz="3500">
                <a:solidFill>
                  <a:srgbClr val="142C4D"/>
                </a:solidFill>
              </a:defRPr>
            </a:lvl4pPr>
            <a:lvl5pPr lvl="4">
              <a:lnSpc>
                <a:spcPct val="105000"/>
              </a:lnSpc>
              <a:spcBef>
                <a:spcPts val="0"/>
              </a:spcBef>
              <a:spcAft>
                <a:spcPts val="0"/>
              </a:spcAft>
              <a:buNone/>
              <a:defRPr sz="3500">
                <a:solidFill>
                  <a:srgbClr val="142C4D"/>
                </a:solidFill>
              </a:defRPr>
            </a:lvl5pPr>
            <a:lvl6pPr lvl="5">
              <a:lnSpc>
                <a:spcPct val="105000"/>
              </a:lnSpc>
              <a:spcBef>
                <a:spcPts val="0"/>
              </a:spcBef>
              <a:spcAft>
                <a:spcPts val="0"/>
              </a:spcAft>
              <a:buNone/>
              <a:defRPr sz="3500">
                <a:solidFill>
                  <a:srgbClr val="142C4D"/>
                </a:solidFill>
              </a:defRPr>
            </a:lvl6pPr>
            <a:lvl7pPr lvl="6">
              <a:lnSpc>
                <a:spcPct val="105000"/>
              </a:lnSpc>
              <a:spcBef>
                <a:spcPts val="0"/>
              </a:spcBef>
              <a:spcAft>
                <a:spcPts val="0"/>
              </a:spcAft>
              <a:buNone/>
              <a:defRPr sz="3500">
                <a:solidFill>
                  <a:srgbClr val="142C4D"/>
                </a:solidFill>
              </a:defRPr>
            </a:lvl7pPr>
            <a:lvl8pPr lvl="7">
              <a:lnSpc>
                <a:spcPct val="105000"/>
              </a:lnSpc>
              <a:spcBef>
                <a:spcPts val="0"/>
              </a:spcBef>
              <a:spcAft>
                <a:spcPts val="0"/>
              </a:spcAft>
              <a:buNone/>
              <a:defRPr sz="3500">
                <a:solidFill>
                  <a:srgbClr val="142C4D"/>
                </a:solidFill>
              </a:defRPr>
            </a:lvl8pPr>
            <a:lvl9pPr lvl="8">
              <a:lnSpc>
                <a:spcPct val="105000"/>
              </a:lnSpc>
              <a:spcBef>
                <a:spcPts val="0"/>
              </a:spcBef>
              <a:spcAft>
                <a:spcPts val="0"/>
              </a:spcAft>
              <a:buNone/>
              <a:defRPr sz="3500">
                <a:solidFill>
                  <a:srgbClr val="142C4D"/>
                </a:solidFill>
              </a:defRPr>
            </a:lvl9pPr>
          </a:lstStyle>
          <a:p/>
        </p:txBody>
      </p:sp>
      <p:sp>
        <p:nvSpPr>
          <p:cNvPr id="239" name="Google Shape;239;p32"/>
          <p:cNvSpPr txBox="1"/>
          <p:nvPr>
            <p:ph idx="2" type="subTitle"/>
          </p:nvPr>
        </p:nvSpPr>
        <p:spPr>
          <a:xfrm>
            <a:off x="732489" y="3666987"/>
            <a:ext cx="1530300" cy="454200"/>
          </a:xfrm>
          <a:prstGeom prst="rect">
            <a:avLst/>
          </a:prstGeom>
        </p:spPr>
        <p:txBody>
          <a:bodyPr anchorCtr="0" anchor="t" bIns="0" lIns="0" spcFirstLastPara="1" rIns="0" wrap="square" tIns="0">
            <a:noAutofit/>
          </a:bodyPr>
          <a:lstStyle>
            <a:lvl1pPr lvl="0">
              <a:lnSpc>
                <a:spcPct val="135000"/>
              </a:lnSpc>
              <a:spcBef>
                <a:spcPts val="0"/>
              </a:spcBef>
              <a:spcAft>
                <a:spcPts val="0"/>
              </a:spcAft>
              <a:buClr>
                <a:srgbClr val="1D0C35"/>
              </a:buClr>
              <a:buSzPts val="900"/>
              <a:buNone/>
              <a:defRPr sz="900">
                <a:solidFill>
                  <a:srgbClr val="1D0C35"/>
                </a:solidFill>
              </a:defRPr>
            </a:lvl1pPr>
            <a:lvl2pPr lvl="1">
              <a:lnSpc>
                <a:spcPct val="135000"/>
              </a:lnSpc>
              <a:spcBef>
                <a:spcPts val="0"/>
              </a:spcBef>
              <a:spcAft>
                <a:spcPts val="0"/>
              </a:spcAft>
              <a:buClr>
                <a:srgbClr val="1D0C35"/>
              </a:buClr>
              <a:buSzPts val="900"/>
              <a:buNone/>
              <a:defRPr sz="900">
                <a:solidFill>
                  <a:srgbClr val="1D0C35"/>
                </a:solidFill>
              </a:defRPr>
            </a:lvl2pPr>
            <a:lvl3pPr lvl="2">
              <a:lnSpc>
                <a:spcPct val="135000"/>
              </a:lnSpc>
              <a:spcBef>
                <a:spcPts val="0"/>
              </a:spcBef>
              <a:spcAft>
                <a:spcPts val="0"/>
              </a:spcAft>
              <a:buClr>
                <a:srgbClr val="1D0C35"/>
              </a:buClr>
              <a:buSzPts val="900"/>
              <a:buNone/>
              <a:defRPr sz="900">
                <a:solidFill>
                  <a:srgbClr val="1D0C35"/>
                </a:solidFill>
              </a:defRPr>
            </a:lvl3pPr>
            <a:lvl4pPr lvl="3">
              <a:lnSpc>
                <a:spcPct val="135000"/>
              </a:lnSpc>
              <a:spcBef>
                <a:spcPts val="0"/>
              </a:spcBef>
              <a:spcAft>
                <a:spcPts val="0"/>
              </a:spcAft>
              <a:buClr>
                <a:srgbClr val="1D0C35"/>
              </a:buClr>
              <a:buSzPts val="900"/>
              <a:buNone/>
              <a:defRPr sz="900">
                <a:solidFill>
                  <a:srgbClr val="1D0C35"/>
                </a:solidFill>
              </a:defRPr>
            </a:lvl4pPr>
            <a:lvl5pPr lvl="4">
              <a:lnSpc>
                <a:spcPct val="135000"/>
              </a:lnSpc>
              <a:spcBef>
                <a:spcPts val="0"/>
              </a:spcBef>
              <a:spcAft>
                <a:spcPts val="0"/>
              </a:spcAft>
              <a:buClr>
                <a:srgbClr val="1D0C35"/>
              </a:buClr>
              <a:buSzPts val="900"/>
              <a:buNone/>
              <a:defRPr sz="900">
                <a:solidFill>
                  <a:srgbClr val="1D0C35"/>
                </a:solidFill>
              </a:defRPr>
            </a:lvl5pPr>
            <a:lvl6pPr lvl="5">
              <a:lnSpc>
                <a:spcPct val="135000"/>
              </a:lnSpc>
              <a:spcBef>
                <a:spcPts val="0"/>
              </a:spcBef>
              <a:spcAft>
                <a:spcPts val="0"/>
              </a:spcAft>
              <a:buClr>
                <a:srgbClr val="1D0C35"/>
              </a:buClr>
              <a:buSzPts val="900"/>
              <a:buNone/>
              <a:defRPr sz="900">
                <a:solidFill>
                  <a:srgbClr val="1D0C35"/>
                </a:solidFill>
              </a:defRPr>
            </a:lvl6pPr>
            <a:lvl7pPr lvl="6">
              <a:lnSpc>
                <a:spcPct val="135000"/>
              </a:lnSpc>
              <a:spcBef>
                <a:spcPts val="0"/>
              </a:spcBef>
              <a:spcAft>
                <a:spcPts val="0"/>
              </a:spcAft>
              <a:buClr>
                <a:srgbClr val="1D0C35"/>
              </a:buClr>
              <a:buSzPts val="900"/>
              <a:buNone/>
              <a:defRPr sz="900">
                <a:solidFill>
                  <a:srgbClr val="1D0C35"/>
                </a:solidFill>
              </a:defRPr>
            </a:lvl7pPr>
            <a:lvl8pPr lvl="7">
              <a:lnSpc>
                <a:spcPct val="135000"/>
              </a:lnSpc>
              <a:spcBef>
                <a:spcPts val="0"/>
              </a:spcBef>
              <a:spcAft>
                <a:spcPts val="0"/>
              </a:spcAft>
              <a:buClr>
                <a:srgbClr val="1D0C35"/>
              </a:buClr>
              <a:buSzPts val="900"/>
              <a:buNone/>
              <a:defRPr sz="900">
                <a:solidFill>
                  <a:srgbClr val="1D0C35"/>
                </a:solidFill>
              </a:defRPr>
            </a:lvl8pPr>
            <a:lvl9pPr lvl="8">
              <a:lnSpc>
                <a:spcPct val="135000"/>
              </a:lnSpc>
              <a:spcBef>
                <a:spcPts val="0"/>
              </a:spcBef>
              <a:spcAft>
                <a:spcPts val="0"/>
              </a:spcAft>
              <a:buClr>
                <a:srgbClr val="1D0C35"/>
              </a:buClr>
              <a:buSzPts val="900"/>
              <a:buNone/>
              <a:defRPr sz="900">
                <a:solidFill>
                  <a:srgbClr val="1D0C35"/>
                </a:solidFill>
              </a:defRPr>
            </a:lvl9pPr>
          </a:lstStyle>
          <a:p/>
        </p:txBody>
      </p:sp>
      <p:sp>
        <p:nvSpPr>
          <p:cNvPr id="240" name="Google Shape;240;p32"/>
          <p:cNvSpPr txBox="1"/>
          <p:nvPr>
            <p:ph idx="3" type="subTitle"/>
          </p:nvPr>
        </p:nvSpPr>
        <p:spPr>
          <a:xfrm>
            <a:off x="2523583" y="3666987"/>
            <a:ext cx="1530300" cy="454200"/>
          </a:xfrm>
          <a:prstGeom prst="rect">
            <a:avLst/>
          </a:prstGeom>
        </p:spPr>
        <p:txBody>
          <a:bodyPr anchorCtr="0" anchor="t" bIns="0" lIns="0" spcFirstLastPara="1" rIns="0" wrap="square" tIns="0">
            <a:noAutofit/>
          </a:bodyPr>
          <a:lstStyle>
            <a:lvl1pPr lvl="0">
              <a:lnSpc>
                <a:spcPct val="135000"/>
              </a:lnSpc>
              <a:spcBef>
                <a:spcPts val="0"/>
              </a:spcBef>
              <a:spcAft>
                <a:spcPts val="0"/>
              </a:spcAft>
              <a:buClr>
                <a:srgbClr val="1D0C35"/>
              </a:buClr>
              <a:buSzPts val="900"/>
              <a:buNone/>
              <a:defRPr sz="900">
                <a:solidFill>
                  <a:srgbClr val="1D0C35"/>
                </a:solidFill>
              </a:defRPr>
            </a:lvl1pPr>
            <a:lvl2pPr lvl="1">
              <a:lnSpc>
                <a:spcPct val="135000"/>
              </a:lnSpc>
              <a:spcBef>
                <a:spcPts val="0"/>
              </a:spcBef>
              <a:spcAft>
                <a:spcPts val="0"/>
              </a:spcAft>
              <a:buClr>
                <a:srgbClr val="1D0C35"/>
              </a:buClr>
              <a:buSzPts val="900"/>
              <a:buNone/>
              <a:defRPr sz="900">
                <a:solidFill>
                  <a:srgbClr val="1D0C35"/>
                </a:solidFill>
              </a:defRPr>
            </a:lvl2pPr>
            <a:lvl3pPr lvl="2">
              <a:lnSpc>
                <a:spcPct val="135000"/>
              </a:lnSpc>
              <a:spcBef>
                <a:spcPts val="0"/>
              </a:spcBef>
              <a:spcAft>
                <a:spcPts val="0"/>
              </a:spcAft>
              <a:buClr>
                <a:srgbClr val="1D0C35"/>
              </a:buClr>
              <a:buSzPts val="900"/>
              <a:buNone/>
              <a:defRPr sz="900">
                <a:solidFill>
                  <a:srgbClr val="1D0C35"/>
                </a:solidFill>
              </a:defRPr>
            </a:lvl3pPr>
            <a:lvl4pPr lvl="3">
              <a:lnSpc>
                <a:spcPct val="135000"/>
              </a:lnSpc>
              <a:spcBef>
                <a:spcPts val="0"/>
              </a:spcBef>
              <a:spcAft>
                <a:spcPts val="0"/>
              </a:spcAft>
              <a:buClr>
                <a:srgbClr val="1D0C35"/>
              </a:buClr>
              <a:buSzPts val="900"/>
              <a:buNone/>
              <a:defRPr sz="900">
                <a:solidFill>
                  <a:srgbClr val="1D0C35"/>
                </a:solidFill>
              </a:defRPr>
            </a:lvl4pPr>
            <a:lvl5pPr lvl="4">
              <a:lnSpc>
                <a:spcPct val="135000"/>
              </a:lnSpc>
              <a:spcBef>
                <a:spcPts val="0"/>
              </a:spcBef>
              <a:spcAft>
                <a:spcPts val="0"/>
              </a:spcAft>
              <a:buClr>
                <a:srgbClr val="1D0C35"/>
              </a:buClr>
              <a:buSzPts val="900"/>
              <a:buNone/>
              <a:defRPr sz="900">
                <a:solidFill>
                  <a:srgbClr val="1D0C35"/>
                </a:solidFill>
              </a:defRPr>
            </a:lvl5pPr>
            <a:lvl6pPr lvl="5">
              <a:lnSpc>
                <a:spcPct val="135000"/>
              </a:lnSpc>
              <a:spcBef>
                <a:spcPts val="0"/>
              </a:spcBef>
              <a:spcAft>
                <a:spcPts val="0"/>
              </a:spcAft>
              <a:buClr>
                <a:srgbClr val="1D0C35"/>
              </a:buClr>
              <a:buSzPts val="900"/>
              <a:buNone/>
              <a:defRPr sz="900">
                <a:solidFill>
                  <a:srgbClr val="1D0C35"/>
                </a:solidFill>
              </a:defRPr>
            </a:lvl6pPr>
            <a:lvl7pPr lvl="6">
              <a:lnSpc>
                <a:spcPct val="135000"/>
              </a:lnSpc>
              <a:spcBef>
                <a:spcPts val="0"/>
              </a:spcBef>
              <a:spcAft>
                <a:spcPts val="0"/>
              </a:spcAft>
              <a:buClr>
                <a:srgbClr val="1D0C35"/>
              </a:buClr>
              <a:buSzPts val="900"/>
              <a:buNone/>
              <a:defRPr sz="900">
                <a:solidFill>
                  <a:srgbClr val="1D0C35"/>
                </a:solidFill>
              </a:defRPr>
            </a:lvl7pPr>
            <a:lvl8pPr lvl="7">
              <a:lnSpc>
                <a:spcPct val="135000"/>
              </a:lnSpc>
              <a:spcBef>
                <a:spcPts val="0"/>
              </a:spcBef>
              <a:spcAft>
                <a:spcPts val="0"/>
              </a:spcAft>
              <a:buClr>
                <a:srgbClr val="1D0C35"/>
              </a:buClr>
              <a:buSzPts val="900"/>
              <a:buNone/>
              <a:defRPr sz="900">
                <a:solidFill>
                  <a:srgbClr val="1D0C35"/>
                </a:solidFill>
              </a:defRPr>
            </a:lvl8pPr>
            <a:lvl9pPr lvl="8">
              <a:lnSpc>
                <a:spcPct val="135000"/>
              </a:lnSpc>
              <a:spcBef>
                <a:spcPts val="0"/>
              </a:spcBef>
              <a:spcAft>
                <a:spcPts val="0"/>
              </a:spcAft>
              <a:buClr>
                <a:srgbClr val="1D0C35"/>
              </a:buClr>
              <a:buSzPts val="900"/>
              <a:buNone/>
              <a:defRPr sz="900">
                <a:solidFill>
                  <a:srgbClr val="1D0C35"/>
                </a:solidFil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HS - Open Slide - Dark">
  <p:cSld name="TITLE_3_2">
    <p:bg>
      <p:bgPr>
        <a:blipFill>
          <a:blip r:embed="rId2">
            <a:alphaModFix/>
          </a:blip>
          <a:stretch>
            <a:fillRect/>
          </a:stretch>
        </a:blipFill>
      </p:bgPr>
    </p:bg>
    <p:spTree>
      <p:nvGrpSpPr>
        <p:cNvPr id="241" name="Shape 241"/>
        <p:cNvGrpSpPr/>
        <p:nvPr/>
      </p:nvGrpSpPr>
      <p:grpSpPr>
        <a:xfrm>
          <a:off x="0" y="0"/>
          <a:ext cx="0" cy="0"/>
          <a:chOff x="0" y="0"/>
          <a:chExt cx="0" cy="0"/>
        </a:xfrm>
      </p:grpSpPr>
      <p:sp>
        <p:nvSpPr>
          <p:cNvPr id="242" name="Google Shape;242;p33"/>
          <p:cNvSpPr txBox="1"/>
          <p:nvPr>
            <p:ph idx="1" type="subTitle"/>
          </p:nvPr>
        </p:nvSpPr>
        <p:spPr>
          <a:xfrm>
            <a:off x="732489" y="2797080"/>
            <a:ext cx="5649900" cy="685800"/>
          </a:xfrm>
          <a:prstGeom prst="rect">
            <a:avLst/>
          </a:prstGeom>
        </p:spPr>
        <p:txBody>
          <a:bodyPr anchorCtr="0" anchor="t" bIns="0" lIns="0" spcFirstLastPara="1" rIns="0" wrap="square" tIns="0">
            <a:noAutofit/>
          </a:bodyPr>
          <a:lstStyle>
            <a:lvl1pPr lvl="0">
              <a:lnSpc>
                <a:spcPct val="100000"/>
              </a:lnSpc>
              <a:spcBef>
                <a:spcPts val="0"/>
              </a:spcBef>
              <a:spcAft>
                <a:spcPts val="0"/>
              </a:spcAft>
              <a:buClr>
                <a:schemeClr val="lt1"/>
              </a:buClr>
              <a:buSzPts val="1800"/>
              <a:buNone/>
              <a:defRPr sz="1800">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243" name="Google Shape;243;p33"/>
          <p:cNvSpPr txBox="1"/>
          <p:nvPr>
            <p:ph type="title"/>
          </p:nvPr>
        </p:nvSpPr>
        <p:spPr>
          <a:xfrm>
            <a:off x="732602" y="1929121"/>
            <a:ext cx="5649900" cy="734400"/>
          </a:xfrm>
          <a:prstGeom prst="rect">
            <a:avLst/>
          </a:prstGeom>
        </p:spPr>
        <p:txBody>
          <a:bodyPr anchorCtr="0" anchor="b" bIns="0" lIns="0" spcFirstLastPara="1" rIns="0" wrap="square" tIns="0">
            <a:noAutofit/>
          </a:bodyPr>
          <a:lstStyle>
            <a:lvl1pPr lvl="0">
              <a:lnSpc>
                <a:spcPct val="105000"/>
              </a:lnSpc>
              <a:spcBef>
                <a:spcPts val="0"/>
              </a:spcBef>
              <a:spcAft>
                <a:spcPts val="0"/>
              </a:spcAft>
              <a:buNone/>
              <a:defRPr sz="3500">
                <a:solidFill>
                  <a:schemeClr val="lt1"/>
                </a:solidFill>
              </a:defRPr>
            </a:lvl1pPr>
            <a:lvl2pPr lvl="1">
              <a:lnSpc>
                <a:spcPct val="105000"/>
              </a:lnSpc>
              <a:spcBef>
                <a:spcPts val="0"/>
              </a:spcBef>
              <a:spcAft>
                <a:spcPts val="0"/>
              </a:spcAft>
              <a:buNone/>
              <a:defRPr sz="3500">
                <a:solidFill>
                  <a:schemeClr val="lt1"/>
                </a:solidFill>
              </a:defRPr>
            </a:lvl2pPr>
            <a:lvl3pPr lvl="2">
              <a:lnSpc>
                <a:spcPct val="105000"/>
              </a:lnSpc>
              <a:spcBef>
                <a:spcPts val="0"/>
              </a:spcBef>
              <a:spcAft>
                <a:spcPts val="0"/>
              </a:spcAft>
              <a:buNone/>
              <a:defRPr sz="3500">
                <a:solidFill>
                  <a:schemeClr val="lt1"/>
                </a:solidFill>
              </a:defRPr>
            </a:lvl3pPr>
            <a:lvl4pPr lvl="3">
              <a:lnSpc>
                <a:spcPct val="105000"/>
              </a:lnSpc>
              <a:spcBef>
                <a:spcPts val="0"/>
              </a:spcBef>
              <a:spcAft>
                <a:spcPts val="0"/>
              </a:spcAft>
              <a:buNone/>
              <a:defRPr sz="3500">
                <a:solidFill>
                  <a:schemeClr val="lt1"/>
                </a:solidFill>
              </a:defRPr>
            </a:lvl4pPr>
            <a:lvl5pPr lvl="4">
              <a:lnSpc>
                <a:spcPct val="105000"/>
              </a:lnSpc>
              <a:spcBef>
                <a:spcPts val="0"/>
              </a:spcBef>
              <a:spcAft>
                <a:spcPts val="0"/>
              </a:spcAft>
              <a:buNone/>
              <a:defRPr sz="3500">
                <a:solidFill>
                  <a:schemeClr val="lt1"/>
                </a:solidFill>
              </a:defRPr>
            </a:lvl5pPr>
            <a:lvl6pPr lvl="5">
              <a:lnSpc>
                <a:spcPct val="105000"/>
              </a:lnSpc>
              <a:spcBef>
                <a:spcPts val="0"/>
              </a:spcBef>
              <a:spcAft>
                <a:spcPts val="0"/>
              </a:spcAft>
              <a:buNone/>
              <a:defRPr sz="3500">
                <a:solidFill>
                  <a:schemeClr val="lt1"/>
                </a:solidFill>
              </a:defRPr>
            </a:lvl6pPr>
            <a:lvl7pPr lvl="6">
              <a:lnSpc>
                <a:spcPct val="105000"/>
              </a:lnSpc>
              <a:spcBef>
                <a:spcPts val="0"/>
              </a:spcBef>
              <a:spcAft>
                <a:spcPts val="0"/>
              </a:spcAft>
              <a:buNone/>
              <a:defRPr sz="3500">
                <a:solidFill>
                  <a:schemeClr val="lt1"/>
                </a:solidFill>
              </a:defRPr>
            </a:lvl7pPr>
            <a:lvl8pPr lvl="7">
              <a:lnSpc>
                <a:spcPct val="105000"/>
              </a:lnSpc>
              <a:spcBef>
                <a:spcPts val="0"/>
              </a:spcBef>
              <a:spcAft>
                <a:spcPts val="0"/>
              </a:spcAft>
              <a:buNone/>
              <a:defRPr sz="3500">
                <a:solidFill>
                  <a:schemeClr val="lt1"/>
                </a:solidFill>
              </a:defRPr>
            </a:lvl8pPr>
            <a:lvl9pPr lvl="8">
              <a:lnSpc>
                <a:spcPct val="105000"/>
              </a:lnSpc>
              <a:spcBef>
                <a:spcPts val="0"/>
              </a:spcBef>
              <a:spcAft>
                <a:spcPts val="0"/>
              </a:spcAft>
              <a:buNone/>
              <a:defRPr sz="3500">
                <a:solidFill>
                  <a:schemeClr val="lt1"/>
                </a:solidFill>
              </a:defRPr>
            </a:lvl9pPr>
          </a:lstStyle>
          <a:p/>
        </p:txBody>
      </p:sp>
      <p:sp>
        <p:nvSpPr>
          <p:cNvPr id="244" name="Google Shape;244;p33"/>
          <p:cNvSpPr txBox="1"/>
          <p:nvPr>
            <p:ph idx="2" type="subTitle"/>
          </p:nvPr>
        </p:nvSpPr>
        <p:spPr>
          <a:xfrm>
            <a:off x="732489" y="3666987"/>
            <a:ext cx="1530300" cy="454200"/>
          </a:xfrm>
          <a:prstGeom prst="rect">
            <a:avLst/>
          </a:prstGeom>
        </p:spPr>
        <p:txBody>
          <a:bodyPr anchorCtr="0" anchor="t" bIns="0" lIns="0" spcFirstLastPara="1" rIns="0" wrap="square" tIns="0">
            <a:noAutofit/>
          </a:bodyPr>
          <a:lstStyle>
            <a:lvl1pPr lvl="0">
              <a:lnSpc>
                <a:spcPct val="135000"/>
              </a:lnSpc>
              <a:spcBef>
                <a:spcPts val="0"/>
              </a:spcBef>
              <a:spcAft>
                <a:spcPts val="0"/>
              </a:spcAft>
              <a:buClr>
                <a:schemeClr val="lt1"/>
              </a:buClr>
              <a:buSzPts val="900"/>
              <a:buNone/>
              <a:defRPr sz="900">
                <a:solidFill>
                  <a:schemeClr val="lt1"/>
                </a:solidFill>
              </a:defRPr>
            </a:lvl1pPr>
            <a:lvl2pPr lvl="1">
              <a:lnSpc>
                <a:spcPct val="135000"/>
              </a:lnSpc>
              <a:spcBef>
                <a:spcPts val="0"/>
              </a:spcBef>
              <a:spcAft>
                <a:spcPts val="0"/>
              </a:spcAft>
              <a:buClr>
                <a:schemeClr val="lt1"/>
              </a:buClr>
              <a:buSzPts val="900"/>
              <a:buNone/>
              <a:defRPr sz="900">
                <a:solidFill>
                  <a:schemeClr val="lt1"/>
                </a:solidFill>
              </a:defRPr>
            </a:lvl2pPr>
            <a:lvl3pPr lvl="2">
              <a:lnSpc>
                <a:spcPct val="135000"/>
              </a:lnSpc>
              <a:spcBef>
                <a:spcPts val="0"/>
              </a:spcBef>
              <a:spcAft>
                <a:spcPts val="0"/>
              </a:spcAft>
              <a:buClr>
                <a:schemeClr val="lt1"/>
              </a:buClr>
              <a:buSzPts val="900"/>
              <a:buNone/>
              <a:defRPr sz="900">
                <a:solidFill>
                  <a:schemeClr val="lt1"/>
                </a:solidFill>
              </a:defRPr>
            </a:lvl3pPr>
            <a:lvl4pPr lvl="3">
              <a:lnSpc>
                <a:spcPct val="135000"/>
              </a:lnSpc>
              <a:spcBef>
                <a:spcPts val="0"/>
              </a:spcBef>
              <a:spcAft>
                <a:spcPts val="0"/>
              </a:spcAft>
              <a:buClr>
                <a:schemeClr val="lt1"/>
              </a:buClr>
              <a:buSzPts val="900"/>
              <a:buNone/>
              <a:defRPr sz="900">
                <a:solidFill>
                  <a:schemeClr val="lt1"/>
                </a:solidFill>
              </a:defRPr>
            </a:lvl4pPr>
            <a:lvl5pPr lvl="4">
              <a:lnSpc>
                <a:spcPct val="135000"/>
              </a:lnSpc>
              <a:spcBef>
                <a:spcPts val="0"/>
              </a:spcBef>
              <a:spcAft>
                <a:spcPts val="0"/>
              </a:spcAft>
              <a:buClr>
                <a:schemeClr val="lt1"/>
              </a:buClr>
              <a:buSzPts val="900"/>
              <a:buNone/>
              <a:defRPr sz="900">
                <a:solidFill>
                  <a:schemeClr val="lt1"/>
                </a:solidFill>
              </a:defRPr>
            </a:lvl5pPr>
            <a:lvl6pPr lvl="5">
              <a:lnSpc>
                <a:spcPct val="135000"/>
              </a:lnSpc>
              <a:spcBef>
                <a:spcPts val="0"/>
              </a:spcBef>
              <a:spcAft>
                <a:spcPts val="0"/>
              </a:spcAft>
              <a:buClr>
                <a:schemeClr val="lt1"/>
              </a:buClr>
              <a:buSzPts val="900"/>
              <a:buNone/>
              <a:defRPr sz="900">
                <a:solidFill>
                  <a:schemeClr val="lt1"/>
                </a:solidFill>
              </a:defRPr>
            </a:lvl6pPr>
            <a:lvl7pPr lvl="6">
              <a:lnSpc>
                <a:spcPct val="135000"/>
              </a:lnSpc>
              <a:spcBef>
                <a:spcPts val="0"/>
              </a:spcBef>
              <a:spcAft>
                <a:spcPts val="0"/>
              </a:spcAft>
              <a:buClr>
                <a:schemeClr val="lt1"/>
              </a:buClr>
              <a:buSzPts val="900"/>
              <a:buNone/>
              <a:defRPr sz="900">
                <a:solidFill>
                  <a:schemeClr val="lt1"/>
                </a:solidFill>
              </a:defRPr>
            </a:lvl7pPr>
            <a:lvl8pPr lvl="7">
              <a:lnSpc>
                <a:spcPct val="135000"/>
              </a:lnSpc>
              <a:spcBef>
                <a:spcPts val="0"/>
              </a:spcBef>
              <a:spcAft>
                <a:spcPts val="0"/>
              </a:spcAft>
              <a:buClr>
                <a:schemeClr val="lt1"/>
              </a:buClr>
              <a:buSzPts val="900"/>
              <a:buNone/>
              <a:defRPr sz="900">
                <a:solidFill>
                  <a:schemeClr val="lt1"/>
                </a:solidFill>
              </a:defRPr>
            </a:lvl8pPr>
            <a:lvl9pPr lvl="8">
              <a:lnSpc>
                <a:spcPct val="135000"/>
              </a:lnSpc>
              <a:spcBef>
                <a:spcPts val="0"/>
              </a:spcBef>
              <a:spcAft>
                <a:spcPts val="0"/>
              </a:spcAft>
              <a:buClr>
                <a:schemeClr val="lt1"/>
              </a:buClr>
              <a:buSzPts val="900"/>
              <a:buNone/>
              <a:defRPr sz="900">
                <a:solidFill>
                  <a:schemeClr val="lt1"/>
                </a:solidFill>
              </a:defRPr>
            </a:lvl9pPr>
          </a:lstStyle>
          <a:p/>
        </p:txBody>
      </p:sp>
      <p:sp>
        <p:nvSpPr>
          <p:cNvPr id="245" name="Google Shape;245;p33"/>
          <p:cNvSpPr txBox="1"/>
          <p:nvPr>
            <p:ph idx="3" type="subTitle"/>
          </p:nvPr>
        </p:nvSpPr>
        <p:spPr>
          <a:xfrm>
            <a:off x="2523583" y="3666987"/>
            <a:ext cx="1530300" cy="454200"/>
          </a:xfrm>
          <a:prstGeom prst="rect">
            <a:avLst/>
          </a:prstGeom>
        </p:spPr>
        <p:txBody>
          <a:bodyPr anchorCtr="0" anchor="t" bIns="0" lIns="0" spcFirstLastPara="1" rIns="0" wrap="square" tIns="0">
            <a:noAutofit/>
          </a:bodyPr>
          <a:lstStyle>
            <a:lvl1pPr lvl="0">
              <a:lnSpc>
                <a:spcPct val="135000"/>
              </a:lnSpc>
              <a:spcBef>
                <a:spcPts val="0"/>
              </a:spcBef>
              <a:spcAft>
                <a:spcPts val="0"/>
              </a:spcAft>
              <a:buClr>
                <a:schemeClr val="lt1"/>
              </a:buClr>
              <a:buSzPts val="900"/>
              <a:buNone/>
              <a:defRPr sz="900">
                <a:solidFill>
                  <a:schemeClr val="lt1"/>
                </a:solidFill>
              </a:defRPr>
            </a:lvl1pPr>
            <a:lvl2pPr lvl="1">
              <a:lnSpc>
                <a:spcPct val="135000"/>
              </a:lnSpc>
              <a:spcBef>
                <a:spcPts val="0"/>
              </a:spcBef>
              <a:spcAft>
                <a:spcPts val="0"/>
              </a:spcAft>
              <a:buClr>
                <a:schemeClr val="lt1"/>
              </a:buClr>
              <a:buSzPts val="900"/>
              <a:buNone/>
              <a:defRPr sz="900">
                <a:solidFill>
                  <a:schemeClr val="lt1"/>
                </a:solidFill>
              </a:defRPr>
            </a:lvl2pPr>
            <a:lvl3pPr lvl="2">
              <a:lnSpc>
                <a:spcPct val="135000"/>
              </a:lnSpc>
              <a:spcBef>
                <a:spcPts val="0"/>
              </a:spcBef>
              <a:spcAft>
                <a:spcPts val="0"/>
              </a:spcAft>
              <a:buClr>
                <a:schemeClr val="lt1"/>
              </a:buClr>
              <a:buSzPts val="900"/>
              <a:buNone/>
              <a:defRPr sz="900">
                <a:solidFill>
                  <a:schemeClr val="lt1"/>
                </a:solidFill>
              </a:defRPr>
            </a:lvl3pPr>
            <a:lvl4pPr lvl="3">
              <a:lnSpc>
                <a:spcPct val="135000"/>
              </a:lnSpc>
              <a:spcBef>
                <a:spcPts val="0"/>
              </a:spcBef>
              <a:spcAft>
                <a:spcPts val="0"/>
              </a:spcAft>
              <a:buClr>
                <a:schemeClr val="lt1"/>
              </a:buClr>
              <a:buSzPts val="900"/>
              <a:buNone/>
              <a:defRPr sz="900">
                <a:solidFill>
                  <a:schemeClr val="lt1"/>
                </a:solidFill>
              </a:defRPr>
            </a:lvl4pPr>
            <a:lvl5pPr lvl="4">
              <a:lnSpc>
                <a:spcPct val="135000"/>
              </a:lnSpc>
              <a:spcBef>
                <a:spcPts val="0"/>
              </a:spcBef>
              <a:spcAft>
                <a:spcPts val="0"/>
              </a:spcAft>
              <a:buClr>
                <a:schemeClr val="lt1"/>
              </a:buClr>
              <a:buSzPts val="900"/>
              <a:buNone/>
              <a:defRPr sz="900">
                <a:solidFill>
                  <a:schemeClr val="lt1"/>
                </a:solidFill>
              </a:defRPr>
            </a:lvl5pPr>
            <a:lvl6pPr lvl="5">
              <a:lnSpc>
                <a:spcPct val="135000"/>
              </a:lnSpc>
              <a:spcBef>
                <a:spcPts val="0"/>
              </a:spcBef>
              <a:spcAft>
                <a:spcPts val="0"/>
              </a:spcAft>
              <a:buClr>
                <a:schemeClr val="lt1"/>
              </a:buClr>
              <a:buSzPts val="900"/>
              <a:buNone/>
              <a:defRPr sz="900">
                <a:solidFill>
                  <a:schemeClr val="lt1"/>
                </a:solidFill>
              </a:defRPr>
            </a:lvl6pPr>
            <a:lvl7pPr lvl="6">
              <a:lnSpc>
                <a:spcPct val="135000"/>
              </a:lnSpc>
              <a:spcBef>
                <a:spcPts val="0"/>
              </a:spcBef>
              <a:spcAft>
                <a:spcPts val="0"/>
              </a:spcAft>
              <a:buClr>
                <a:schemeClr val="lt1"/>
              </a:buClr>
              <a:buSzPts val="900"/>
              <a:buNone/>
              <a:defRPr sz="900">
                <a:solidFill>
                  <a:schemeClr val="lt1"/>
                </a:solidFill>
              </a:defRPr>
            </a:lvl7pPr>
            <a:lvl8pPr lvl="7">
              <a:lnSpc>
                <a:spcPct val="135000"/>
              </a:lnSpc>
              <a:spcBef>
                <a:spcPts val="0"/>
              </a:spcBef>
              <a:spcAft>
                <a:spcPts val="0"/>
              </a:spcAft>
              <a:buClr>
                <a:schemeClr val="lt1"/>
              </a:buClr>
              <a:buSzPts val="900"/>
              <a:buNone/>
              <a:defRPr sz="900">
                <a:solidFill>
                  <a:schemeClr val="lt1"/>
                </a:solidFill>
              </a:defRPr>
            </a:lvl8pPr>
            <a:lvl9pPr lvl="8">
              <a:lnSpc>
                <a:spcPct val="135000"/>
              </a:lnSpc>
              <a:spcBef>
                <a:spcPts val="0"/>
              </a:spcBef>
              <a:spcAft>
                <a:spcPts val="0"/>
              </a:spcAft>
              <a:buClr>
                <a:schemeClr val="lt1"/>
              </a:buClr>
              <a:buSzPts val="900"/>
              <a:buNone/>
              <a:defRPr sz="900">
                <a:solidFill>
                  <a:schemeClr val="lt1"/>
                </a:solidFill>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 Light #1">
  <p:cSld name="CUSTOM_2_1_1">
    <p:bg>
      <p:bgPr>
        <a:blipFill>
          <a:blip r:embed="rId2">
            <a:alphaModFix/>
          </a:blip>
          <a:stretch>
            <a:fillRect/>
          </a:stretch>
        </a:blipFill>
      </p:bgPr>
    </p:bg>
    <p:spTree>
      <p:nvGrpSpPr>
        <p:cNvPr id="246" name="Shape 246"/>
        <p:cNvGrpSpPr/>
        <p:nvPr/>
      </p:nvGrpSpPr>
      <p:grpSpPr>
        <a:xfrm>
          <a:off x="0" y="0"/>
          <a:ext cx="0" cy="0"/>
          <a:chOff x="0" y="0"/>
          <a:chExt cx="0" cy="0"/>
        </a:xfrm>
      </p:grpSpPr>
      <p:sp>
        <p:nvSpPr>
          <p:cNvPr id="247" name="Google Shape;247;p34"/>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a:lnSpc>
                <a:spcPct val="100000"/>
              </a:lnSpc>
              <a:spcBef>
                <a:spcPts val="0"/>
              </a:spcBef>
              <a:spcAft>
                <a:spcPts val="0"/>
              </a:spcAft>
              <a:buClr>
                <a:srgbClr val="1D0C35"/>
              </a:buClr>
              <a:buSzPts val="800"/>
              <a:buFont typeface="Red Hat Text Medium"/>
              <a:buNone/>
              <a:defRPr sz="800">
                <a:solidFill>
                  <a:srgbClr val="1D0C35"/>
                </a:solidFill>
                <a:latin typeface="Red Hat Text Medium"/>
                <a:ea typeface="Red Hat Text Medium"/>
                <a:cs typeface="Red Hat Text Medium"/>
                <a:sym typeface="Red Hat Text Medium"/>
              </a:defRPr>
            </a:lvl1pPr>
            <a:lvl2pPr lvl="1">
              <a:lnSpc>
                <a:spcPct val="100000"/>
              </a:lnSpc>
              <a:spcBef>
                <a:spcPts val="0"/>
              </a:spcBef>
              <a:spcAft>
                <a:spcPts val="0"/>
              </a:spcAft>
              <a:buSzPts val="800"/>
              <a:buFont typeface="Red Hat Text Medium"/>
              <a:buNone/>
              <a:defRPr sz="800">
                <a:latin typeface="Red Hat Text Medium"/>
                <a:ea typeface="Red Hat Text Medium"/>
                <a:cs typeface="Red Hat Text Medium"/>
                <a:sym typeface="Red Hat Text Medium"/>
              </a:defRPr>
            </a:lvl2pPr>
            <a:lvl3pPr lvl="2">
              <a:lnSpc>
                <a:spcPct val="100000"/>
              </a:lnSpc>
              <a:spcBef>
                <a:spcPts val="0"/>
              </a:spcBef>
              <a:spcAft>
                <a:spcPts val="0"/>
              </a:spcAft>
              <a:buSzPts val="800"/>
              <a:buFont typeface="Red Hat Text Medium"/>
              <a:buNone/>
              <a:defRPr sz="800">
                <a:latin typeface="Red Hat Text Medium"/>
                <a:ea typeface="Red Hat Text Medium"/>
                <a:cs typeface="Red Hat Text Medium"/>
                <a:sym typeface="Red Hat Text Medium"/>
              </a:defRPr>
            </a:lvl3pPr>
            <a:lvl4pPr lvl="3">
              <a:lnSpc>
                <a:spcPct val="100000"/>
              </a:lnSpc>
              <a:spcBef>
                <a:spcPts val="0"/>
              </a:spcBef>
              <a:spcAft>
                <a:spcPts val="0"/>
              </a:spcAft>
              <a:buSzPts val="800"/>
              <a:buFont typeface="Red Hat Text Medium"/>
              <a:buNone/>
              <a:defRPr sz="800">
                <a:latin typeface="Red Hat Text Medium"/>
                <a:ea typeface="Red Hat Text Medium"/>
                <a:cs typeface="Red Hat Text Medium"/>
                <a:sym typeface="Red Hat Text Medium"/>
              </a:defRPr>
            </a:lvl4pPr>
            <a:lvl5pPr lvl="4">
              <a:lnSpc>
                <a:spcPct val="100000"/>
              </a:lnSpc>
              <a:spcBef>
                <a:spcPts val="0"/>
              </a:spcBef>
              <a:spcAft>
                <a:spcPts val="0"/>
              </a:spcAft>
              <a:buSzPts val="800"/>
              <a:buFont typeface="Red Hat Text Medium"/>
              <a:buNone/>
              <a:defRPr sz="800">
                <a:latin typeface="Red Hat Text Medium"/>
                <a:ea typeface="Red Hat Text Medium"/>
                <a:cs typeface="Red Hat Text Medium"/>
                <a:sym typeface="Red Hat Text Medium"/>
              </a:defRPr>
            </a:lvl5pPr>
            <a:lvl6pPr lvl="5">
              <a:lnSpc>
                <a:spcPct val="100000"/>
              </a:lnSpc>
              <a:spcBef>
                <a:spcPts val="0"/>
              </a:spcBef>
              <a:spcAft>
                <a:spcPts val="0"/>
              </a:spcAft>
              <a:buSzPts val="800"/>
              <a:buFont typeface="Red Hat Text Medium"/>
              <a:buNone/>
              <a:defRPr sz="800">
                <a:latin typeface="Red Hat Text Medium"/>
                <a:ea typeface="Red Hat Text Medium"/>
                <a:cs typeface="Red Hat Text Medium"/>
                <a:sym typeface="Red Hat Text Medium"/>
              </a:defRPr>
            </a:lvl6pPr>
            <a:lvl7pPr lvl="6">
              <a:lnSpc>
                <a:spcPct val="100000"/>
              </a:lnSpc>
              <a:spcBef>
                <a:spcPts val="0"/>
              </a:spcBef>
              <a:spcAft>
                <a:spcPts val="0"/>
              </a:spcAft>
              <a:buSzPts val="800"/>
              <a:buFont typeface="Red Hat Text Medium"/>
              <a:buNone/>
              <a:defRPr sz="800">
                <a:latin typeface="Red Hat Text Medium"/>
                <a:ea typeface="Red Hat Text Medium"/>
                <a:cs typeface="Red Hat Text Medium"/>
                <a:sym typeface="Red Hat Text Medium"/>
              </a:defRPr>
            </a:lvl7pPr>
            <a:lvl8pPr lvl="7">
              <a:lnSpc>
                <a:spcPct val="100000"/>
              </a:lnSpc>
              <a:spcBef>
                <a:spcPts val="0"/>
              </a:spcBef>
              <a:spcAft>
                <a:spcPts val="0"/>
              </a:spcAft>
              <a:buSzPts val="800"/>
              <a:buFont typeface="Red Hat Text Medium"/>
              <a:buNone/>
              <a:defRPr sz="800">
                <a:latin typeface="Red Hat Text Medium"/>
                <a:ea typeface="Red Hat Text Medium"/>
                <a:cs typeface="Red Hat Text Medium"/>
                <a:sym typeface="Red Hat Text Medium"/>
              </a:defRPr>
            </a:lvl8pPr>
            <a:lvl9pPr lvl="8">
              <a:lnSpc>
                <a:spcPct val="100000"/>
              </a:lnSpc>
              <a:spcBef>
                <a:spcPts val="0"/>
              </a:spcBef>
              <a:spcAft>
                <a:spcPts val="0"/>
              </a:spcAft>
              <a:buSzPts val="800"/>
              <a:buFont typeface="Red Hat Text Medium"/>
              <a:buNone/>
              <a:defRPr sz="800">
                <a:latin typeface="Red Hat Text Medium"/>
                <a:ea typeface="Red Hat Text Medium"/>
                <a:cs typeface="Red Hat Text Medium"/>
                <a:sym typeface="Red Hat Text Medium"/>
              </a:defRPr>
            </a:lvl9pPr>
          </a:lstStyle>
          <a:p/>
        </p:txBody>
      </p:sp>
      <p:sp>
        <p:nvSpPr>
          <p:cNvPr id="248" name="Google Shape;248;p34"/>
          <p:cNvSpPr txBox="1"/>
          <p:nvPr>
            <p:ph type="title"/>
          </p:nvPr>
        </p:nvSpPr>
        <p:spPr>
          <a:xfrm>
            <a:off x="335831" y="813421"/>
            <a:ext cx="5118900" cy="1578900"/>
          </a:xfrm>
          <a:prstGeom prst="rect">
            <a:avLst/>
          </a:prstGeom>
        </p:spPr>
        <p:txBody>
          <a:bodyPr anchorCtr="0" anchor="t" bIns="68575" lIns="329175" spcFirstLastPara="1" rIns="68575" wrap="square" tIns="68575">
            <a:noAutofit/>
          </a:bodyPr>
          <a:lstStyle>
            <a:lvl1pPr lvl="0">
              <a:spcBef>
                <a:spcPts val="0"/>
              </a:spcBef>
              <a:spcAft>
                <a:spcPts val="0"/>
              </a:spcAft>
              <a:buNone/>
              <a:defRPr sz="4500">
                <a:solidFill>
                  <a:schemeClr val="accent1"/>
                </a:solidFill>
              </a:defRPr>
            </a:lvl1pPr>
            <a:lvl2pPr lvl="1">
              <a:spcBef>
                <a:spcPts val="0"/>
              </a:spcBef>
              <a:spcAft>
                <a:spcPts val="0"/>
              </a:spcAft>
              <a:buNone/>
              <a:defRPr sz="4500">
                <a:solidFill>
                  <a:srgbClr val="000000"/>
                </a:solidFill>
              </a:defRPr>
            </a:lvl2pPr>
            <a:lvl3pPr lvl="2">
              <a:spcBef>
                <a:spcPts val="0"/>
              </a:spcBef>
              <a:spcAft>
                <a:spcPts val="0"/>
              </a:spcAft>
              <a:buNone/>
              <a:defRPr sz="4500">
                <a:solidFill>
                  <a:srgbClr val="000000"/>
                </a:solidFill>
              </a:defRPr>
            </a:lvl3pPr>
            <a:lvl4pPr lvl="3">
              <a:spcBef>
                <a:spcPts val="0"/>
              </a:spcBef>
              <a:spcAft>
                <a:spcPts val="0"/>
              </a:spcAft>
              <a:buNone/>
              <a:defRPr sz="4500">
                <a:solidFill>
                  <a:srgbClr val="000000"/>
                </a:solidFill>
              </a:defRPr>
            </a:lvl4pPr>
            <a:lvl5pPr lvl="4">
              <a:spcBef>
                <a:spcPts val="0"/>
              </a:spcBef>
              <a:spcAft>
                <a:spcPts val="0"/>
              </a:spcAft>
              <a:buNone/>
              <a:defRPr sz="4500">
                <a:solidFill>
                  <a:srgbClr val="000000"/>
                </a:solidFill>
              </a:defRPr>
            </a:lvl5pPr>
            <a:lvl6pPr lvl="5">
              <a:spcBef>
                <a:spcPts val="0"/>
              </a:spcBef>
              <a:spcAft>
                <a:spcPts val="0"/>
              </a:spcAft>
              <a:buNone/>
              <a:defRPr sz="4500">
                <a:solidFill>
                  <a:srgbClr val="000000"/>
                </a:solidFill>
              </a:defRPr>
            </a:lvl6pPr>
            <a:lvl7pPr lvl="6">
              <a:spcBef>
                <a:spcPts val="0"/>
              </a:spcBef>
              <a:spcAft>
                <a:spcPts val="0"/>
              </a:spcAft>
              <a:buNone/>
              <a:defRPr sz="4500">
                <a:solidFill>
                  <a:srgbClr val="000000"/>
                </a:solidFill>
              </a:defRPr>
            </a:lvl7pPr>
            <a:lvl8pPr lvl="7">
              <a:spcBef>
                <a:spcPts val="0"/>
              </a:spcBef>
              <a:spcAft>
                <a:spcPts val="0"/>
              </a:spcAft>
              <a:buNone/>
              <a:defRPr sz="4500">
                <a:solidFill>
                  <a:srgbClr val="000000"/>
                </a:solidFill>
              </a:defRPr>
            </a:lvl8pPr>
            <a:lvl9pPr lvl="8">
              <a:spcBef>
                <a:spcPts val="0"/>
              </a:spcBef>
              <a:spcAft>
                <a:spcPts val="0"/>
              </a:spcAft>
              <a:buNone/>
              <a:defRPr sz="4500">
                <a:solidFill>
                  <a:srgbClr val="000000"/>
                </a:solidFill>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 Light #2">
  <p:cSld name="CUSTOM_2_1_1_1">
    <p:bg>
      <p:bgPr>
        <a:blipFill>
          <a:blip r:embed="rId2">
            <a:alphaModFix/>
          </a:blip>
          <a:stretch>
            <a:fillRect/>
          </a:stretch>
        </a:blipFill>
      </p:bgPr>
    </p:bg>
    <p:spTree>
      <p:nvGrpSpPr>
        <p:cNvPr id="249" name="Shape 249"/>
        <p:cNvGrpSpPr/>
        <p:nvPr/>
      </p:nvGrpSpPr>
      <p:grpSpPr>
        <a:xfrm>
          <a:off x="0" y="0"/>
          <a:ext cx="0" cy="0"/>
          <a:chOff x="0" y="0"/>
          <a:chExt cx="0" cy="0"/>
        </a:xfrm>
      </p:grpSpPr>
      <p:sp>
        <p:nvSpPr>
          <p:cNvPr id="250" name="Google Shape;250;p35"/>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a:lnSpc>
                <a:spcPct val="100000"/>
              </a:lnSpc>
              <a:spcBef>
                <a:spcPts val="0"/>
              </a:spcBef>
              <a:spcAft>
                <a:spcPts val="0"/>
              </a:spcAft>
              <a:buClr>
                <a:srgbClr val="1D0C35"/>
              </a:buClr>
              <a:buSzPts val="800"/>
              <a:buFont typeface="Red Hat Text Medium"/>
              <a:buNone/>
              <a:defRPr sz="800">
                <a:solidFill>
                  <a:srgbClr val="1D0C35"/>
                </a:solidFill>
                <a:latin typeface="Red Hat Text Medium"/>
                <a:ea typeface="Red Hat Text Medium"/>
                <a:cs typeface="Red Hat Text Medium"/>
                <a:sym typeface="Red Hat Text Medium"/>
              </a:defRPr>
            </a:lvl1pPr>
            <a:lvl2pPr lvl="1">
              <a:lnSpc>
                <a:spcPct val="100000"/>
              </a:lnSpc>
              <a:spcBef>
                <a:spcPts val="0"/>
              </a:spcBef>
              <a:spcAft>
                <a:spcPts val="0"/>
              </a:spcAft>
              <a:buSzPts val="800"/>
              <a:buFont typeface="Red Hat Text Medium"/>
              <a:buNone/>
              <a:defRPr sz="800">
                <a:latin typeface="Red Hat Text Medium"/>
                <a:ea typeface="Red Hat Text Medium"/>
                <a:cs typeface="Red Hat Text Medium"/>
                <a:sym typeface="Red Hat Text Medium"/>
              </a:defRPr>
            </a:lvl2pPr>
            <a:lvl3pPr lvl="2">
              <a:lnSpc>
                <a:spcPct val="100000"/>
              </a:lnSpc>
              <a:spcBef>
                <a:spcPts val="0"/>
              </a:spcBef>
              <a:spcAft>
                <a:spcPts val="0"/>
              </a:spcAft>
              <a:buSzPts val="800"/>
              <a:buFont typeface="Red Hat Text Medium"/>
              <a:buNone/>
              <a:defRPr sz="800">
                <a:latin typeface="Red Hat Text Medium"/>
                <a:ea typeface="Red Hat Text Medium"/>
                <a:cs typeface="Red Hat Text Medium"/>
                <a:sym typeface="Red Hat Text Medium"/>
              </a:defRPr>
            </a:lvl3pPr>
            <a:lvl4pPr lvl="3">
              <a:lnSpc>
                <a:spcPct val="100000"/>
              </a:lnSpc>
              <a:spcBef>
                <a:spcPts val="0"/>
              </a:spcBef>
              <a:spcAft>
                <a:spcPts val="0"/>
              </a:spcAft>
              <a:buSzPts val="800"/>
              <a:buFont typeface="Red Hat Text Medium"/>
              <a:buNone/>
              <a:defRPr sz="800">
                <a:latin typeface="Red Hat Text Medium"/>
                <a:ea typeface="Red Hat Text Medium"/>
                <a:cs typeface="Red Hat Text Medium"/>
                <a:sym typeface="Red Hat Text Medium"/>
              </a:defRPr>
            </a:lvl4pPr>
            <a:lvl5pPr lvl="4">
              <a:lnSpc>
                <a:spcPct val="100000"/>
              </a:lnSpc>
              <a:spcBef>
                <a:spcPts val="0"/>
              </a:spcBef>
              <a:spcAft>
                <a:spcPts val="0"/>
              </a:spcAft>
              <a:buSzPts val="800"/>
              <a:buFont typeface="Red Hat Text Medium"/>
              <a:buNone/>
              <a:defRPr sz="800">
                <a:latin typeface="Red Hat Text Medium"/>
                <a:ea typeface="Red Hat Text Medium"/>
                <a:cs typeface="Red Hat Text Medium"/>
                <a:sym typeface="Red Hat Text Medium"/>
              </a:defRPr>
            </a:lvl5pPr>
            <a:lvl6pPr lvl="5">
              <a:lnSpc>
                <a:spcPct val="100000"/>
              </a:lnSpc>
              <a:spcBef>
                <a:spcPts val="0"/>
              </a:spcBef>
              <a:spcAft>
                <a:spcPts val="0"/>
              </a:spcAft>
              <a:buSzPts val="800"/>
              <a:buFont typeface="Red Hat Text Medium"/>
              <a:buNone/>
              <a:defRPr sz="800">
                <a:latin typeface="Red Hat Text Medium"/>
                <a:ea typeface="Red Hat Text Medium"/>
                <a:cs typeface="Red Hat Text Medium"/>
                <a:sym typeface="Red Hat Text Medium"/>
              </a:defRPr>
            </a:lvl6pPr>
            <a:lvl7pPr lvl="6">
              <a:lnSpc>
                <a:spcPct val="100000"/>
              </a:lnSpc>
              <a:spcBef>
                <a:spcPts val="0"/>
              </a:spcBef>
              <a:spcAft>
                <a:spcPts val="0"/>
              </a:spcAft>
              <a:buSzPts val="800"/>
              <a:buFont typeface="Red Hat Text Medium"/>
              <a:buNone/>
              <a:defRPr sz="800">
                <a:latin typeface="Red Hat Text Medium"/>
                <a:ea typeface="Red Hat Text Medium"/>
                <a:cs typeface="Red Hat Text Medium"/>
                <a:sym typeface="Red Hat Text Medium"/>
              </a:defRPr>
            </a:lvl7pPr>
            <a:lvl8pPr lvl="7">
              <a:lnSpc>
                <a:spcPct val="100000"/>
              </a:lnSpc>
              <a:spcBef>
                <a:spcPts val="0"/>
              </a:spcBef>
              <a:spcAft>
                <a:spcPts val="0"/>
              </a:spcAft>
              <a:buSzPts val="800"/>
              <a:buFont typeface="Red Hat Text Medium"/>
              <a:buNone/>
              <a:defRPr sz="800">
                <a:latin typeface="Red Hat Text Medium"/>
                <a:ea typeface="Red Hat Text Medium"/>
                <a:cs typeface="Red Hat Text Medium"/>
                <a:sym typeface="Red Hat Text Medium"/>
              </a:defRPr>
            </a:lvl8pPr>
            <a:lvl9pPr lvl="8">
              <a:lnSpc>
                <a:spcPct val="100000"/>
              </a:lnSpc>
              <a:spcBef>
                <a:spcPts val="0"/>
              </a:spcBef>
              <a:spcAft>
                <a:spcPts val="0"/>
              </a:spcAft>
              <a:buSzPts val="800"/>
              <a:buFont typeface="Red Hat Text Medium"/>
              <a:buNone/>
              <a:defRPr sz="800">
                <a:latin typeface="Red Hat Text Medium"/>
                <a:ea typeface="Red Hat Text Medium"/>
                <a:cs typeface="Red Hat Text Medium"/>
                <a:sym typeface="Red Hat Text Medium"/>
              </a:defRPr>
            </a:lvl9pPr>
          </a:lstStyle>
          <a:p/>
        </p:txBody>
      </p:sp>
      <p:sp>
        <p:nvSpPr>
          <p:cNvPr id="251" name="Google Shape;251;p35"/>
          <p:cNvSpPr txBox="1"/>
          <p:nvPr>
            <p:ph type="title"/>
          </p:nvPr>
        </p:nvSpPr>
        <p:spPr>
          <a:xfrm>
            <a:off x="335831" y="813421"/>
            <a:ext cx="5118900" cy="1578900"/>
          </a:xfrm>
          <a:prstGeom prst="rect">
            <a:avLst/>
          </a:prstGeom>
        </p:spPr>
        <p:txBody>
          <a:bodyPr anchorCtr="0" anchor="t" bIns="68575" lIns="329175" spcFirstLastPara="1" rIns="68575" wrap="square" tIns="68575">
            <a:noAutofit/>
          </a:bodyPr>
          <a:lstStyle>
            <a:lvl1pPr lvl="0">
              <a:spcBef>
                <a:spcPts val="0"/>
              </a:spcBef>
              <a:spcAft>
                <a:spcPts val="0"/>
              </a:spcAft>
              <a:buNone/>
              <a:defRPr sz="4500">
                <a:solidFill>
                  <a:schemeClr val="accent1"/>
                </a:solidFill>
              </a:defRPr>
            </a:lvl1pPr>
            <a:lvl2pPr lvl="1">
              <a:spcBef>
                <a:spcPts val="0"/>
              </a:spcBef>
              <a:spcAft>
                <a:spcPts val="0"/>
              </a:spcAft>
              <a:buNone/>
              <a:defRPr sz="4500">
                <a:solidFill>
                  <a:srgbClr val="000000"/>
                </a:solidFill>
              </a:defRPr>
            </a:lvl2pPr>
            <a:lvl3pPr lvl="2">
              <a:spcBef>
                <a:spcPts val="0"/>
              </a:spcBef>
              <a:spcAft>
                <a:spcPts val="0"/>
              </a:spcAft>
              <a:buNone/>
              <a:defRPr sz="4500">
                <a:solidFill>
                  <a:srgbClr val="000000"/>
                </a:solidFill>
              </a:defRPr>
            </a:lvl3pPr>
            <a:lvl4pPr lvl="3">
              <a:spcBef>
                <a:spcPts val="0"/>
              </a:spcBef>
              <a:spcAft>
                <a:spcPts val="0"/>
              </a:spcAft>
              <a:buNone/>
              <a:defRPr sz="4500">
                <a:solidFill>
                  <a:srgbClr val="000000"/>
                </a:solidFill>
              </a:defRPr>
            </a:lvl4pPr>
            <a:lvl5pPr lvl="4">
              <a:spcBef>
                <a:spcPts val="0"/>
              </a:spcBef>
              <a:spcAft>
                <a:spcPts val="0"/>
              </a:spcAft>
              <a:buNone/>
              <a:defRPr sz="4500">
                <a:solidFill>
                  <a:srgbClr val="000000"/>
                </a:solidFill>
              </a:defRPr>
            </a:lvl5pPr>
            <a:lvl6pPr lvl="5">
              <a:spcBef>
                <a:spcPts val="0"/>
              </a:spcBef>
              <a:spcAft>
                <a:spcPts val="0"/>
              </a:spcAft>
              <a:buNone/>
              <a:defRPr sz="4500">
                <a:solidFill>
                  <a:srgbClr val="000000"/>
                </a:solidFill>
              </a:defRPr>
            </a:lvl6pPr>
            <a:lvl7pPr lvl="6">
              <a:spcBef>
                <a:spcPts val="0"/>
              </a:spcBef>
              <a:spcAft>
                <a:spcPts val="0"/>
              </a:spcAft>
              <a:buNone/>
              <a:defRPr sz="4500">
                <a:solidFill>
                  <a:srgbClr val="000000"/>
                </a:solidFill>
              </a:defRPr>
            </a:lvl7pPr>
            <a:lvl8pPr lvl="7">
              <a:spcBef>
                <a:spcPts val="0"/>
              </a:spcBef>
              <a:spcAft>
                <a:spcPts val="0"/>
              </a:spcAft>
              <a:buNone/>
              <a:defRPr sz="4500">
                <a:solidFill>
                  <a:srgbClr val="000000"/>
                </a:solidFill>
              </a:defRPr>
            </a:lvl8pPr>
            <a:lvl9pPr lvl="8">
              <a:spcBef>
                <a:spcPts val="0"/>
              </a:spcBef>
              <a:spcAft>
                <a:spcPts val="0"/>
              </a:spcAft>
              <a:buNone/>
              <a:defRPr sz="4500">
                <a:solidFill>
                  <a:srgbClr val="000000"/>
                </a:solidFill>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 Dark #1">
  <p:cSld name="CUSTOM_2_1_1_1_1">
    <p:bg>
      <p:bgPr>
        <a:blipFill>
          <a:blip r:embed="rId2">
            <a:alphaModFix/>
          </a:blip>
          <a:stretch>
            <a:fillRect/>
          </a:stretch>
        </a:blipFill>
      </p:bgPr>
    </p:bg>
    <p:spTree>
      <p:nvGrpSpPr>
        <p:cNvPr id="252" name="Shape 252"/>
        <p:cNvGrpSpPr/>
        <p:nvPr/>
      </p:nvGrpSpPr>
      <p:grpSpPr>
        <a:xfrm>
          <a:off x="0" y="0"/>
          <a:ext cx="0" cy="0"/>
          <a:chOff x="0" y="0"/>
          <a:chExt cx="0" cy="0"/>
        </a:xfrm>
      </p:grpSpPr>
      <p:sp>
        <p:nvSpPr>
          <p:cNvPr id="253" name="Google Shape;253;p36"/>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1pPr>
            <a:lvl2pPr lvl="1">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2pPr>
            <a:lvl3pPr lvl="2">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3pPr>
            <a:lvl4pPr lvl="3">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4pPr>
            <a:lvl5pPr lvl="4">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5pPr>
            <a:lvl6pPr lvl="5">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6pPr>
            <a:lvl7pPr lvl="6">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7pPr>
            <a:lvl8pPr lvl="7">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8pPr>
            <a:lvl9pPr lvl="8">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9pPr>
          </a:lstStyle>
          <a:p/>
        </p:txBody>
      </p:sp>
      <p:sp>
        <p:nvSpPr>
          <p:cNvPr id="254" name="Google Shape;254;p36"/>
          <p:cNvSpPr txBox="1"/>
          <p:nvPr>
            <p:ph type="title"/>
          </p:nvPr>
        </p:nvSpPr>
        <p:spPr>
          <a:xfrm>
            <a:off x="335831" y="813421"/>
            <a:ext cx="5118900" cy="1578900"/>
          </a:xfrm>
          <a:prstGeom prst="rect">
            <a:avLst/>
          </a:prstGeom>
        </p:spPr>
        <p:txBody>
          <a:bodyPr anchorCtr="0" anchor="t" bIns="68575" lIns="329175" spcFirstLastPara="1" rIns="68575" wrap="square" tIns="68575">
            <a:noAutofit/>
          </a:bodyPr>
          <a:lstStyle>
            <a:lvl1pPr lvl="0">
              <a:spcBef>
                <a:spcPts val="0"/>
              </a:spcBef>
              <a:spcAft>
                <a:spcPts val="0"/>
              </a:spcAft>
              <a:buNone/>
              <a:defRPr sz="4500">
                <a:solidFill>
                  <a:schemeClr val="lt1"/>
                </a:solidFill>
              </a:defRPr>
            </a:lvl1pPr>
            <a:lvl2pPr lvl="1">
              <a:spcBef>
                <a:spcPts val="0"/>
              </a:spcBef>
              <a:spcAft>
                <a:spcPts val="0"/>
              </a:spcAft>
              <a:buNone/>
              <a:defRPr sz="4500">
                <a:solidFill>
                  <a:schemeClr val="lt1"/>
                </a:solidFill>
              </a:defRPr>
            </a:lvl2pPr>
            <a:lvl3pPr lvl="2">
              <a:spcBef>
                <a:spcPts val="0"/>
              </a:spcBef>
              <a:spcAft>
                <a:spcPts val="0"/>
              </a:spcAft>
              <a:buNone/>
              <a:defRPr sz="4500">
                <a:solidFill>
                  <a:schemeClr val="lt1"/>
                </a:solidFill>
              </a:defRPr>
            </a:lvl3pPr>
            <a:lvl4pPr lvl="3">
              <a:spcBef>
                <a:spcPts val="0"/>
              </a:spcBef>
              <a:spcAft>
                <a:spcPts val="0"/>
              </a:spcAft>
              <a:buNone/>
              <a:defRPr sz="4500">
                <a:solidFill>
                  <a:schemeClr val="lt1"/>
                </a:solidFill>
              </a:defRPr>
            </a:lvl4pPr>
            <a:lvl5pPr lvl="4">
              <a:spcBef>
                <a:spcPts val="0"/>
              </a:spcBef>
              <a:spcAft>
                <a:spcPts val="0"/>
              </a:spcAft>
              <a:buNone/>
              <a:defRPr sz="4500">
                <a:solidFill>
                  <a:schemeClr val="lt1"/>
                </a:solidFill>
              </a:defRPr>
            </a:lvl5pPr>
            <a:lvl6pPr lvl="5">
              <a:spcBef>
                <a:spcPts val="0"/>
              </a:spcBef>
              <a:spcAft>
                <a:spcPts val="0"/>
              </a:spcAft>
              <a:buNone/>
              <a:defRPr sz="4500">
                <a:solidFill>
                  <a:schemeClr val="lt1"/>
                </a:solidFill>
              </a:defRPr>
            </a:lvl6pPr>
            <a:lvl7pPr lvl="6">
              <a:spcBef>
                <a:spcPts val="0"/>
              </a:spcBef>
              <a:spcAft>
                <a:spcPts val="0"/>
              </a:spcAft>
              <a:buNone/>
              <a:defRPr sz="4500">
                <a:solidFill>
                  <a:schemeClr val="lt1"/>
                </a:solidFill>
              </a:defRPr>
            </a:lvl7pPr>
            <a:lvl8pPr lvl="7">
              <a:spcBef>
                <a:spcPts val="0"/>
              </a:spcBef>
              <a:spcAft>
                <a:spcPts val="0"/>
              </a:spcAft>
              <a:buNone/>
              <a:defRPr sz="4500">
                <a:solidFill>
                  <a:schemeClr val="lt1"/>
                </a:solidFill>
              </a:defRPr>
            </a:lvl8pPr>
            <a:lvl9pPr lvl="8">
              <a:spcBef>
                <a:spcPts val="0"/>
              </a:spcBef>
              <a:spcAft>
                <a:spcPts val="0"/>
              </a:spcAft>
              <a:buNone/>
              <a:defRPr sz="4500">
                <a:solidFill>
                  <a:schemeClr val="lt1"/>
                </a:solidFill>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 Dark #2">
  <p:cSld name="CUSTOM_2_1_1_1_1_1">
    <p:bg>
      <p:bgPr>
        <a:blipFill>
          <a:blip r:embed="rId2">
            <a:alphaModFix/>
          </a:blip>
          <a:stretch>
            <a:fillRect/>
          </a:stretch>
        </a:blipFill>
      </p:bgPr>
    </p:bg>
    <p:spTree>
      <p:nvGrpSpPr>
        <p:cNvPr id="255" name="Shape 255"/>
        <p:cNvGrpSpPr/>
        <p:nvPr/>
      </p:nvGrpSpPr>
      <p:grpSpPr>
        <a:xfrm>
          <a:off x="0" y="0"/>
          <a:ext cx="0" cy="0"/>
          <a:chOff x="0" y="0"/>
          <a:chExt cx="0" cy="0"/>
        </a:xfrm>
      </p:grpSpPr>
      <p:sp>
        <p:nvSpPr>
          <p:cNvPr id="256" name="Google Shape;256;p37"/>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1pPr>
            <a:lvl2pPr lvl="1">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2pPr>
            <a:lvl3pPr lvl="2">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3pPr>
            <a:lvl4pPr lvl="3">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4pPr>
            <a:lvl5pPr lvl="4">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5pPr>
            <a:lvl6pPr lvl="5">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6pPr>
            <a:lvl7pPr lvl="6">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7pPr>
            <a:lvl8pPr lvl="7">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8pPr>
            <a:lvl9pPr lvl="8">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9pPr>
          </a:lstStyle>
          <a:p/>
        </p:txBody>
      </p:sp>
      <p:sp>
        <p:nvSpPr>
          <p:cNvPr id="257" name="Google Shape;257;p37"/>
          <p:cNvSpPr txBox="1"/>
          <p:nvPr>
            <p:ph type="title"/>
          </p:nvPr>
        </p:nvSpPr>
        <p:spPr>
          <a:xfrm>
            <a:off x="335831" y="813421"/>
            <a:ext cx="5118900" cy="1578900"/>
          </a:xfrm>
          <a:prstGeom prst="rect">
            <a:avLst/>
          </a:prstGeom>
        </p:spPr>
        <p:txBody>
          <a:bodyPr anchorCtr="0" anchor="t" bIns="68575" lIns="329175" spcFirstLastPara="1" rIns="68575" wrap="square" tIns="68575">
            <a:noAutofit/>
          </a:bodyPr>
          <a:lstStyle>
            <a:lvl1pPr lvl="0">
              <a:spcBef>
                <a:spcPts val="0"/>
              </a:spcBef>
              <a:spcAft>
                <a:spcPts val="0"/>
              </a:spcAft>
              <a:buNone/>
              <a:defRPr sz="4500">
                <a:solidFill>
                  <a:schemeClr val="lt1"/>
                </a:solidFill>
              </a:defRPr>
            </a:lvl1pPr>
            <a:lvl2pPr lvl="1">
              <a:spcBef>
                <a:spcPts val="0"/>
              </a:spcBef>
              <a:spcAft>
                <a:spcPts val="0"/>
              </a:spcAft>
              <a:buNone/>
              <a:defRPr sz="4500">
                <a:solidFill>
                  <a:schemeClr val="lt1"/>
                </a:solidFill>
              </a:defRPr>
            </a:lvl2pPr>
            <a:lvl3pPr lvl="2">
              <a:spcBef>
                <a:spcPts val="0"/>
              </a:spcBef>
              <a:spcAft>
                <a:spcPts val="0"/>
              </a:spcAft>
              <a:buNone/>
              <a:defRPr sz="4500">
                <a:solidFill>
                  <a:schemeClr val="lt1"/>
                </a:solidFill>
              </a:defRPr>
            </a:lvl3pPr>
            <a:lvl4pPr lvl="3">
              <a:spcBef>
                <a:spcPts val="0"/>
              </a:spcBef>
              <a:spcAft>
                <a:spcPts val="0"/>
              </a:spcAft>
              <a:buNone/>
              <a:defRPr sz="4500">
                <a:solidFill>
                  <a:schemeClr val="lt1"/>
                </a:solidFill>
              </a:defRPr>
            </a:lvl4pPr>
            <a:lvl5pPr lvl="4">
              <a:spcBef>
                <a:spcPts val="0"/>
              </a:spcBef>
              <a:spcAft>
                <a:spcPts val="0"/>
              </a:spcAft>
              <a:buNone/>
              <a:defRPr sz="4500">
                <a:solidFill>
                  <a:schemeClr val="lt1"/>
                </a:solidFill>
              </a:defRPr>
            </a:lvl5pPr>
            <a:lvl6pPr lvl="5">
              <a:spcBef>
                <a:spcPts val="0"/>
              </a:spcBef>
              <a:spcAft>
                <a:spcPts val="0"/>
              </a:spcAft>
              <a:buNone/>
              <a:defRPr sz="4500">
                <a:solidFill>
                  <a:schemeClr val="lt1"/>
                </a:solidFill>
              </a:defRPr>
            </a:lvl6pPr>
            <a:lvl7pPr lvl="6">
              <a:spcBef>
                <a:spcPts val="0"/>
              </a:spcBef>
              <a:spcAft>
                <a:spcPts val="0"/>
              </a:spcAft>
              <a:buNone/>
              <a:defRPr sz="4500">
                <a:solidFill>
                  <a:schemeClr val="lt1"/>
                </a:solidFill>
              </a:defRPr>
            </a:lvl7pPr>
            <a:lvl8pPr lvl="7">
              <a:spcBef>
                <a:spcPts val="0"/>
              </a:spcBef>
              <a:spcAft>
                <a:spcPts val="0"/>
              </a:spcAft>
              <a:buNone/>
              <a:defRPr sz="4500">
                <a:solidFill>
                  <a:schemeClr val="lt1"/>
                </a:solidFill>
              </a:defRPr>
            </a:lvl8pPr>
            <a:lvl9pPr lvl="8">
              <a:spcBef>
                <a:spcPts val="0"/>
              </a:spcBef>
              <a:spcAft>
                <a:spcPts val="0"/>
              </a:spcAft>
              <a:buNone/>
              <a:defRPr sz="4500">
                <a:solidFill>
                  <a:schemeClr val="lt1"/>
                </a:solidFill>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HS - Summit - Closing Slide - White">
  <p:cSld name="CUSTOM_2_1_1_1_1_1_1_1_2">
    <p:bg>
      <p:bgPr>
        <a:blipFill>
          <a:blip r:embed="rId2">
            <a:alphaModFix/>
          </a:blip>
          <a:stretch>
            <a:fillRect/>
          </a:stretch>
        </a:blipFill>
      </p:bgPr>
    </p:bg>
    <p:spTree>
      <p:nvGrpSpPr>
        <p:cNvPr id="258" name="Shape 258"/>
        <p:cNvGrpSpPr/>
        <p:nvPr/>
      </p:nvGrpSpPr>
      <p:grpSpPr>
        <a:xfrm>
          <a:off x="0" y="0"/>
          <a:ext cx="0" cy="0"/>
          <a:chOff x="0" y="0"/>
          <a:chExt cx="0" cy="0"/>
        </a:xfrm>
      </p:grpSpPr>
      <p:pic>
        <p:nvPicPr>
          <p:cNvPr id="259" name="Google Shape;259;p38"/>
          <p:cNvPicPr preferRelativeResize="0"/>
          <p:nvPr/>
        </p:nvPicPr>
        <p:blipFill rotWithShape="1">
          <a:blip r:embed="rId3">
            <a:alphaModFix/>
          </a:blip>
          <a:srcRect b="0" l="0" r="0" t="0"/>
          <a:stretch/>
        </p:blipFill>
        <p:spPr>
          <a:xfrm>
            <a:off x="4021465" y="3353107"/>
            <a:ext cx="341962" cy="341962"/>
          </a:xfrm>
          <a:prstGeom prst="rect">
            <a:avLst/>
          </a:prstGeom>
          <a:noFill/>
          <a:ln>
            <a:noFill/>
          </a:ln>
        </p:spPr>
      </p:pic>
      <p:pic>
        <p:nvPicPr>
          <p:cNvPr id="260" name="Google Shape;260;p38"/>
          <p:cNvPicPr preferRelativeResize="0"/>
          <p:nvPr/>
        </p:nvPicPr>
        <p:blipFill rotWithShape="1">
          <a:blip r:embed="rId4">
            <a:alphaModFix/>
          </a:blip>
          <a:srcRect b="0" l="0" r="0" t="0"/>
          <a:stretch/>
        </p:blipFill>
        <p:spPr>
          <a:xfrm>
            <a:off x="762978" y="3929163"/>
            <a:ext cx="341962" cy="341962"/>
          </a:xfrm>
          <a:prstGeom prst="rect">
            <a:avLst/>
          </a:prstGeom>
          <a:noFill/>
          <a:ln>
            <a:noFill/>
          </a:ln>
        </p:spPr>
      </p:pic>
      <p:pic>
        <p:nvPicPr>
          <p:cNvPr id="261" name="Google Shape;261;p38"/>
          <p:cNvPicPr preferRelativeResize="0"/>
          <p:nvPr/>
        </p:nvPicPr>
        <p:blipFill rotWithShape="1">
          <a:blip r:embed="rId5">
            <a:alphaModFix/>
          </a:blip>
          <a:srcRect b="0" l="0" r="0" t="0"/>
          <a:stretch/>
        </p:blipFill>
        <p:spPr>
          <a:xfrm>
            <a:off x="762978" y="3353107"/>
            <a:ext cx="341962" cy="341962"/>
          </a:xfrm>
          <a:prstGeom prst="rect">
            <a:avLst/>
          </a:prstGeom>
          <a:noFill/>
          <a:ln>
            <a:noFill/>
          </a:ln>
        </p:spPr>
      </p:pic>
      <p:pic>
        <p:nvPicPr>
          <p:cNvPr id="262" name="Google Shape;262;p38"/>
          <p:cNvPicPr preferRelativeResize="0"/>
          <p:nvPr/>
        </p:nvPicPr>
        <p:blipFill rotWithShape="1">
          <a:blip r:embed="rId6">
            <a:alphaModFix/>
          </a:blip>
          <a:srcRect b="0" l="0" r="0" t="0"/>
          <a:stretch/>
        </p:blipFill>
        <p:spPr>
          <a:xfrm>
            <a:off x="4021465" y="3929163"/>
            <a:ext cx="341962" cy="341962"/>
          </a:xfrm>
          <a:prstGeom prst="rect">
            <a:avLst/>
          </a:prstGeom>
          <a:noFill/>
          <a:ln>
            <a:noFill/>
          </a:ln>
        </p:spPr>
      </p:pic>
      <p:sp>
        <p:nvSpPr>
          <p:cNvPr id="263" name="Google Shape;263;p38"/>
          <p:cNvSpPr txBox="1"/>
          <p:nvPr/>
        </p:nvSpPr>
        <p:spPr>
          <a:xfrm>
            <a:off x="1198482" y="3353100"/>
            <a:ext cx="26301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solidFill>
                  <a:srgbClr val="1D0C35"/>
                </a:solidFill>
                <a:latin typeface="Red Hat Display"/>
                <a:ea typeface="Red Hat Display"/>
                <a:cs typeface="Red Hat Display"/>
                <a:sym typeface="Red Hat Display"/>
              </a:rPr>
              <a:t>linkedin.com/company/red-hat</a:t>
            </a:r>
            <a:endParaRPr sz="1100">
              <a:solidFill>
                <a:srgbClr val="1D0C35"/>
              </a:solidFill>
              <a:latin typeface="Red Hat Display"/>
              <a:ea typeface="Red Hat Display"/>
              <a:cs typeface="Red Hat Display"/>
              <a:sym typeface="Red Hat Display"/>
            </a:endParaRPr>
          </a:p>
        </p:txBody>
      </p:sp>
      <p:sp>
        <p:nvSpPr>
          <p:cNvPr id="264" name="Google Shape;264;p38"/>
          <p:cNvSpPr txBox="1"/>
          <p:nvPr/>
        </p:nvSpPr>
        <p:spPr>
          <a:xfrm>
            <a:off x="1198482" y="3929138"/>
            <a:ext cx="26301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solidFill>
                  <a:srgbClr val="1D0C35"/>
                </a:solidFill>
                <a:latin typeface="Red Hat Display"/>
                <a:ea typeface="Red Hat Display"/>
                <a:cs typeface="Red Hat Display"/>
                <a:sym typeface="Red Hat Display"/>
              </a:rPr>
              <a:t>youtube.com/user/RedHatVideos</a:t>
            </a:r>
            <a:endParaRPr sz="1100">
              <a:solidFill>
                <a:srgbClr val="1D0C35"/>
              </a:solidFill>
              <a:latin typeface="Red Hat Display"/>
              <a:ea typeface="Red Hat Display"/>
              <a:cs typeface="Red Hat Display"/>
              <a:sym typeface="Red Hat Display"/>
            </a:endParaRPr>
          </a:p>
        </p:txBody>
      </p:sp>
      <p:sp>
        <p:nvSpPr>
          <p:cNvPr id="265" name="Google Shape;265;p38"/>
          <p:cNvSpPr txBox="1"/>
          <p:nvPr/>
        </p:nvSpPr>
        <p:spPr>
          <a:xfrm>
            <a:off x="4456969" y="3353063"/>
            <a:ext cx="26301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solidFill>
                  <a:srgbClr val="1D0C35"/>
                </a:solidFill>
                <a:latin typeface="Red Hat Display"/>
                <a:ea typeface="Red Hat Display"/>
                <a:cs typeface="Red Hat Display"/>
                <a:sym typeface="Red Hat Display"/>
              </a:rPr>
              <a:t>facebook.com/redhatinc</a:t>
            </a:r>
            <a:endParaRPr sz="1100">
              <a:solidFill>
                <a:srgbClr val="1D0C35"/>
              </a:solidFill>
              <a:latin typeface="Red Hat Display"/>
              <a:ea typeface="Red Hat Display"/>
              <a:cs typeface="Red Hat Display"/>
              <a:sym typeface="Red Hat Display"/>
            </a:endParaRPr>
          </a:p>
        </p:txBody>
      </p:sp>
      <p:sp>
        <p:nvSpPr>
          <p:cNvPr id="266" name="Google Shape;266;p38"/>
          <p:cNvSpPr txBox="1"/>
          <p:nvPr/>
        </p:nvSpPr>
        <p:spPr>
          <a:xfrm>
            <a:off x="4456969" y="3929100"/>
            <a:ext cx="26301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solidFill>
                  <a:srgbClr val="1D0C35"/>
                </a:solidFill>
                <a:latin typeface="Red Hat Display"/>
                <a:ea typeface="Red Hat Display"/>
                <a:cs typeface="Red Hat Display"/>
                <a:sym typeface="Red Hat Display"/>
              </a:rPr>
              <a:t>twitter.com/RedHat</a:t>
            </a:r>
            <a:endParaRPr sz="1100">
              <a:solidFill>
                <a:srgbClr val="1D0C35"/>
              </a:solidFill>
              <a:latin typeface="Red Hat Display"/>
              <a:ea typeface="Red Hat Display"/>
              <a:cs typeface="Red Hat Display"/>
              <a:sym typeface="Red Hat Display"/>
            </a:endParaRPr>
          </a:p>
        </p:txBody>
      </p:sp>
      <p:sp>
        <p:nvSpPr>
          <p:cNvPr id="267" name="Google Shape;267;p38"/>
          <p:cNvSpPr txBox="1"/>
          <p:nvPr/>
        </p:nvSpPr>
        <p:spPr>
          <a:xfrm>
            <a:off x="675969" y="2083613"/>
            <a:ext cx="3670800" cy="9696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5400">
                <a:solidFill>
                  <a:srgbClr val="1D0C35"/>
                </a:solidFill>
                <a:latin typeface="Red Hat Display"/>
                <a:ea typeface="Red Hat Display"/>
                <a:cs typeface="Red Hat Display"/>
                <a:sym typeface="Red Hat Display"/>
              </a:rPr>
              <a:t>Thank you</a:t>
            </a:r>
            <a:endParaRPr sz="5400">
              <a:solidFill>
                <a:srgbClr val="1D0C35"/>
              </a:solidFill>
              <a:latin typeface="Red Hat Display"/>
              <a:ea typeface="Red Hat Display"/>
              <a:cs typeface="Red Hat Display"/>
              <a:sym typeface="Red Hat Display"/>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HS - Summit - Closing Slide - Blue &amp; Red">
  <p:cSld name="CUSTOM_2_1_1_1_1_1_1_1_1_1_2_2">
    <p:bg>
      <p:bgPr>
        <a:blipFill>
          <a:blip r:embed="rId2">
            <a:alphaModFix/>
          </a:blip>
          <a:stretch>
            <a:fillRect/>
          </a:stretch>
        </a:blipFill>
      </p:bgPr>
    </p:bg>
    <p:spTree>
      <p:nvGrpSpPr>
        <p:cNvPr id="268" name="Shape 268"/>
        <p:cNvGrpSpPr/>
        <p:nvPr/>
      </p:nvGrpSpPr>
      <p:grpSpPr>
        <a:xfrm>
          <a:off x="0" y="0"/>
          <a:ext cx="0" cy="0"/>
          <a:chOff x="0" y="0"/>
          <a:chExt cx="0" cy="0"/>
        </a:xfrm>
      </p:grpSpPr>
      <p:pic>
        <p:nvPicPr>
          <p:cNvPr id="269" name="Google Shape;269;p39"/>
          <p:cNvPicPr preferRelativeResize="0"/>
          <p:nvPr/>
        </p:nvPicPr>
        <p:blipFill rotWithShape="1">
          <a:blip r:embed="rId3">
            <a:alphaModFix/>
          </a:blip>
          <a:srcRect b="0" l="0" r="0" t="0"/>
          <a:stretch/>
        </p:blipFill>
        <p:spPr>
          <a:xfrm>
            <a:off x="4021465" y="3353107"/>
            <a:ext cx="341962" cy="341962"/>
          </a:xfrm>
          <a:prstGeom prst="rect">
            <a:avLst/>
          </a:prstGeom>
          <a:noFill/>
          <a:ln>
            <a:noFill/>
          </a:ln>
        </p:spPr>
      </p:pic>
      <p:pic>
        <p:nvPicPr>
          <p:cNvPr id="270" name="Google Shape;270;p39"/>
          <p:cNvPicPr preferRelativeResize="0"/>
          <p:nvPr/>
        </p:nvPicPr>
        <p:blipFill rotWithShape="1">
          <a:blip r:embed="rId4">
            <a:alphaModFix/>
          </a:blip>
          <a:srcRect b="0" l="0" r="0" t="0"/>
          <a:stretch/>
        </p:blipFill>
        <p:spPr>
          <a:xfrm>
            <a:off x="762978" y="3929163"/>
            <a:ext cx="341962" cy="341962"/>
          </a:xfrm>
          <a:prstGeom prst="rect">
            <a:avLst/>
          </a:prstGeom>
          <a:noFill/>
          <a:ln>
            <a:noFill/>
          </a:ln>
        </p:spPr>
      </p:pic>
      <p:pic>
        <p:nvPicPr>
          <p:cNvPr id="271" name="Google Shape;271;p39"/>
          <p:cNvPicPr preferRelativeResize="0"/>
          <p:nvPr/>
        </p:nvPicPr>
        <p:blipFill rotWithShape="1">
          <a:blip r:embed="rId5">
            <a:alphaModFix/>
          </a:blip>
          <a:srcRect b="0" l="0" r="0" t="0"/>
          <a:stretch/>
        </p:blipFill>
        <p:spPr>
          <a:xfrm>
            <a:off x="762978" y="3353107"/>
            <a:ext cx="341962" cy="341962"/>
          </a:xfrm>
          <a:prstGeom prst="rect">
            <a:avLst/>
          </a:prstGeom>
          <a:noFill/>
          <a:ln>
            <a:noFill/>
          </a:ln>
        </p:spPr>
      </p:pic>
      <p:pic>
        <p:nvPicPr>
          <p:cNvPr id="272" name="Google Shape;272;p39"/>
          <p:cNvPicPr preferRelativeResize="0"/>
          <p:nvPr/>
        </p:nvPicPr>
        <p:blipFill rotWithShape="1">
          <a:blip r:embed="rId6">
            <a:alphaModFix/>
          </a:blip>
          <a:srcRect b="0" l="0" r="0" t="0"/>
          <a:stretch/>
        </p:blipFill>
        <p:spPr>
          <a:xfrm>
            <a:off x="4021465" y="3929163"/>
            <a:ext cx="341962" cy="341962"/>
          </a:xfrm>
          <a:prstGeom prst="rect">
            <a:avLst/>
          </a:prstGeom>
          <a:noFill/>
          <a:ln>
            <a:noFill/>
          </a:ln>
        </p:spPr>
      </p:pic>
      <p:sp>
        <p:nvSpPr>
          <p:cNvPr id="273" name="Google Shape;273;p39"/>
          <p:cNvSpPr txBox="1"/>
          <p:nvPr/>
        </p:nvSpPr>
        <p:spPr>
          <a:xfrm>
            <a:off x="1198482" y="3353100"/>
            <a:ext cx="26301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solidFill>
                  <a:schemeClr val="lt1"/>
                </a:solidFill>
                <a:latin typeface="Red Hat Display"/>
                <a:ea typeface="Red Hat Display"/>
                <a:cs typeface="Red Hat Display"/>
                <a:sym typeface="Red Hat Display"/>
              </a:rPr>
              <a:t>linkedin.com/company/red-hat</a:t>
            </a:r>
            <a:endParaRPr sz="1100">
              <a:solidFill>
                <a:schemeClr val="lt1"/>
              </a:solidFill>
              <a:latin typeface="Red Hat Display"/>
              <a:ea typeface="Red Hat Display"/>
              <a:cs typeface="Red Hat Display"/>
              <a:sym typeface="Red Hat Display"/>
            </a:endParaRPr>
          </a:p>
        </p:txBody>
      </p:sp>
      <p:sp>
        <p:nvSpPr>
          <p:cNvPr id="274" name="Google Shape;274;p39"/>
          <p:cNvSpPr txBox="1"/>
          <p:nvPr/>
        </p:nvSpPr>
        <p:spPr>
          <a:xfrm>
            <a:off x="1198482" y="3929138"/>
            <a:ext cx="26301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solidFill>
                  <a:schemeClr val="lt1"/>
                </a:solidFill>
                <a:latin typeface="Red Hat Display"/>
                <a:ea typeface="Red Hat Display"/>
                <a:cs typeface="Red Hat Display"/>
                <a:sym typeface="Red Hat Display"/>
              </a:rPr>
              <a:t>youtube.com/user/RedHatVideos</a:t>
            </a:r>
            <a:endParaRPr sz="1100">
              <a:solidFill>
                <a:schemeClr val="lt1"/>
              </a:solidFill>
              <a:latin typeface="Red Hat Display"/>
              <a:ea typeface="Red Hat Display"/>
              <a:cs typeface="Red Hat Display"/>
              <a:sym typeface="Red Hat Display"/>
            </a:endParaRPr>
          </a:p>
        </p:txBody>
      </p:sp>
      <p:sp>
        <p:nvSpPr>
          <p:cNvPr id="275" name="Google Shape;275;p39"/>
          <p:cNvSpPr txBox="1"/>
          <p:nvPr/>
        </p:nvSpPr>
        <p:spPr>
          <a:xfrm>
            <a:off x="4456969" y="3353063"/>
            <a:ext cx="26301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solidFill>
                  <a:schemeClr val="lt1"/>
                </a:solidFill>
                <a:latin typeface="Red Hat Display"/>
                <a:ea typeface="Red Hat Display"/>
                <a:cs typeface="Red Hat Display"/>
                <a:sym typeface="Red Hat Display"/>
              </a:rPr>
              <a:t>facebook.com/redhatinc</a:t>
            </a:r>
            <a:endParaRPr sz="1100">
              <a:solidFill>
                <a:schemeClr val="lt1"/>
              </a:solidFill>
              <a:latin typeface="Red Hat Display"/>
              <a:ea typeface="Red Hat Display"/>
              <a:cs typeface="Red Hat Display"/>
              <a:sym typeface="Red Hat Display"/>
            </a:endParaRPr>
          </a:p>
        </p:txBody>
      </p:sp>
      <p:sp>
        <p:nvSpPr>
          <p:cNvPr id="276" name="Google Shape;276;p39"/>
          <p:cNvSpPr txBox="1"/>
          <p:nvPr/>
        </p:nvSpPr>
        <p:spPr>
          <a:xfrm>
            <a:off x="4456969" y="3929100"/>
            <a:ext cx="26301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solidFill>
                  <a:schemeClr val="lt1"/>
                </a:solidFill>
                <a:latin typeface="Red Hat Display"/>
                <a:ea typeface="Red Hat Display"/>
                <a:cs typeface="Red Hat Display"/>
                <a:sym typeface="Red Hat Display"/>
              </a:rPr>
              <a:t>twitter.com/RedHat</a:t>
            </a:r>
            <a:endParaRPr sz="1100">
              <a:solidFill>
                <a:schemeClr val="lt1"/>
              </a:solidFill>
              <a:latin typeface="Red Hat Display"/>
              <a:ea typeface="Red Hat Display"/>
              <a:cs typeface="Red Hat Display"/>
              <a:sym typeface="Red Hat Display"/>
            </a:endParaRPr>
          </a:p>
        </p:txBody>
      </p:sp>
      <p:sp>
        <p:nvSpPr>
          <p:cNvPr id="277" name="Google Shape;277;p39"/>
          <p:cNvSpPr txBox="1"/>
          <p:nvPr/>
        </p:nvSpPr>
        <p:spPr>
          <a:xfrm>
            <a:off x="675969" y="2083613"/>
            <a:ext cx="3670800" cy="9696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5400">
                <a:solidFill>
                  <a:schemeClr val="lt1"/>
                </a:solidFill>
                <a:latin typeface="Red Hat Display"/>
                <a:ea typeface="Red Hat Display"/>
                <a:cs typeface="Red Hat Display"/>
                <a:sym typeface="Red Hat Display"/>
              </a:rPr>
              <a:t>Thank you</a:t>
            </a:r>
            <a:endParaRPr sz="5400">
              <a:solidFill>
                <a:schemeClr val="lt1"/>
              </a:solidFill>
              <a:latin typeface="Red Hat Display"/>
              <a:ea typeface="Red Hat Display"/>
              <a:cs typeface="Red Hat Display"/>
              <a:sym typeface="Red Hat Display"/>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1">
  <p:cSld name="CUSTOM_4_18">
    <p:spTree>
      <p:nvGrpSpPr>
        <p:cNvPr id="278" name="Shape 278"/>
        <p:cNvGrpSpPr/>
        <p:nvPr/>
      </p:nvGrpSpPr>
      <p:grpSpPr>
        <a:xfrm>
          <a:off x="0" y="0"/>
          <a:ext cx="0" cy="0"/>
          <a:chOff x="0" y="0"/>
          <a:chExt cx="0" cy="0"/>
        </a:xfrm>
      </p:grpSpPr>
      <p:sp>
        <p:nvSpPr>
          <p:cNvPr id="279" name="Google Shape;279;p40"/>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1pPr>
            <a:lvl2pPr lvl="1">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2pPr>
            <a:lvl3pPr lvl="2">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3pPr>
            <a:lvl4pPr lvl="3">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4pPr>
            <a:lvl5pPr lvl="4">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5pPr>
            <a:lvl6pPr lvl="5">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6pPr>
            <a:lvl7pPr lvl="6">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7pPr>
            <a:lvl8pPr lvl="7">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8pPr>
            <a:lvl9pPr lvl="8">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9pPr>
          </a:lstStyle>
          <a:p/>
        </p:txBody>
      </p:sp>
      <p:cxnSp>
        <p:nvCxnSpPr>
          <p:cNvPr id="280" name="Google Shape;280;p40"/>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281" name="Google Shape;281;p40"/>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282" name="Google Shape;282;p40"/>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algn="ctr">
              <a:buNone/>
              <a:defRPr sz="600">
                <a:solidFill>
                  <a:srgbClr val="1D0C35"/>
                </a:solidFill>
                <a:latin typeface="Red Hat Text Medium"/>
                <a:ea typeface="Red Hat Text Medium"/>
                <a:cs typeface="Red Hat Text Medium"/>
                <a:sym typeface="Red Hat Text Medium"/>
              </a:defRPr>
            </a:lvl1pPr>
            <a:lvl2pPr lvl="1" algn="ctr">
              <a:buNone/>
              <a:defRPr sz="600">
                <a:solidFill>
                  <a:srgbClr val="1D0C35"/>
                </a:solidFill>
                <a:latin typeface="Red Hat Text Medium"/>
                <a:ea typeface="Red Hat Text Medium"/>
                <a:cs typeface="Red Hat Text Medium"/>
                <a:sym typeface="Red Hat Text Medium"/>
              </a:defRPr>
            </a:lvl2pPr>
            <a:lvl3pPr lvl="2" algn="ctr">
              <a:buNone/>
              <a:defRPr sz="600">
                <a:solidFill>
                  <a:srgbClr val="1D0C35"/>
                </a:solidFill>
                <a:latin typeface="Red Hat Text Medium"/>
                <a:ea typeface="Red Hat Text Medium"/>
                <a:cs typeface="Red Hat Text Medium"/>
                <a:sym typeface="Red Hat Text Medium"/>
              </a:defRPr>
            </a:lvl3pPr>
            <a:lvl4pPr lvl="3" algn="ctr">
              <a:buNone/>
              <a:defRPr sz="600">
                <a:solidFill>
                  <a:srgbClr val="1D0C35"/>
                </a:solidFill>
                <a:latin typeface="Red Hat Text Medium"/>
                <a:ea typeface="Red Hat Text Medium"/>
                <a:cs typeface="Red Hat Text Medium"/>
                <a:sym typeface="Red Hat Text Medium"/>
              </a:defRPr>
            </a:lvl4pPr>
            <a:lvl5pPr lvl="4" algn="ctr">
              <a:buNone/>
              <a:defRPr sz="600">
                <a:solidFill>
                  <a:srgbClr val="1D0C35"/>
                </a:solidFill>
                <a:latin typeface="Red Hat Text Medium"/>
                <a:ea typeface="Red Hat Text Medium"/>
                <a:cs typeface="Red Hat Text Medium"/>
                <a:sym typeface="Red Hat Text Medium"/>
              </a:defRPr>
            </a:lvl5pPr>
            <a:lvl6pPr lvl="5" algn="ctr">
              <a:buNone/>
              <a:defRPr sz="600">
                <a:solidFill>
                  <a:srgbClr val="1D0C35"/>
                </a:solidFill>
                <a:latin typeface="Red Hat Text Medium"/>
                <a:ea typeface="Red Hat Text Medium"/>
                <a:cs typeface="Red Hat Text Medium"/>
                <a:sym typeface="Red Hat Text Medium"/>
              </a:defRPr>
            </a:lvl6pPr>
            <a:lvl7pPr lvl="6" algn="ctr">
              <a:buNone/>
              <a:defRPr sz="600">
                <a:solidFill>
                  <a:srgbClr val="1D0C35"/>
                </a:solidFill>
                <a:latin typeface="Red Hat Text Medium"/>
                <a:ea typeface="Red Hat Text Medium"/>
                <a:cs typeface="Red Hat Text Medium"/>
                <a:sym typeface="Red Hat Text Medium"/>
              </a:defRPr>
            </a:lvl7pPr>
            <a:lvl8pPr lvl="7" algn="ctr">
              <a:buNone/>
              <a:defRPr sz="600">
                <a:solidFill>
                  <a:srgbClr val="1D0C35"/>
                </a:solidFill>
                <a:latin typeface="Red Hat Text Medium"/>
                <a:ea typeface="Red Hat Text Medium"/>
                <a:cs typeface="Red Hat Text Medium"/>
                <a:sym typeface="Red Hat Text Medium"/>
              </a:defRPr>
            </a:lvl8pPr>
            <a:lvl9pPr lvl="8" algn="ctr">
              <a:buNone/>
              <a:defRPr sz="600">
                <a:solidFill>
                  <a:srgbClr val="1D0C35"/>
                </a:solidFill>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283" name="Google Shape;283;p40"/>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284" name="Google Shape;284;p40"/>
          <p:cNvSpPr txBox="1"/>
          <p:nvPr>
            <p:ph idx="2" type="subTitle"/>
          </p:nvPr>
        </p:nvSpPr>
        <p:spPr>
          <a:xfrm>
            <a:off x="663788" y="4627163"/>
            <a:ext cx="6001800" cy="420000"/>
          </a:xfrm>
          <a:prstGeom prst="rect">
            <a:avLst/>
          </a:prstGeom>
        </p:spPr>
        <p:txBody>
          <a:bodyPr anchorCtr="0" anchor="b" bIns="0" lIns="0" spcFirstLastPara="1" rIns="0" wrap="square" tIns="0">
            <a:noAutofit/>
          </a:bodyPr>
          <a:lstStyle>
            <a:lvl1pPr lvl="0">
              <a:lnSpc>
                <a:spcPct val="115000"/>
              </a:lnSpc>
              <a:spcBef>
                <a:spcPts val="0"/>
              </a:spcBef>
              <a:spcAft>
                <a:spcPts val="0"/>
              </a:spcAft>
              <a:buNone/>
              <a:defRPr sz="600">
                <a:solidFill>
                  <a:srgbClr val="1D0C35"/>
                </a:solidFill>
              </a:defRPr>
            </a:lvl1pPr>
            <a:lvl2pPr lvl="1">
              <a:lnSpc>
                <a:spcPct val="115000"/>
              </a:lnSpc>
              <a:spcBef>
                <a:spcPts val="0"/>
              </a:spcBef>
              <a:spcAft>
                <a:spcPts val="0"/>
              </a:spcAft>
              <a:buNone/>
              <a:defRPr sz="600">
                <a:solidFill>
                  <a:srgbClr val="1D0C35"/>
                </a:solidFill>
              </a:defRPr>
            </a:lvl2pPr>
            <a:lvl3pPr lvl="2">
              <a:lnSpc>
                <a:spcPct val="115000"/>
              </a:lnSpc>
              <a:spcBef>
                <a:spcPts val="0"/>
              </a:spcBef>
              <a:spcAft>
                <a:spcPts val="0"/>
              </a:spcAft>
              <a:buNone/>
              <a:defRPr sz="600">
                <a:solidFill>
                  <a:srgbClr val="1D0C35"/>
                </a:solidFill>
              </a:defRPr>
            </a:lvl3pPr>
            <a:lvl4pPr lvl="3">
              <a:lnSpc>
                <a:spcPct val="115000"/>
              </a:lnSpc>
              <a:spcBef>
                <a:spcPts val="0"/>
              </a:spcBef>
              <a:spcAft>
                <a:spcPts val="0"/>
              </a:spcAft>
              <a:buNone/>
              <a:defRPr sz="600">
                <a:solidFill>
                  <a:srgbClr val="1D0C35"/>
                </a:solidFill>
              </a:defRPr>
            </a:lvl4pPr>
            <a:lvl5pPr lvl="4">
              <a:lnSpc>
                <a:spcPct val="115000"/>
              </a:lnSpc>
              <a:spcBef>
                <a:spcPts val="0"/>
              </a:spcBef>
              <a:spcAft>
                <a:spcPts val="0"/>
              </a:spcAft>
              <a:buNone/>
              <a:defRPr sz="600">
                <a:solidFill>
                  <a:srgbClr val="1D0C35"/>
                </a:solidFill>
              </a:defRPr>
            </a:lvl5pPr>
            <a:lvl6pPr lvl="5">
              <a:lnSpc>
                <a:spcPct val="115000"/>
              </a:lnSpc>
              <a:spcBef>
                <a:spcPts val="0"/>
              </a:spcBef>
              <a:spcAft>
                <a:spcPts val="0"/>
              </a:spcAft>
              <a:buNone/>
              <a:defRPr sz="600">
                <a:solidFill>
                  <a:srgbClr val="1D0C35"/>
                </a:solidFill>
              </a:defRPr>
            </a:lvl6pPr>
            <a:lvl7pPr lvl="6">
              <a:lnSpc>
                <a:spcPct val="115000"/>
              </a:lnSpc>
              <a:spcBef>
                <a:spcPts val="0"/>
              </a:spcBef>
              <a:spcAft>
                <a:spcPts val="0"/>
              </a:spcAft>
              <a:buNone/>
              <a:defRPr sz="600">
                <a:solidFill>
                  <a:srgbClr val="1D0C35"/>
                </a:solidFill>
              </a:defRPr>
            </a:lvl7pPr>
            <a:lvl8pPr lvl="7">
              <a:lnSpc>
                <a:spcPct val="115000"/>
              </a:lnSpc>
              <a:spcBef>
                <a:spcPts val="0"/>
              </a:spcBef>
              <a:spcAft>
                <a:spcPts val="0"/>
              </a:spcAft>
              <a:buNone/>
              <a:defRPr sz="600">
                <a:solidFill>
                  <a:srgbClr val="1D0C35"/>
                </a:solidFill>
              </a:defRPr>
            </a:lvl8pPr>
            <a:lvl9pPr lvl="8">
              <a:lnSpc>
                <a:spcPct val="115000"/>
              </a:lnSpc>
              <a:spcBef>
                <a:spcPts val="0"/>
              </a:spcBef>
              <a:spcAft>
                <a:spcPts val="0"/>
              </a:spcAft>
              <a:buNone/>
              <a:defRPr sz="600">
                <a:solidFill>
                  <a:srgbClr val="1D0C35"/>
                </a:solidFill>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2">
  <p:cSld name="CUSTOM_4_17">
    <p:spTree>
      <p:nvGrpSpPr>
        <p:cNvPr id="285" name="Shape 285"/>
        <p:cNvGrpSpPr/>
        <p:nvPr/>
      </p:nvGrpSpPr>
      <p:grpSpPr>
        <a:xfrm>
          <a:off x="0" y="0"/>
          <a:ext cx="0" cy="0"/>
          <a:chOff x="0" y="0"/>
          <a:chExt cx="0" cy="0"/>
        </a:xfrm>
      </p:grpSpPr>
      <p:sp>
        <p:nvSpPr>
          <p:cNvPr id="286" name="Google Shape;286;p41"/>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1pPr>
            <a:lvl2pPr lvl="1">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2pPr>
            <a:lvl3pPr lvl="2">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3pPr>
            <a:lvl4pPr lvl="3">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4pPr>
            <a:lvl5pPr lvl="4">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5pPr>
            <a:lvl6pPr lvl="5">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6pPr>
            <a:lvl7pPr lvl="6">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7pPr>
            <a:lvl8pPr lvl="7">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8pPr>
            <a:lvl9pPr lvl="8">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9pPr>
          </a:lstStyle>
          <a:p/>
        </p:txBody>
      </p:sp>
      <p:sp>
        <p:nvSpPr>
          <p:cNvPr id="287" name="Google Shape;287;p41"/>
          <p:cNvSpPr txBox="1"/>
          <p:nvPr>
            <p:ph type="title"/>
          </p:nvPr>
        </p:nvSpPr>
        <p:spPr>
          <a:xfrm>
            <a:off x="663788" y="653813"/>
            <a:ext cx="7816500" cy="414900"/>
          </a:xfrm>
          <a:prstGeom prst="rect">
            <a:avLst/>
          </a:prstGeom>
        </p:spPr>
        <p:txBody>
          <a:bodyPr anchorCtr="0" anchor="t" bIns="0" lIns="0" spcFirstLastPara="1" rIns="0" wrap="square" tIns="0">
            <a:noAutofit/>
          </a:bodyPr>
          <a:lstStyle>
            <a:lvl1pPr lvl="0" algn="ctr">
              <a:lnSpc>
                <a:spcPct val="130000"/>
              </a:lnSpc>
              <a:spcBef>
                <a:spcPts val="0"/>
              </a:spcBef>
              <a:spcAft>
                <a:spcPts val="0"/>
              </a:spcAft>
              <a:buNone/>
              <a:defRPr sz="2000">
                <a:solidFill>
                  <a:srgbClr val="1D0C35"/>
                </a:solidFill>
              </a:defRPr>
            </a:lvl1pPr>
            <a:lvl2pPr lvl="1" algn="ctr">
              <a:lnSpc>
                <a:spcPct val="130000"/>
              </a:lnSpc>
              <a:spcBef>
                <a:spcPts val="0"/>
              </a:spcBef>
              <a:spcAft>
                <a:spcPts val="0"/>
              </a:spcAft>
              <a:buNone/>
              <a:defRPr sz="2000"/>
            </a:lvl2pPr>
            <a:lvl3pPr lvl="2" algn="ctr">
              <a:lnSpc>
                <a:spcPct val="130000"/>
              </a:lnSpc>
              <a:spcBef>
                <a:spcPts val="0"/>
              </a:spcBef>
              <a:spcAft>
                <a:spcPts val="0"/>
              </a:spcAft>
              <a:buNone/>
              <a:defRPr sz="2000"/>
            </a:lvl3pPr>
            <a:lvl4pPr lvl="3" algn="ctr">
              <a:lnSpc>
                <a:spcPct val="130000"/>
              </a:lnSpc>
              <a:spcBef>
                <a:spcPts val="0"/>
              </a:spcBef>
              <a:spcAft>
                <a:spcPts val="0"/>
              </a:spcAft>
              <a:buNone/>
              <a:defRPr sz="2000"/>
            </a:lvl4pPr>
            <a:lvl5pPr lvl="4" algn="ctr">
              <a:lnSpc>
                <a:spcPct val="130000"/>
              </a:lnSpc>
              <a:spcBef>
                <a:spcPts val="0"/>
              </a:spcBef>
              <a:spcAft>
                <a:spcPts val="0"/>
              </a:spcAft>
              <a:buNone/>
              <a:defRPr sz="2000"/>
            </a:lvl5pPr>
            <a:lvl6pPr lvl="5" algn="ctr">
              <a:lnSpc>
                <a:spcPct val="130000"/>
              </a:lnSpc>
              <a:spcBef>
                <a:spcPts val="0"/>
              </a:spcBef>
              <a:spcAft>
                <a:spcPts val="0"/>
              </a:spcAft>
              <a:buNone/>
              <a:defRPr sz="2000"/>
            </a:lvl6pPr>
            <a:lvl7pPr lvl="6" algn="ctr">
              <a:lnSpc>
                <a:spcPct val="130000"/>
              </a:lnSpc>
              <a:spcBef>
                <a:spcPts val="0"/>
              </a:spcBef>
              <a:spcAft>
                <a:spcPts val="0"/>
              </a:spcAft>
              <a:buNone/>
              <a:defRPr sz="2000"/>
            </a:lvl7pPr>
            <a:lvl8pPr lvl="7" algn="ctr">
              <a:lnSpc>
                <a:spcPct val="130000"/>
              </a:lnSpc>
              <a:spcBef>
                <a:spcPts val="0"/>
              </a:spcBef>
              <a:spcAft>
                <a:spcPts val="0"/>
              </a:spcAft>
              <a:buNone/>
              <a:defRPr sz="2000"/>
            </a:lvl8pPr>
            <a:lvl9pPr lvl="8" algn="ctr">
              <a:lnSpc>
                <a:spcPct val="130000"/>
              </a:lnSpc>
              <a:spcBef>
                <a:spcPts val="0"/>
              </a:spcBef>
              <a:spcAft>
                <a:spcPts val="0"/>
              </a:spcAft>
              <a:buNone/>
              <a:defRPr sz="2000"/>
            </a:lvl9pPr>
          </a:lstStyle>
          <a:p/>
        </p:txBody>
      </p:sp>
      <p:cxnSp>
        <p:nvCxnSpPr>
          <p:cNvPr id="288" name="Google Shape;288;p41"/>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289" name="Google Shape;289;p41"/>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290" name="Google Shape;290;p41"/>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algn="ctr">
              <a:buNone/>
              <a:defRPr sz="600">
                <a:solidFill>
                  <a:srgbClr val="1D0C35"/>
                </a:solidFill>
                <a:latin typeface="Red Hat Text Medium"/>
                <a:ea typeface="Red Hat Text Medium"/>
                <a:cs typeface="Red Hat Text Medium"/>
                <a:sym typeface="Red Hat Text Medium"/>
              </a:defRPr>
            </a:lvl1pPr>
            <a:lvl2pPr lvl="1" algn="ctr">
              <a:buNone/>
              <a:defRPr sz="600">
                <a:solidFill>
                  <a:srgbClr val="1D0C35"/>
                </a:solidFill>
                <a:latin typeface="Red Hat Text Medium"/>
                <a:ea typeface="Red Hat Text Medium"/>
                <a:cs typeface="Red Hat Text Medium"/>
                <a:sym typeface="Red Hat Text Medium"/>
              </a:defRPr>
            </a:lvl2pPr>
            <a:lvl3pPr lvl="2" algn="ctr">
              <a:buNone/>
              <a:defRPr sz="600">
                <a:solidFill>
                  <a:srgbClr val="1D0C35"/>
                </a:solidFill>
                <a:latin typeface="Red Hat Text Medium"/>
                <a:ea typeface="Red Hat Text Medium"/>
                <a:cs typeface="Red Hat Text Medium"/>
                <a:sym typeface="Red Hat Text Medium"/>
              </a:defRPr>
            </a:lvl3pPr>
            <a:lvl4pPr lvl="3" algn="ctr">
              <a:buNone/>
              <a:defRPr sz="600">
                <a:solidFill>
                  <a:srgbClr val="1D0C35"/>
                </a:solidFill>
                <a:latin typeface="Red Hat Text Medium"/>
                <a:ea typeface="Red Hat Text Medium"/>
                <a:cs typeface="Red Hat Text Medium"/>
                <a:sym typeface="Red Hat Text Medium"/>
              </a:defRPr>
            </a:lvl4pPr>
            <a:lvl5pPr lvl="4" algn="ctr">
              <a:buNone/>
              <a:defRPr sz="600">
                <a:solidFill>
                  <a:srgbClr val="1D0C35"/>
                </a:solidFill>
                <a:latin typeface="Red Hat Text Medium"/>
                <a:ea typeface="Red Hat Text Medium"/>
                <a:cs typeface="Red Hat Text Medium"/>
                <a:sym typeface="Red Hat Text Medium"/>
              </a:defRPr>
            </a:lvl5pPr>
            <a:lvl6pPr lvl="5" algn="ctr">
              <a:buNone/>
              <a:defRPr sz="600">
                <a:solidFill>
                  <a:srgbClr val="1D0C35"/>
                </a:solidFill>
                <a:latin typeface="Red Hat Text Medium"/>
                <a:ea typeface="Red Hat Text Medium"/>
                <a:cs typeface="Red Hat Text Medium"/>
                <a:sym typeface="Red Hat Text Medium"/>
              </a:defRPr>
            </a:lvl6pPr>
            <a:lvl7pPr lvl="6" algn="ctr">
              <a:buNone/>
              <a:defRPr sz="600">
                <a:solidFill>
                  <a:srgbClr val="1D0C35"/>
                </a:solidFill>
                <a:latin typeface="Red Hat Text Medium"/>
                <a:ea typeface="Red Hat Text Medium"/>
                <a:cs typeface="Red Hat Text Medium"/>
                <a:sym typeface="Red Hat Text Medium"/>
              </a:defRPr>
            </a:lvl7pPr>
            <a:lvl8pPr lvl="7" algn="ctr">
              <a:buNone/>
              <a:defRPr sz="600">
                <a:solidFill>
                  <a:srgbClr val="1D0C35"/>
                </a:solidFill>
                <a:latin typeface="Red Hat Text Medium"/>
                <a:ea typeface="Red Hat Text Medium"/>
                <a:cs typeface="Red Hat Text Medium"/>
                <a:sym typeface="Red Hat Text Medium"/>
              </a:defRPr>
            </a:lvl8pPr>
            <a:lvl9pPr lvl="8" algn="ctr">
              <a:buNone/>
              <a:defRPr sz="600">
                <a:solidFill>
                  <a:srgbClr val="1D0C35"/>
                </a:solidFill>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291" name="Google Shape;291;p41"/>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292" name="Google Shape;292;p41"/>
          <p:cNvSpPr txBox="1"/>
          <p:nvPr>
            <p:ph idx="2" type="subTitle"/>
          </p:nvPr>
        </p:nvSpPr>
        <p:spPr>
          <a:xfrm>
            <a:off x="663844" y="1068713"/>
            <a:ext cx="7816500" cy="529200"/>
          </a:xfrm>
          <a:prstGeom prst="rect">
            <a:avLst/>
          </a:prstGeom>
        </p:spPr>
        <p:txBody>
          <a:bodyPr anchorCtr="0" anchor="t" bIns="0" lIns="0" spcFirstLastPara="1" rIns="0" wrap="square" tIns="0">
            <a:noAutofit/>
          </a:bodyPr>
          <a:lstStyle>
            <a:lvl1pPr lvl="0" algn="ctr">
              <a:spcBef>
                <a:spcPts val="0"/>
              </a:spcBef>
              <a:spcAft>
                <a:spcPts val="0"/>
              </a:spcAft>
              <a:buNone/>
              <a:defRPr sz="1400">
                <a:solidFill>
                  <a:schemeClr val="accent1"/>
                </a:solidFill>
              </a:defRPr>
            </a:lvl1pPr>
            <a:lvl2pPr lvl="1" algn="ctr">
              <a:spcBef>
                <a:spcPts val="400"/>
              </a:spcBef>
              <a:spcAft>
                <a:spcPts val="0"/>
              </a:spcAft>
              <a:buNone/>
              <a:defRPr sz="1400">
                <a:solidFill>
                  <a:schemeClr val="accent1"/>
                </a:solidFill>
              </a:defRPr>
            </a:lvl2pPr>
            <a:lvl3pPr lvl="2" algn="ctr">
              <a:spcBef>
                <a:spcPts val="400"/>
              </a:spcBef>
              <a:spcAft>
                <a:spcPts val="0"/>
              </a:spcAft>
              <a:buNone/>
              <a:defRPr sz="1400">
                <a:solidFill>
                  <a:schemeClr val="accent1"/>
                </a:solidFill>
              </a:defRPr>
            </a:lvl3pPr>
            <a:lvl4pPr lvl="3" algn="ctr">
              <a:spcBef>
                <a:spcPts val="400"/>
              </a:spcBef>
              <a:spcAft>
                <a:spcPts val="0"/>
              </a:spcAft>
              <a:buNone/>
              <a:defRPr sz="1400">
                <a:solidFill>
                  <a:schemeClr val="accent1"/>
                </a:solidFill>
              </a:defRPr>
            </a:lvl4pPr>
            <a:lvl5pPr lvl="4" algn="ctr">
              <a:spcBef>
                <a:spcPts val="400"/>
              </a:spcBef>
              <a:spcAft>
                <a:spcPts val="0"/>
              </a:spcAft>
              <a:buNone/>
              <a:defRPr sz="1400">
                <a:solidFill>
                  <a:schemeClr val="accent1"/>
                </a:solidFill>
              </a:defRPr>
            </a:lvl5pPr>
            <a:lvl6pPr lvl="5" algn="ctr">
              <a:spcBef>
                <a:spcPts val="400"/>
              </a:spcBef>
              <a:spcAft>
                <a:spcPts val="0"/>
              </a:spcAft>
              <a:buNone/>
              <a:defRPr sz="1400">
                <a:solidFill>
                  <a:schemeClr val="accent1"/>
                </a:solidFill>
              </a:defRPr>
            </a:lvl6pPr>
            <a:lvl7pPr lvl="6" algn="ctr">
              <a:spcBef>
                <a:spcPts val="400"/>
              </a:spcBef>
              <a:spcAft>
                <a:spcPts val="0"/>
              </a:spcAft>
              <a:buNone/>
              <a:defRPr sz="1400">
                <a:solidFill>
                  <a:schemeClr val="accent1"/>
                </a:solidFill>
              </a:defRPr>
            </a:lvl7pPr>
            <a:lvl8pPr lvl="7" algn="ctr">
              <a:spcBef>
                <a:spcPts val="400"/>
              </a:spcBef>
              <a:spcAft>
                <a:spcPts val="0"/>
              </a:spcAft>
              <a:buNone/>
              <a:defRPr sz="1400">
                <a:solidFill>
                  <a:schemeClr val="accent1"/>
                </a:solidFill>
              </a:defRPr>
            </a:lvl8pPr>
            <a:lvl9pPr lvl="8" algn="ctr">
              <a:spcBef>
                <a:spcPts val="400"/>
              </a:spcBef>
              <a:spcAft>
                <a:spcPts val="400"/>
              </a:spcAft>
              <a:buNone/>
              <a:defRPr sz="1400">
                <a:solidFill>
                  <a:schemeClr val="accent1"/>
                </a:solidFill>
              </a:defRPr>
            </a:lvl9pPr>
          </a:lstStyle>
          <a:p/>
        </p:txBody>
      </p:sp>
      <p:sp>
        <p:nvSpPr>
          <p:cNvPr id="293" name="Google Shape;293;p41"/>
          <p:cNvSpPr txBox="1"/>
          <p:nvPr>
            <p:ph idx="3" type="subTitle"/>
          </p:nvPr>
        </p:nvSpPr>
        <p:spPr>
          <a:xfrm>
            <a:off x="663788" y="4627163"/>
            <a:ext cx="6001800" cy="420000"/>
          </a:xfrm>
          <a:prstGeom prst="rect">
            <a:avLst/>
          </a:prstGeom>
        </p:spPr>
        <p:txBody>
          <a:bodyPr anchorCtr="0" anchor="b" bIns="0" lIns="0" spcFirstLastPara="1" rIns="0" wrap="square" tIns="0">
            <a:noAutofit/>
          </a:bodyPr>
          <a:lstStyle>
            <a:lvl1pPr lvl="0">
              <a:lnSpc>
                <a:spcPct val="115000"/>
              </a:lnSpc>
              <a:spcBef>
                <a:spcPts val="0"/>
              </a:spcBef>
              <a:spcAft>
                <a:spcPts val="0"/>
              </a:spcAft>
              <a:buNone/>
              <a:defRPr sz="600">
                <a:solidFill>
                  <a:srgbClr val="1D0C35"/>
                </a:solidFill>
              </a:defRPr>
            </a:lvl1pPr>
            <a:lvl2pPr lvl="1">
              <a:lnSpc>
                <a:spcPct val="115000"/>
              </a:lnSpc>
              <a:spcBef>
                <a:spcPts val="0"/>
              </a:spcBef>
              <a:spcAft>
                <a:spcPts val="0"/>
              </a:spcAft>
              <a:buNone/>
              <a:defRPr sz="600">
                <a:solidFill>
                  <a:srgbClr val="1D0C35"/>
                </a:solidFill>
              </a:defRPr>
            </a:lvl2pPr>
            <a:lvl3pPr lvl="2">
              <a:lnSpc>
                <a:spcPct val="115000"/>
              </a:lnSpc>
              <a:spcBef>
                <a:spcPts val="0"/>
              </a:spcBef>
              <a:spcAft>
                <a:spcPts val="0"/>
              </a:spcAft>
              <a:buNone/>
              <a:defRPr sz="600">
                <a:solidFill>
                  <a:srgbClr val="1D0C35"/>
                </a:solidFill>
              </a:defRPr>
            </a:lvl3pPr>
            <a:lvl4pPr lvl="3">
              <a:lnSpc>
                <a:spcPct val="115000"/>
              </a:lnSpc>
              <a:spcBef>
                <a:spcPts val="0"/>
              </a:spcBef>
              <a:spcAft>
                <a:spcPts val="0"/>
              </a:spcAft>
              <a:buNone/>
              <a:defRPr sz="600">
                <a:solidFill>
                  <a:srgbClr val="1D0C35"/>
                </a:solidFill>
              </a:defRPr>
            </a:lvl4pPr>
            <a:lvl5pPr lvl="4">
              <a:lnSpc>
                <a:spcPct val="115000"/>
              </a:lnSpc>
              <a:spcBef>
                <a:spcPts val="0"/>
              </a:spcBef>
              <a:spcAft>
                <a:spcPts val="0"/>
              </a:spcAft>
              <a:buNone/>
              <a:defRPr sz="600">
                <a:solidFill>
                  <a:srgbClr val="1D0C35"/>
                </a:solidFill>
              </a:defRPr>
            </a:lvl5pPr>
            <a:lvl6pPr lvl="5">
              <a:lnSpc>
                <a:spcPct val="115000"/>
              </a:lnSpc>
              <a:spcBef>
                <a:spcPts val="0"/>
              </a:spcBef>
              <a:spcAft>
                <a:spcPts val="0"/>
              </a:spcAft>
              <a:buNone/>
              <a:defRPr sz="600">
                <a:solidFill>
                  <a:srgbClr val="1D0C35"/>
                </a:solidFill>
              </a:defRPr>
            </a:lvl6pPr>
            <a:lvl7pPr lvl="6">
              <a:lnSpc>
                <a:spcPct val="115000"/>
              </a:lnSpc>
              <a:spcBef>
                <a:spcPts val="0"/>
              </a:spcBef>
              <a:spcAft>
                <a:spcPts val="0"/>
              </a:spcAft>
              <a:buNone/>
              <a:defRPr sz="600">
                <a:solidFill>
                  <a:srgbClr val="1D0C35"/>
                </a:solidFill>
              </a:defRPr>
            </a:lvl7pPr>
            <a:lvl8pPr lvl="7">
              <a:lnSpc>
                <a:spcPct val="115000"/>
              </a:lnSpc>
              <a:spcBef>
                <a:spcPts val="0"/>
              </a:spcBef>
              <a:spcAft>
                <a:spcPts val="0"/>
              </a:spcAft>
              <a:buNone/>
              <a:defRPr sz="600">
                <a:solidFill>
                  <a:srgbClr val="1D0C35"/>
                </a:solidFill>
              </a:defRPr>
            </a:lvl8pPr>
            <a:lvl9pPr lvl="8">
              <a:lnSpc>
                <a:spcPct val="115000"/>
              </a:lnSpc>
              <a:spcBef>
                <a:spcPts val="0"/>
              </a:spcBef>
              <a:spcAft>
                <a:spcPts val="0"/>
              </a:spcAft>
              <a:buNone/>
              <a:defRPr sz="600">
                <a:solidFill>
                  <a:srgbClr val="1D0C35"/>
                </a:solidFill>
              </a:defRPr>
            </a:lvl9pPr>
          </a:lstStyle>
          <a:p/>
        </p:txBody>
      </p:sp>
      <p:sp>
        <p:nvSpPr>
          <p:cNvPr id="294" name="Google Shape;294;p41"/>
          <p:cNvSpPr txBox="1"/>
          <p:nvPr>
            <p:ph idx="4" type="body"/>
          </p:nvPr>
        </p:nvSpPr>
        <p:spPr>
          <a:xfrm>
            <a:off x="1828800" y="1714500"/>
            <a:ext cx="5486400" cy="2743200"/>
          </a:xfrm>
          <a:prstGeom prst="rect">
            <a:avLst/>
          </a:prstGeom>
        </p:spPr>
        <p:txBody>
          <a:bodyPr anchorCtr="0" anchor="t" bIns="0" lIns="0" spcFirstLastPara="1" rIns="0" wrap="square" tIns="0">
            <a:noAutofit/>
          </a:bodyPr>
          <a:lstStyle>
            <a:lvl1pPr indent="-298450" lvl="0" marL="457200">
              <a:lnSpc>
                <a:spcPct val="140000"/>
              </a:lnSpc>
              <a:spcBef>
                <a:spcPts val="800"/>
              </a:spcBef>
              <a:spcAft>
                <a:spcPts val="0"/>
              </a:spcAft>
              <a:buClr>
                <a:srgbClr val="1D0C35"/>
              </a:buClr>
              <a:buSzPts val="1100"/>
              <a:buChar char="▸"/>
              <a:defRPr sz="1100">
                <a:solidFill>
                  <a:srgbClr val="1D0C35"/>
                </a:solidFill>
              </a:defRPr>
            </a:lvl1pPr>
            <a:lvl2pPr indent="-285750" lvl="1" marL="914400">
              <a:lnSpc>
                <a:spcPct val="140000"/>
              </a:lnSpc>
              <a:spcBef>
                <a:spcPts val="800"/>
              </a:spcBef>
              <a:spcAft>
                <a:spcPts val="0"/>
              </a:spcAft>
              <a:buClr>
                <a:srgbClr val="1D0C35"/>
              </a:buClr>
              <a:buSzPts val="900"/>
              <a:buChar char="･"/>
              <a:defRPr sz="900">
                <a:solidFill>
                  <a:srgbClr val="1D0C35"/>
                </a:solidFill>
              </a:defRPr>
            </a:lvl2pPr>
            <a:lvl3pPr indent="-285750" lvl="2" marL="1371600">
              <a:lnSpc>
                <a:spcPct val="140000"/>
              </a:lnSpc>
              <a:spcBef>
                <a:spcPts val="800"/>
              </a:spcBef>
              <a:spcAft>
                <a:spcPts val="0"/>
              </a:spcAft>
              <a:buClr>
                <a:srgbClr val="1D0C35"/>
              </a:buClr>
              <a:buSzPts val="900"/>
              <a:buChar char="･"/>
              <a:defRPr sz="900">
                <a:solidFill>
                  <a:srgbClr val="1D0C35"/>
                </a:solidFill>
              </a:defRPr>
            </a:lvl3pPr>
            <a:lvl4pPr indent="-285750" lvl="3" marL="1828800">
              <a:lnSpc>
                <a:spcPct val="140000"/>
              </a:lnSpc>
              <a:spcBef>
                <a:spcPts val="800"/>
              </a:spcBef>
              <a:spcAft>
                <a:spcPts val="0"/>
              </a:spcAft>
              <a:buClr>
                <a:srgbClr val="1D0C35"/>
              </a:buClr>
              <a:buSzPts val="900"/>
              <a:buChar char="･"/>
              <a:defRPr sz="900">
                <a:solidFill>
                  <a:srgbClr val="1D0C35"/>
                </a:solidFill>
              </a:defRPr>
            </a:lvl4pPr>
            <a:lvl5pPr indent="-285750" lvl="4" marL="2286000">
              <a:lnSpc>
                <a:spcPct val="140000"/>
              </a:lnSpc>
              <a:spcBef>
                <a:spcPts val="800"/>
              </a:spcBef>
              <a:spcAft>
                <a:spcPts val="0"/>
              </a:spcAft>
              <a:buClr>
                <a:srgbClr val="1D0C35"/>
              </a:buClr>
              <a:buSzPts val="900"/>
              <a:buChar char="･"/>
              <a:defRPr sz="900">
                <a:solidFill>
                  <a:srgbClr val="1D0C35"/>
                </a:solidFill>
              </a:defRPr>
            </a:lvl5pPr>
            <a:lvl6pPr indent="-285750" lvl="5" marL="2743200">
              <a:lnSpc>
                <a:spcPct val="140000"/>
              </a:lnSpc>
              <a:spcBef>
                <a:spcPts val="800"/>
              </a:spcBef>
              <a:spcAft>
                <a:spcPts val="0"/>
              </a:spcAft>
              <a:buClr>
                <a:srgbClr val="1D0C35"/>
              </a:buClr>
              <a:buSzPts val="900"/>
              <a:buChar char="･"/>
              <a:defRPr sz="900">
                <a:solidFill>
                  <a:srgbClr val="1D0C35"/>
                </a:solidFill>
              </a:defRPr>
            </a:lvl6pPr>
            <a:lvl7pPr indent="-285750" lvl="6" marL="3200400">
              <a:lnSpc>
                <a:spcPct val="140000"/>
              </a:lnSpc>
              <a:spcBef>
                <a:spcPts val="800"/>
              </a:spcBef>
              <a:spcAft>
                <a:spcPts val="0"/>
              </a:spcAft>
              <a:buClr>
                <a:srgbClr val="1D0C35"/>
              </a:buClr>
              <a:buSzPts val="900"/>
              <a:buChar char="･"/>
              <a:defRPr sz="900">
                <a:solidFill>
                  <a:srgbClr val="1D0C35"/>
                </a:solidFill>
              </a:defRPr>
            </a:lvl7pPr>
            <a:lvl8pPr indent="-285750" lvl="7" marL="3657600">
              <a:lnSpc>
                <a:spcPct val="140000"/>
              </a:lnSpc>
              <a:spcBef>
                <a:spcPts val="800"/>
              </a:spcBef>
              <a:spcAft>
                <a:spcPts val="0"/>
              </a:spcAft>
              <a:buClr>
                <a:srgbClr val="1D0C35"/>
              </a:buClr>
              <a:buSzPts val="900"/>
              <a:buChar char="･"/>
              <a:defRPr sz="900">
                <a:solidFill>
                  <a:srgbClr val="1D0C35"/>
                </a:solidFill>
              </a:defRPr>
            </a:lvl8pPr>
            <a:lvl9pPr indent="-285750" lvl="8" marL="4114800">
              <a:lnSpc>
                <a:spcPct val="140000"/>
              </a:lnSpc>
              <a:spcBef>
                <a:spcPts val="800"/>
              </a:spcBef>
              <a:spcAft>
                <a:spcPts val="800"/>
              </a:spcAft>
              <a:buClr>
                <a:srgbClr val="1D0C35"/>
              </a:buClr>
              <a:buSzPts val="900"/>
              <a:buChar char="･"/>
              <a:defRPr sz="900">
                <a:solidFill>
                  <a:srgbClr val="1D0C35"/>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HS+AF - Open Slide - Dark">
  <p:cSld name="TITLE_3_2_1">
    <p:bg>
      <p:bgPr>
        <a:blipFill>
          <a:blip r:embed="rId2">
            <a:alphaModFix/>
          </a:blip>
          <a:stretch>
            <a:fillRect/>
          </a:stretch>
        </a:blipFill>
      </p:bgPr>
    </p:bg>
    <p:spTree>
      <p:nvGrpSpPr>
        <p:cNvPr id="24" name="Shape 24"/>
        <p:cNvGrpSpPr/>
        <p:nvPr/>
      </p:nvGrpSpPr>
      <p:grpSpPr>
        <a:xfrm>
          <a:off x="0" y="0"/>
          <a:ext cx="0" cy="0"/>
          <a:chOff x="0" y="0"/>
          <a:chExt cx="0" cy="0"/>
        </a:xfrm>
      </p:grpSpPr>
      <p:sp>
        <p:nvSpPr>
          <p:cNvPr id="25" name="Google Shape;25;p5"/>
          <p:cNvSpPr txBox="1"/>
          <p:nvPr>
            <p:ph idx="1" type="subTitle"/>
          </p:nvPr>
        </p:nvSpPr>
        <p:spPr>
          <a:xfrm>
            <a:off x="732489" y="2797080"/>
            <a:ext cx="5649900" cy="685800"/>
          </a:xfrm>
          <a:prstGeom prst="rect">
            <a:avLst/>
          </a:prstGeom>
        </p:spPr>
        <p:txBody>
          <a:bodyPr anchorCtr="0" anchor="t" bIns="0" lIns="0" spcFirstLastPara="1" rIns="0" wrap="square" tIns="0">
            <a:noAutofit/>
          </a:bodyPr>
          <a:lstStyle>
            <a:lvl1pPr lvl="0">
              <a:lnSpc>
                <a:spcPct val="100000"/>
              </a:lnSpc>
              <a:spcBef>
                <a:spcPts val="0"/>
              </a:spcBef>
              <a:spcAft>
                <a:spcPts val="0"/>
              </a:spcAft>
              <a:buClr>
                <a:schemeClr val="lt1"/>
              </a:buClr>
              <a:buSzPts val="1800"/>
              <a:buNone/>
              <a:defRPr sz="1800">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26" name="Google Shape;26;p5"/>
          <p:cNvSpPr txBox="1"/>
          <p:nvPr>
            <p:ph type="title"/>
          </p:nvPr>
        </p:nvSpPr>
        <p:spPr>
          <a:xfrm>
            <a:off x="732602" y="1929121"/>
            <a:ext cx="5649900" cy="734400"/>
          </a:xfrm>
          <a:prstGeom prst="rect">
            <a:avLst/>
          </a:prstGeom>
        </p:spPr>
        <p:txBody>
          <a:bodyPr anchorCtr="0" anchor="b" bIns="0" lIns="0" spcFirstLastPara="1" rIns="0" wrap="square" tIns="0">
            <a:noAutofit/>
          </a:bodyPr>
          <a:lstStyle>
            <a:lvl1pPr lvl="0">
              <a:lnSpc>
                <a:spcPct val="105000"/>
              </a:lnSpc>
              <a:spcBef>
                <a:spcPts val="0"/>
              </a:spcBef>
              <a:spcAft>
                <a:spcPts val="0"/>
              </a:spcAft>
              <a:buNone/>
              <a:defRPr sz="3500">
                <a:solidFill>
                  <a:schemeClr val="lt1"/>
                </a:solidFill>
              </a:defRPr>
            </a:lvl1pPr>
            <a:lvl2pPr lvl="1">
              <a:lnSpc>
                <a:spcPct val="105000"/>
              </a:lnSpc>
              <a:spcBef>
                <a:spcPts val="0"/>
              </a:spcBef>
              <a:spcAft>
                <a:spcPts val="0"/>
              </a:spcAft>
              <a:buNone/>
              <a:defRPr sz="3500">
                <a:solidFill>
                  <a:schemeClr val="lt1"/>
                </a:solidFill>
              </a:defRPr>
            </a:lvl2pPr>
            <a:lvl3pPr lvl="2">
              <a:lnSpc>
                <a:spcPct val="105000"/>
              </a:lnSpc>
              <a:spcBef>
                <a:spcPts val="0"/>
              </a:spcBef>
              <a:spcAft>
                <a:spcPts val="0"/>
              </a:spcAft>
              <a:buNone/>
              <a:defRPr sz="3500">
                <a:solidFill>
                  <a:schemeClr val="lt1"/>
                </a:solidFill>
              </a:defRPr>
            </a:lvl3pPr>
            <a:lvl4pPr lvl="3">
              <a:lnSpc>
                <a:spcPct val="105000"/>
              </a:lnSpc>
              <a:spcBef>
                <a:spcPts val="0"/>
              </a:spcBef>
              <a:spcAft>
                <a:spcPts val="0"/>
              </a:spcAft>
              <a:buNone/>
              <a:defRPr sz="3500">
                <a:solidFill>
                  <a:schemeClr val="lt1"/>
                </a:solidFill>
              </a:defRPr>
            </a:lvl4pPr>
            <a:lvl5pPr lvl="4">
              <a:lnSpc>
                <a:spcPct val="105000"/>
              </a:lnSpc>
              <a:spcBef>
                <a:spcPts val="0"/>
              </a:spcBef>
              <a:spcAft>
                <a:spcPts val="0"/>
              </a:spcAft>
              <a:buNone/>
              <a:defRPr sz="3500">
                <a:solidFill>
                  <a:schemeClr val="lt1"/>
                </a:solidFill>
              </a:defRPr>
            </a:lvl5pPr>
            <a:lvl6pPr lvl="5">
              <a:lnSpc>
                <a:spcPct val="105000"/>
              </a:lnSpc>
              <a:spcBef>
                <a:spcPts val="0"/>
              </a:spcBef>
              <a:spcAft>
                <a:spcPts val="0"/>
              </a:spcAft>
              <a:buNone/>
              <a:defRPr sz="3500">
                <a:solidFill>
                  <a:schemeClr val="lt1"/>
                </a:solidFill>
              </a:defRPr>
            </a:lvl6pPr>
            <a:lvl7pPr lvl="6">
              <a:lnSpc>
                <a:spcPct val="105000"/>
              </a:lnSpc>
              <a:spcBef>
                <a:spcPts val="0"/>
              </a:spcBef>
              <a:spcAft>
                <a:spcPts val="0"/>
              </a:spcAft>
              <a:buNone/>
              <a:defRPr sz="3500">
                <a:solidFill>
                  <a:schemeClr val="lt1"/>
                </a:solidFill>
              </a:defRPr>
            </a:lvl7pPr>
            <a:lvl8pPr lvl="7">
              <a:lnSpc>
                <a:spcPct val="105000"/>
              </a:lnSpc>
              <a:spcBef>
                <a:spcPts val="0"/>
              </a:spcBef>
              <a:spcAft>
                <a:spcPts val="0"/>
              </a:spcAft>
              <a:buNone/>
              <a:defRPr sz="3500">
                <a:solidFill>
                  <a:schemeClr val="lt1"/>
                </a:solidFill>
              </a:defRPr>
            </a:lvl8pPr>
            <a:lvl9pPr lvl="8">
              <a:lnSpc>
                <a:spcPct val="105000"/>
              </a:lnSpc>
              <a:spcBef>
                <a:spcPts val="0"/>
              </a:spcBef>
              <a:spcAft>
                <a:spcPts val="0"/>
              </a:spcAft>
              <a:buNone/>
              <a:defRPr sz="3500">
                <a:solidFill>
                  <a:schemeClr val="lt1"/>
                </a:solidFill>
              </a:defRPr>
            </a:lvl9pPr>
          </a:lstStyle>
          <a:p/>
        </p:txBody>
      </p:sp>
      <p:sp>
        <p:nvSpPr>
          <p:cNvPr id="27" name="Google Shape;27;p5"/>
          <p:cNvSpPr txBox="1"/>
          <p:nvPr>
            <p:ph idx="2" type="subTitle"/>
          </p:nvPr>
        </p:nvSpPr>
        <p:spPr>
          <a:xfrm>
            <a:off x="732489" y="3666987"/>
            <a:ext cx="1530300" cy="454200"/>
          </a:xfrm>
          <a:prstGeom prst="rect">
            <a:avLst/>
          </a:prstGeom>
        </p:spPr>
        <p:txBody>
          <a:bodyPr anchorCtr="0" anchor="t" bIns="0" lIns="0" spcFirstLastPara="1" rIns="0" wrap="square" tIns="0">
            <a:noAutofit/>
          </a:bodyPr>
          <a:lstStyle>
            <a:lvl1pPr lvl="0">
              <a:lnSpc>
                <a:spcPct val="135000"/>
              </a:lnSpc>
              <a:spcBef>
                <a:spcPts val="0"/>
              </a:spcBef>
              <a:spcAft>
                <a:spcPts val="0"/>
              </a:spcAft>
              <a:buClr>
                <a:schemeClr val="lt1"/>
              </a:buClr>
              <a:buSzPts val="900"/>
              <a:buNone/>
              <a:defRPr sz="900">
                <a:solidFill>
                  <a:schemeClr val="lt1"/>
                </a:solidFill>
              </a:defRPr>
            </a:lvl1pPr>
            <a:lvl2pPr lvl="1">
              <a:lnSpc>
                <a:spcPct val="135000"/>
              </a:lnSpc>
              <a:spcBef>
                <a:spcPts val="0"/>
              </a:spcBef>
              <a:spcAft>
                <a:spcPts val="0"/>
              </a:spcAft>
              <a:buClr>
                <a:schemeClr val="lt1"/>
              </a:buClr>
              <a:buSzPts val="900"/>
              <a:buNone/>
              <a:defRPr sz="900">
                <a:solidFill>
                  <a:schemeClr val="lt1"/>
                </a:solidFill>
              </a:defRPr>
            </a:lvl2pPr>
            <a:lvl3pPr lvl="2">
              <a:lnSpc>
                <a:spcPct val="135000"/>
              </a:lnSpc>
              <a:spcBef>
                <a:spcPts val="0"/>
              </a:spcBef>
              <a:spcAft>
                <a:spcPts val="0"/>
              </a:spcAft>
              <a:buClr>
                <a:schemeClr val="lt1"/>
              </a:buClr>
              <a:buSzPts val="900"/>
              <a:buNone/>
              <a:defRPr sz="900">
                <a:solidFill>
                  <a:schemeClr val="lt1"/>
                </a:solidFill>
              </a:defRPr>
            </a:lvl3pPr>
            <a:lvl4pPr lvl="3">
              <a:lnSpc>
                <a:spcPct val="135000"/>
              </a:lnSpc>
              <a:spcBef>
                <a:spcPts val="0"/>
              </a:spcBef>
              <a:spcAft>
                <a:spcPts val="0"/>
              </a:spcAft>
              <a:buClr>
                <a:schemeClr val="lt1"/>
              </a:buClr>
              <a:buSzPts val="900"/>
              <a:buNone/>
              <a:defRPr sz="900">
                <a:solidFill>
                  <a:schemeClr val="lt1"/>
                </a:solidFill>
              </a:defRPr>
            </a:lvl4pPr>
            <a:lvl5pPr lvl="4">
              <a:lnSpc>
                <a:spcPct val="135000"/>
              </a:lnSpc>
              <a:spcBef>
                <a:spcPts val="0"/>
              </a:spcBef>
              <a:spcAft>
                <a:spcPts val="0"/>
              </a:spcAft>
              <a:buClr>
                <a:schemeClr val="lt1"/>
              </a:buClr>
              <a:buSzPts val="900"/>
              <a:buNone/>
              <a:defRPr sz="900">
                <a:solidFill>
                  <a:schemeClr val="lt1"/>
                </a:solidFill>
              </a:defRPr>
            </a:lvl5pPr>
            <a:lvl6pPr lvl="5">
              <a:lnSpc>
                <a:spcPct val="135000"/>
              </a:lnSpc>
              <a:spcBef>
                <a:spcPts val="0"/>
              </a:spcBef>
              <a:spcAft>
                <a:spcPts val="0"/>
              </a:spcAft>
              <a:buClr>
                <a:schemeClr val="lt1"/>
              </a:buClr>
              <a:buSzPts val="900"/>
              <a:buNone/>
              <a:defRPr sz="900">
                <a:solidFill>
                  <a:schemeClr val="lt1"/>
                </a:solidFill>
              </a:defRPr>
            </a:lvl6pPr>
            <a:lvl7pPr lvl="6">
              <a:lnSpc>
                <a:spcPct val="135000"/>
              </a:lnSpc>
              <a:spcBef>
                <a:spcPts val="0"/>
              </a:spcBef>
              <a:spcAft>
                <a:spcPts val="0"/>
              </a:spcAft>
              <a:buClr>
                <a:schemeClr val="lt1"/>
              </a:buClr>
              <a:buSzPts val="900"/>
              <a:buNone/>
              <a:defRPr sz="900">
                <a:solidFill>
                  <a:schemeClr val="lt1"/>
                </a:solidFill>
              </a:defRPr>
            </a:lvl7pPr>
            <a:lvl8pPr lvl="7">
              <a:lnSpc>
                <a:spcPct val="135000"/>
              </a:lnSpc>
              <a:spcBef>
                <a:spcPts val="0"/>
              </a:spcBef>
              <a:spcAft>
                <a:spcPts val="0"/>
              </a:spcAft>
              <a:buClr>
                <a:schemeClr val="lt1"/>
              </a:buClr>
              <a:buSzPts val="900"/>
              <a:buNone/>
              <a:defRPr sz="900">
                <a:solidFill>
                  <a:schemeClr val="lt1"/>
                </a:solidFill>
              </a:defRPr>
            </a:lvl8pPr>
            <a:lvl9pPr lvl="8">
              <a:lnSpc>
                <a:spcPct val="135000"/>
              </a:lnSpc>
              <a:spcBef>
                <a:spcPts val="0"/>
              </a:spcBef>
              <a:spcAft>
                <a:spcPts val="0"/>
              </a:spcAft>
              <a:buClr>
                <a:schemeClr val="lt1"/>
              </a:buClr>
              <a:buSzPts val="900"/>
              <a:buNone/>
              <a:defRPr sz="900">
                <a:solidFill>
                  <a:schemeClr val="lt1"/>
                </a:solidFill>
              </a:defRPr>
            </a:lvl9pPr>
          </a:lstStyle>
          <a:p/>
        </p:txBody>
      </p:sp>
      <p:sp>
        <p:nvSpPr>
          <p:cNvPr id="28" name="Google Shape;28;p5"/>
          <p:cNvSpPr txBox="1"/>
          <p:nvPr>
            <p:ph idx="3" type="subTitle"/>
          </p:nvPr>
        </p:nvSpPr>
        <p:spPr>
          <a:xfrm>
            <a:off x="2523583" y="3666987"/>
            <a:ext cx="1530300" cy="454200"/>
          </a:xfrm>
          <a:prstGeom prst="rect">
            <a:avLst/>
          </a:prstGeom>
        </p:spPr>
        <p:txBody>
          <a:bodyPr anchorCtr="0" anchor="t" bIns="0" lIns="0" spcFirstLastPara="1" rIns="0" wrap="square" tIns="0">
            <a:noAutofit/>
          </a:bodyPr>
          <a:lstStyle>
            <a:lvl1pPr lvl="0">
              <a:lnSpc>
                <a:spcPct val="135000"/>
              </a:lnSpc>
              <a:spcBef>
                <a:spcPts val="0"/>
              </a:spcBef>
              <a:spcAft>
                <a:spcPts val="0"/>
              </a:spcAft>
              <a:buClr>
                <a:schemeClr val="lt1"/>
              </a:buClr>
              <a:buSzPts val="900"/>
              <a:buNone/>
              <a:defRPr sz="900">
                <a:solidFill>
                  <a:schemeClr val="lt1"/>
                </a:solidFill>
              </a:defRPr>
            </a:lvl1pPr>
            <a:lvl2pPr lvl="1">
              <a:lnSpc>
                <a:spcPct val="135000"/>
              </a:lnSpc>
              <a:spcBef>
                <a:spcPts val="0"/>
              </a:spcBef>
              <a:spcAft>
                <a:spcPts val="0"/>
              </a:spcAft>
              <a:buClr>
                <a:schemeClr val="lt1"/>
              </a:buClr>
              <a:buSzPts val="900"/>
              <a:buNone/>
              <a:defRPr sz="900">
                <a:solidFill>
                  <a:schemeClr val="lt1"/>
                </a:solidFill>
              </a:defRPr>
            </a:lvl2pPr>
            <a:lvl3pPr lvl="2">
              <a:lnSpc>
                <a:spcPct val="135000"/>
              </a:lnSpc>
              <a:spcBef>
                <a:spcPts val="0"/>
              </a:spcBef>
              <a:spcAft>
                <a:spcPts val="0"/>
              </a:spcAft>
              <a:buClr>
                <a:schemeClr val="lt1"/>
              </a:buClr>
              <a:buSzPts val="900"/>
              <a:buNone/>
              <a:defRPr sz="900">
                <a:solidFill>
                  <a:schemeClr val="lt1"/>
                </a:solidFill>
              </a:defRPr>
            </a:lvl3pPr>
            <a:lvl4pPr lvl="3">
              <a:lnSpc>
                <a:spcPct val="135000"/>
              </a:lnSpc>
              <a:spcBef>
                <a:spcPts val="0"/>
              </a:spcBef>
              <a:spcAft>
                <a:spcPts val="0"/>
              </a:spcAft>
              <a:buClr>
                <a:schemeClr val="lt1"/>
              </a:buClr>
              <a:buSzPts val="900"/>
              <a:buNone/>
              <a:defRPr sz="900">
                <a:solidFill>
                  <a:schemeClr val="lt1"/>
                </a:solidFill>
              </a:defRPr>
            </a:lvl4pPr>
            <a:lvl5pPr lvl="4">
              <a:lnSpc>
                <a:spcPct val="135000"/>
              </a:lnSpc>
              <a:spcBef>
                <a:spcPts val="0"/>
              </a:spcBef>
              <a:spcAft>
                <a:spcPts val="0"/>
              </a:spcAft>
              <a:buClr>
                <a:schemeClr val="lt1"/>
              </a:buClr>
              <a:buSzPts val="900"/>
              <a:buNone/>
              <a:defRPr sz="900">
                <a:solidFill>
                  <a:schemeClr val="lt1"/>
                </a:solidFill>
              </a:defRPr>
            </a:lvl5pPr>
            <a:lvl6pPr lvl="5">
              <a:lnSpc>
                <a:spcPct val="135000"/>
              </a:lnSpc>
              <a:spcBef>
                <a:spcPts val="0"/>
              </a:spcBef>
              <a:spcAft>
                <a:spcPts val="0"/>
              </a:spcAft>
              <a:buClr>
                <a:schemeClr val="lt1"/>
              </a:buClr>
              <a:buSzPts val="900"/>
              <a:buNone/>
              <a:defRPr sz="900">
                <a:solidFill>
                  <a:schemeClr val="lt1"/>
                </a:solidFill>
              </a:defRPr>
            </a:lvl6pPr>
            <a:lvl7pPr lvl="6">
              <a:lnSpc>
                <a:spcPct val="135000"/>
              </a:lnSpc>
              <a:spcBef>
                <a:spcPts val="0"/>
              </a:spcBef>
              <a:spcAft>
                <a:spcPts val="0"/>
              </a:spcAft>
              <a:buClr>
                <a:schemeClr val="lt1"/>
              </a:buClr>
              <a:buSzPts val="900"/>
              <a:buNone/>
              <a:defRPr sz="900">
                <a:solidFill>
                  <a:schemeClr val="lt1"/>
                </a:solidFill>
              </a:defRPr>
            </a:lvl7pPr>
            <a:lvl8pPr lvl="7">
              <a:lnSpc>
                <a:spcPct val="135000"/>
              </a:lnSpc>
              <a:spcBef>
                <a:spcPts val="0"/>
              </a:spcBef>
              <a:spcAft>
                <a:spcPts val="0"/>
              </a:spcAft>
              <a:buClr>
                <a:schemeClr val="lt1"/>
              </a:buClr>
              <a:buSzPts val="900"/>
              <a:buNone/>
              <a:defRPr sz="900">
                <a:solidFill>
                  <a:schemeClr val="lt1"/>
                </a:solidFill>
              </a:defRPr>
            </a:lvl8pPr>
            <a:lvl9pPr lvl="8">
              <a:lnSpc>
                <a:spcPct val="135000"/>
              </a:lnSpc>
              <a:spcBef>
                <a:spcPts val="0"/>
              </a:spcBef>
              <a:spcAft>
                <a:spcPts val="0"/>
              </a:spcAft>
              <a:buClr>
                <a:schemeClr val="lt1"/>
              </a:buClr>
              <a:buSzPts val="900"/>
              <a:buNone/>
              <a:defRPr sz="900">
                <a:solidFill>
                  <a:schemeClr val="lt1"/>
                </a:solidFill>
              </a:defRPr>
            </a:lvl9pPr>
          </a:lstStyle>
          <a:p/>
        </p:txBody>
      </p:sp>
      <p:pic>
        <p:nvPicPr>
          <p:cNvPr id="29" name="Google Shape;29;p5"/>
          <p:cNvPicPr preferRelativeResize="0"/>
          <p:nvPr/>
        </p:nvPicPr>
        <p:blipFill rotWithShape="1">
          <a:blip r:embed="rId3">
            <a:alphaModFix/>
          </a:blip>
          <a:srcRect b="0" l="89" r="99" t="0"/>
          <a:stretch/>
        </p:blipFill>
        <p:spPr>
          <a:xfrm>
            <a:off x="2343600" y="741607"/>
            <a:ext cx="1738993" cy="454275"/>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 White #1 2">
  <p:cSld name="CUSTOM_2_1_1_3">
    <p:bg>
      <p:bgPr>
        <a:blipFill>
          <a:blip r:embed="rId2">
            <a:alphaModFix/>
          </a:blip>
          <a:stretch>
            <a:fillRect/>
          </a:stretch>
        </a:blipFill>
      </p:bgPr>
    </p:bg>
    <p:spTree>
      <p:nvGrpSpPr>
        <p:cNvPr id="295" name="Shape 295"/>
        <p:cNvGrpSpPr/>
        <p:nvPr/>
      </p:nvGrpSpPr>
      <p:grpSpPr>
        <a:xfrm>
          <a:off x="0" y="0"/>
          <a:ext cx="0" cy="0"/>
          <a:chOff x="0" y="0"/>
          <a:chExt cx="0" cy="0"/>
        </a:xfrm>
      </p:grpSpPr>
      <p:sp>
        <p:nvSpPr>
          <p:cNvPr id="296" name="Google Shape;296;p42"/>
          <p:cNvSpPr txBox="1"/>
          <p:nvPr>
            <p:ph idx="1" type="subTitle"/>
          </p:nvPr>
        </p:nvSpPr>
        <p:spPr>
          <a:xfrm>
            <a:off x="335831" y="41580"/>
            <a:ext cx="3861600" cy="612300"/>
          </a:xfrm>
          <a:prstGeom prst="rect">
            <a:avLst/>
          </a:prstGeom>
          <a:noFill/>
          <a:ln>
            <a:noFill/>
          </a:ln>
        </p:spPr>
        <p:txBody>
          <a:bodyPr anchorCtr="0" anchor="ctr" bIns="68575" lIns="329175" spcFirstLastPara="1" rIns="68575" wrap="square" tIns="68575">
            <a:noAutofit/>
          </a:bodyPr>
          <a:lstStyle>
            <a:lvl1pPr lvl="0" algn="l">
              <a:lnSpc>
                <a:spcPct val="100000"/>
              </a:lnSpc>
              <a:spcBef>
                <a:spcPts val="0"/>
              </a:spcBef>
              <a:spcAft>
                <a:spcPts val="0"/>
              </a:spcAft>
              <a:buClr>
                <a:srgbClr val="000000"/>
              </a:buClr>
              <a:buSzPts val="800"/>
              <a:buFont typeface="Red Hat Text Medium"/>
              <a:buNone/>
              <a:defRPr sz="800">
                <a:latin typeface="Red Hat Text Medium"/>
                <a:ea typeface="Red Hat Text Medium"/>
                <a:cs typeface="Red Hat Text Medium"/>
                <a:sym typeface="Red Hat Text Medium"/>
              </a:defRPr>
            </a:lvl1pPr>
            <a:lvl2pPr lvl="1" algn="l">
              <a:lnSpc>
                <a:spcPct val="100000"/>
              </a:lnSpc>
              <a:spcBef>
                <a:spcPts val="0"/>
              </a:spcBef>
              <a:spcAft>
                <a:spcPts val="0"/>
              </a:spcAft>
              <a:buSzPts val="800"/>
              <a:buFont typeface="Red Hat Text Medium"/>
              <a:buNone/>
              <a:defRPr sz="800">
                <a:latin typeface="Red Hat Text Medium"/>
                <a:ea typeface="Red Hat Text Medium"/>
                <a:cs typeface="Red Hat Text Medium"/>
                <a:sym typeface="Red Hat Text Medium"/>
              </a:defRPr>
            </a:lvl2pPr>
            <a:lvl3pPr lvl="2" algn="l">
              <a:lnSpc>
                <a:spcPct val="100000"/>
              </a:lnSpc>
              <a:spcBef>
                <a:spcPts val="0"/>
              </a:spcBef>
              <a:spcAft>
                <a:spcPts val="0"/>
              </a:spcAft>
              <a:buSzPts val="800"/>
              <a:buFont typeface="Red Hat Text Medium"/>
              <a:buNone/>
              <a:defRPr sz="800">
                <a:latin typeface="Red Hat Text Medium"/>
                <a:ea typeface="Red Hat Text Medium"/>
                <a:cs typeface="Red Hat Text Medium"/>
                <a:sym typeface="Red Hat Text Medium"/>
              </a:defRPr>
            </a:lvl3pPr>
            <a:lvl4pPr lvl="3" algn="l">
              <a:lnSpc>
                <a:spcPct val="100000"/>
              </a:lnSpc>
              <a:spcBef>
                <a:spcPts val="0"/>
              </a:spcBef>
              <a:spcAft>
                <a:spcPts val="0"/>
              </a:spcAft>
              <a:buSzPts val="800"/>
              <a:buFont typeface="Red Hat Text Medium"/>
              <a:buNone/>
              <a:defRPr sz="800">
                <a:latin typeface="Red Hat Text Medium"/>
                <a:ea typeface="Red Hat Text Medium"/>
                <a:cs typeface="Red Hat Text Medium"/>
                <a:sym typeface="Red Hat Text Medium"/>
              </a:defRPr>
            </a:lvl4pPr>
            <a:lvl5pPr lvl="4" algn="l">
              <a:lnSpc>
                <a:spcPct val="100000"/>
              </a:lnSpc>
              <a:spcBef>
                <a:spcPts val="0"/>
              </a:spcBef>
              <a:spcAft>
                <a:spcPts val="0"/>
              </a:spcAft>
              <a:buSzPts val="800"/>
              <a:buFont typeface="Red Hat Text Medium"/>
              <a:buNone/>
              <a:defRPr sz="800">
                <a:latin typeface="Red Hat Text Medium"/>
                <a:ea typeface="Red Hat Text Medium"/>
                <a:cs typeface="Red Hat Text Medium"/>
                <a:sym typeface="Red Hat Text Medium"/>
              </a:defRPr>
            </a:lvl5pPr>
            <a:lvl6pPr lvl="5" algn="l">
              <a:lnSpc>
                <a:spcPct val="100000"/>
              </a:lnSpc>
              <a:spcBef>
                <a:spcPts val="0"/>
              </a:spcBef>
              <a:spcAft>
                <a:spcPts val="0"/>
              </a:spcAft>
              <a:buSzPts val="800"/>
              <a:buFont typeface="Red Hat Text Medium"/>
              <a:buNone/>
              <a:defRPr sz="800">
                <a:latin typeface="Red Hat Text Medium"/>
                <a:ea typeface="Red Hat Text Medium"/>
                <a:cs typeface="Red Hat Text Medium"/>
                <a:sym typeface="Red Hat Text Medium"/>
              </a:defRPr>
            </a:lvl6pPr>
            <a:lvl7pPr lvl="6" algn="l">
              <a:lnSpc>
                <a:spcPct val="100000"/>
              </a:lnSpc>
              <a:spcBef>
                <a:spcPts val="0"/>
              </a:spcBef>
              <a:spcAft>
                <a:spcPts val="0"/>
              </a:spcAft>
              <a:buSzPts val="800"/>
              <a:buFont typeface="Red Hat Text Medium"/>
              <a:buNone/>
              <a:defRPr sz="800">
                <a:latin typeface="Red Hat Text Medium"/>
                <a:ea typeface="Red Hat Text Medium"/>
                <a:cs typeface="Red Hat Text Medium"/>
                <a:sym typeface="Red Hat Text Medium"/>
              </a:defRPr>
            </a:lvl7pPr>
            <a:lvl8pPr lvl="7" algn="l">
              <a:lnSpc>
                <a:spcPct val="100000"/>
              </a:lnSpc>
              <a:spcBef>
                <a:spcPts val="0"/>
              </a:spcBef>
              <a:spcAft>
                <a:spcPts val="0"/>
              </a:spcAft>
              <a:buSzPts val="800"/>
              <a:buFont typeface="Red Hat Text Medium"/>
              <a:buNone/>
              <a:defRPr sz="800">
                <a:latin typeface="Red Hat Text Medium"/>
                <a:ea typeface="Red Hat Text Medium"/>
                <a:cs typeface="Red Hat Text Medium"/>
                <a:sym typeface="Red Hat Text Medium"/>
              </a:defRPr>
            </a:lvl8pPr>
            <a:lvl9pPr lvl="8" algn="l">
              <a:lnSpc>
                <a:spcPct val="100000"/>
              </a:lnSpc>
              <a:spcBef>
                <a:spcPts val="0"/>
              </a:spcBef>
              <a:spcAft>
                <a:spcPts val="0"/>
              </a:spcAft>
              <a:buSzPts val="800"/>
              <a:buFont typeface="Red Hat Text Medium"/>
              <a:buNone/>
              <a:defRPr sz="800">
                <a:latin typeface="Red Hat Text Medium"/>
                <a:ea typeface="Red Hat Text Medium"/>
                <a:cs typeface="Red Hat Text Medium"/>
                <a:sym typeface="Red Hat Text Medium"/>
              </a:defRPr>
            </a:lvl9pPr>
          </a:lstStyle>
          <a:p/>
        </p:txBody>
      </p:sp>
      <p:sp>
        <p:nvSpPr>
          <p:cNvPr id="297" name="Google Shape;297;p42"/>
          <p:cNvSpPr txBox="1"/>
          <p:nvPr>
            <p:ph type="title"/>
          </p:nvPr>
        </p:nvSpPr>
        <p:spPr>
          <a:xfrm>
            <a:off x="335831" y="813421"/>
            <a:ext cx="5118900" cy="1578900"/>
          </a:xfrm>
          <a:prstGeom prst="rect">
            <a:avLst/>
          </a:prstGeom>
          <a:noFill/>
          <a:ln>
            <a:noFill/>
          </a:ln>
        </p:spPr>
        <p:txBody>
          <a:bodyPr anchorCtr="0" anchor="t" bIns="68575" lIns="329175" spcFirstLastPara="1" rIns="68575" wrap="square" tIns="68575">
            <a:noAutofit/>
          </a:bodyPr>
          <a:lstStyle>
            <a:lvl1pPr lvl="0" algn="l">
              <a:lnSpc>
                <a:spcPct val="100000"/>
              </a:lnSpc>
              <a:spcBef>
                <a:spcPts val="0"/>
              </a:spcBef>
              <a:spcAft>
                <a:spcPts val="0"/>
              </a:spcAft>
              <a:buSzPts val="2600"/>
              <a:buNone/>
              <a:defRPr sz="4500">
                <a:solidFill>
                  <a:schemeClr val="accent1"/>
                </a:solidFill>
              </a:defRPr>
            </a:lvl1pPr>
            <a:lvl2pPr lvl="1" algn="l">
              <a:lnSpc>
                <a:spcPct val="100000"/>
              </a:lnSpc>
              <a:spcBef>
                <a:spcPts val="0"/>
              </a:spcBef>
              <a:spcAft>
                <a:spcPts val="0"/>
              </a:spcAft>
              <a:buSzPts val="2600"/>
              <a:buNone/>
              <a:defRPr sz="4500">
                <a:solidFill>
                  <a:srgbClr val="000000"/>
                </a:solidFill>
              </a:defRPr>
            </a:lvl2pPr>
            <a:lvl3pPr lvl="2" algn="l">
              <a:lnSpc>
                <a:spcPct val="100000"/>
              </a:lnSpc>
              <a:spcBef>
                <a:spcPts val="0"/>
              </a:spcBef>
              <a:spcAft>
                <a:spcPts val="0"/>
              </a:spcAft>
              <a:buSzPts val="2600"/>
              <a:buNone/>
              <a:defRPr sz="4500">
                <a:solidFill>
                  <a:srgbClr val="000000"/>
                </a:solidFill>
              </a:defRPr>
            </a:lvl3pPr>
            <a:lvl4pPr lvl="3" algn="l">
              <a:lnSpc>
                <a:spcPct val="100000"/>
              </a:lnSpc>
              <a:spcBef>
                <a:spcPts val="0"/>
              </a:spcBef>
              <a:spcAft>
                <a:spcPts val="0"/>
              </a:spcAft>
              <a:buSzPts val="2600"/>
              <a:buNone/>
              <a:defRPr sz="4500">
                <a:solidFill>
                  <a:srgbClr val="000000"/>
                </a:solidFill>
              </a:defRPr>
            </a:lvl4pPr>
            <a:lvl5pPr lvl="4" algn="l">
              <a:lnSpc>
                <a:spcPct val="100000"/>
              </a:lnSpc>
              <a:spcBef>
                <a:spcPts val="0"/>
              </a:spcBef>
              <a:spcAft>
                <a:spcPts val="0"/>
              </a:spcAft>
              <a:buSzPts val="2600"/>
              <a:buNone/>
              <a:defRPr sz="4500">
                <a:solidFill>
                  <a:srgbClr val="000000"/>
                </a:solidFill>
              </a:defRPr>
            </a:lvl5pPr>
            <a:lvl6pPr lvl="5" algn="l">
              <a:lnSpc>
                <a:spcPct val="100000"/>
              </a:lnSpc>
              <a:spcBef>
                <a:spcPts val="0"/>
              </a:spcBef>
              <a:spcAft>
                <a:spcPts val="0"/>
              </a:spcAft>
              <a:buSzPts val="2600"/>
              <a:buNone/>
              <a:defRPr sz="4500">
                <a:solidFill>
                  <a:srgbClr val="000000"/>
                </a:solidFill>
              </a:defRPr>
            </a:lvl6pPr>
            <a:lvl7pPr lvl="6" algn="l">
              <a:lnSpc>
                <a:spcPct val="100000"/>
              </a:lnSpc>
              <a:spcBef>
                <a:spcPts val="0"/>
              </a:spcBef>
              <a:spcAft>
                <a:spcPts val="0"/>
              </a:spcAft>
              <a:buSzPts val="2600"/>
              <a:buNone/>
              <a:defRPr sz="4500">
                <a:solidFill>
                  <a:srgbClr val="000000"/>
                </a:solidFill>
              </a:defRPr>
            </a:lvl7pPr>
            <a:lvl8pPr lvl="7" algn="l">
              <a:lnSpc>
                <a:spcPct val="100000"/>
              </a:lnSpc>
              <a:spcBef>
                <a:spcPts val="0"/>
              </a:spcBef>
              <a:spcAft>
                <a:spcPts val="0"/>
              </a:spcAft>
              <a:buSzPts val="2600"/>
              <a:buNone/>
              <a:defRPr sz="4500">
                <a:solidFill>
                  <a:srgbClr val="000000"/>
                </a:solidFill>
              </a:defRPr>
            </a:lvl8pPr>
            <a:lvl9pPr lvl="8" algn="l">
              <a:lnSpc>
                <a:spcPct val="100000"/>
              </a:lnSpc>
              <a:spcBef>
                <a:spcPts val="0"/>
              </a:spcBef>
              <a:spcAft>
                <a:spcPts val="0"/>
              </a:spcAft>
              <a:buSzPts val="2600"/>
              <a:buNone/>
              <a:defRPr sz="4500">
                <a:solidFill>
                  <a:srgbClr val="000000"/>
                </a:solidFill>
              </a:defRPr>
            </a:lvl9pPr>
          </a:lstStyle>
          <a:p/>
        </p:txBody>
      </p:sp>
      <p:cxnSp>
        <p:nvCxnSpPr>
          <p:cNvPr id="298" name="Google Shape;298;p42"/>
          <p:cNvCxnSpPr/>
          <p:nvPr/>
        </p:nvCxnSpPr>
        <p:spPr>
          <a:xfrm rot="10800000">
            <a:off x="335831" y="150"/>
            <a:ext cx="0" cy="664800"/>
          </a:xfrm>
          <a:prstGeom prst="straightConnector1">
            <a:avLst/>
          </a:prstGeom>
          <a:noFill/>
          <a:ln cap="flat" cmpd="sng" w="9525">
            <a:solidFill>
              <a:schemeClr val="accent1"/>
            </a:solidFill>
            <a:prstDash val="solid"/>
            <a:round/>
            <a:headEnd len="sm" w="sm" type="none"/>
            <a:tailEnd len="sm" w="sm" type="none"/>
          </a:ln>
        </p:spPr>
      </p:cxnSp>
      <p:cxnSp>
        <p:nvCxnSpPr>
          <p:cNvPr id="299" name="Google Shape;299;p42"/>
          <p:cNvCxnSpPr/>
          <p:nvPr/>
        </p:nvCxnSpPr>
        <p:spPr>
          <a:xfrm rot="10800000">
            <a:off x="335825" y="4801200"/>
            <a:ext cx="0" cy="342300"/>
          </a:xfrm>
          <a:prstGeom prst="straightConnector1">
            <a:avLst/>
          </a:prstGeom>
          <a:noFill/>
          <a:ln cap="flat" cmpd="sng" w="9525">
            <a:solidFill>
              <a:schemeClr val="accent1"/>
            </a:solidFill>
            <a:prstDash val="solid"/>
            <a:round/>
            <a:headEnd len="sm" w="sm" type="none"/>
            <a:tailEnd len="sm" w="sm" type="none"/>
          </a:ln>
        </p:spPr>
      </p:cxnSp>
      <p:sp>
        <p:nvSpPr>
          <p:cNvPr id="300" name="Google Shape;300;p42"/>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indent="0" lvl="0" marL="0" marR="0" algn="ctr">
              <a:lnSpc>
                <a:spcPct val="100000"/>
              </a:lnSpc>
              <a:spcBef>
                <a:spcPts val="0"/>
              </a:spcBef>
              <a:spcAft>
                <a:spcPts val="0"/>
              </a:spcAft>
              <a:buClr>
                <a:srgbClr val="000000"/>
              </a:buClr>
              <a:buSzPts val="600"/>
              <a:buFont typeface="Arial"/>
              <a:buNone/>
              <a:defRPr b="0" i="0" sz="600" u="none" cap="none" strike="noStrike">
                <a:solidFill>
                  <a:schemeClr val="dk1"/>
                </a:solidFill>
                <a:latin typeface="Red Hat Text Medium"/>
                <a:ea typeface="Red Hat Text Medium"/>
                <a:cs typeface="Red Hat Text Medium"/>
                <a:sym typeface="Red Hat Text Medium"/>
              </a:defRPr>
            </a:lvl1pPr>
            <a:lvl2pPr indent="0" lvl="1" marL="0" marR="0" algn="ctr">
              <a:lnSpc>
                <a:spcPct val="100000"/>
              </a:lnSpc>
              <a:spcBef>
                <a:spcPts val="0"/>
              </a:spcBef>
              <a:spcAft>
                <a:spcPts val="0"/>
              </a:spcAft>
              <a:buClr>
                <a:srgbClr val="000000"/>
              </a:buClr>
              <a:buSzPts val="600"/>
              <a:buFont typeface="Arial"/>
              <a:buNone/>
              <a:defRPr b="0" i="0" sz="600" u="none" cap="none" strike="noStrike">
                <a:solidFill>
                  <a:schemeClr val="dk1"/>
                </a:solidFill>
                <a:latin typeface="Red Hat Text Medium"/>
                <a:ea typeface="Red Hat Text Medium"/>
                <a:cs typeface="Red Hat Text Medium"/>
                <a:sym typeface="Red Hat Text Medium"/>
              </a:defRPr>
            </a:lvl2pPr>
            <a:lvl3pPr indent="0" lvl="2" marL="0" marR="0" algn="ctr">
              <a:lnSpc>
                <a:spcPct val="100000"/>
              </a:lnSpc>
              <a:spcBef>
                <a:spcPts val="0"/>
              </a:spcBef>
              <a:spcAft>
                <a:spcPts val="0"/>
              </a:spcAft>
              <a:buClr>
                <a:srgbClr val="000000"/>
              </a:buClr>
              <a:buSzPts val="600"/>
              <a:buFont typeface="Arial"/>
              <a:buNone/>
              <a:defRPr b="0" i="0" sz="600" u="none" cap="none" strike="noStrike">
                <a:solidFill>
                  <a:schemeClr val="dk1"/>
                </a:solidFill>
                <a:latin typeface="Red Hat Text Medium"/>
                <a:ea typeface="Red Hat Text Medium"/>
                <a:cs typeface="Red Hat Text Medium"/>
                <a:sym typeface="Red Hat Text Medium"/>
              </a:defRPr>
            </a:lvl3pPr>
            <a:lvl4pPr indent="0" lvl="3" marL="0" marR="0" algn="ctr">
              <a:lnSpc>
                <a:spcPct val="100000"/>
              </a:lnSpc>
              <a:spcBef>
                <a:spcPts val="0"/>
              </a:spcBef>
              <a:spcAft>
                <a:spcPts val="0"/>
              </a:spcAft>
              <a:buClr>
                <a:srgbClr val="000000"/>
              </a:buClr>
              <a:buSzPts val="600"/>
              <a:buFont typeface="Arial"/>
              <a:buNone/>
              <a:defRPr b="0" i="0" sz="600" u="none" cap="none" strike="noStrike">
                <a:solidFill>
                  <a:schemeClr val="dk1"/>
                </a:solidFill>
                <a:latin typeface="Red Hat Text Medium"/>
                <a:ea typeface="Red Hat Text Medium"/>
                <a:cs typeface="Red Hat Text Medium"/>
                <a:sym typeface="Red Hat Text Medium"/>
              </a:defRPr>
            </a:lvl4pPr>
            <a:lvl5pPr indent="0" lvl="4" marL="0" marR="0" algn="ctr">
              <a:lnSpc>
                <a:spcPct val="100000"/>
              </a:lnSpc>
              <a:spcBef>
                <a:spcPts val="0"/>
              </a:spcBef>
              <a:spcAft>
                <a:spcPts val="0"/>
              </a:spcAft>
              <a:buClr>
                <a:srgbClr val="000000"/>
              </a:buClr>
              <a:buSzPts val="600"/>
              <a:buFont typeface="Arial"/>
              <a:buNone/>
              <a:defRPr b="0" i="0" sz="600" u="none" cap="none" strike="noStrike">
                <a:solidFill>
                  <a:schemeClr val="dk1"/>
                </a:solidFill>
                <a:latin typeface="Red Hat Text Medium"/>
                <a:ea typeface="Red Hat Text Medium"/>
                <a:cs typeface="Red Hat Text Medium"/>
                <a:sym typeface="Red Hat Text Medium"/>
              </a:defRPr>
            </a:lvl5pPr>
            <a:lvl6pPr indent="0" lvl="5" marL="0" marR="0" algn="ctr">
              <a:lnSpc>
                <a:spcPct val="100000"/>
              </a:lnSpc>
              <a:spcBef>
                <a:spcPts val="0"/>
              </a:spcBef>
              <a:spcAft>
                <a:spcPts val="0"/>
              </a:spcAft>
              <a:buClr>
                <a:srgbClr val="000000"/>
              </a:buClr>
              <a:buSzPts val="600"/>
              <a:buFont typeface="Arial"/>
              <a:buNone/>
              <a:defRPr b="0" i="0" sz="600" u="none" cap="none" strike="noStrike">
                <a:solidFill>
                  <a:schemeClr val="dk1"/>
                </a:solidFill>
                <a:latin typeface="Red Hat Text Medium"/>
                <a:ea typeface="Red Hat Text Medium"/>
                <a:cs typeface="Red Hat Text Medium"/>
                <a:sym typeface="Red Hat Text Medium"/>
              </a:defRPr>
            </a:lvl6pPr>
            <a:lvl7pPr indent="0" lvl="6" marL="0" marR="0" algn="ctr">
              <a:lnSpc>
                <a:spcPct val="100000"/>
              </a:lnSpc>
              <a:spcBef>
                <a:spcPts val="0"/>
              </a:spcBef>
              <a:spcAft>
                <a:spcPts val="0"/>
              </a:spcAft>
              <a:buClr>
                <a:srgbClr val="000000"/>
              </a:buClr>
              <a:buSzPts val="600"/>
              <a:buFont typeface="Arial"/>
              <a:buNone/>
              <a:defRPr b="0" i="0" sz="600" u="none" cap="none" strike="noStrike">
                <a:solidFill>
                  <a:schemeClr val="dk1"/>
                </a:solidFill>
                <a:latin typeface="Red Hat Text Medium"/>
                <a:ea typeface="Red Hat Text Medium"/>
                <a:cs typeface="Red Hat Text Medium"/>
                <a:sym typeface="Red Hat Text Medium"/>
              </a:defRPr>
            </a:lvl7pPr>
            <a:lvl8pPr indent="0" lvl="7" marL="0" marR="0" algn="ctr">
              <a:lnSpc>
                <a:spcPct val="100000"/>
              </a:lnSpc>
              <a:spcBef>
                <a:spcPts val="0"/>
              </a:spcBef>
              <a:spcAft>
                <a:spcPts val="0"/>
              </a:spcAft>
              <a:buClr>
                <a:srgbClr val="000000"/>
              </a:buClr>
              <a:buSzPts val="600"/>
              <a:buFont typeface="Arial"/>
              <a:buNone/>
              <a:defRPr b="0" i="0" sz="600" u="none" cap="none" strike="noStrike">
                <a:solidFill>
                  <a:schemeClr val="dk1"/>
                </a:solidFill>
                <a:latin typeface="Red Hat Text Medium"/>
                <a:ea typeface="Red Hat Text Medium"/>
                <a:cs typeface="Red Hat Text Medium"/>
                <a:sym typeface="Red Hat Text Medium"/>
              </a:defRPr>
            </a:lvl8pPr>
            <a:lvl9pPr indent="0" lvl="8" marL="0" marR="0" algn="ctr">
              <a:lnSpc>
                <a:spcPct val="100000"/>
              </a:lnSpc>
              <a:spcBef>
                <a:spcPts val="0"/>
              </a:spcBef>
              <a:spcAft>
                <a:spcPts val="0"/>
              </a:spcAft>
              <a:buClr>
                <a:srgbClr val="000000"/>
              </a:buClr>
              <a:buSzPts val="600"/>
              <a:buFont typeface="Arial"/>
              <a:buNone/>
              <a:defRPr b="0" i="0" sz="600" u="none" cap="none" strike="noStrike">
                <a:solidFill>
                  <a:schemeClr val="dk1"/>
                </a:solidFill>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2 2">
  <p:cSld name="CUSTOM_4_17_2">
    <p:spTree>
      <p:nvGrpSpPr>
        <p:cNvPr id="301" name="Shape 301"/>
        <p:cNvGrpSpPr/>
        <p:nvPr/>
      </p:nvGrpSpPr>
      <p:grpSpPr>
        <a:xfrm>
          <a:off x="0" y="0"/>
          <a:ext cx="0" cy="0"/>
          <a:chOff x="0" y="0"/>
          <a:chExt cx="0" cy="0"/>
        </a:xfrm>
      </p:grpSpPr>
      <p:sp>
        <p:nvSpPr>
          <p:cNvPr id="302" name="Google Shape;302;p43"/>
          <p:cNvSpPr txBox="1"/>
          <p:nvPr>
            <p:ph idx="1" type="subTitle"/>
          </p:nvPr>
        </p:nvSpPr>
        <p:spPr>
          <a:xfrm>
            <a:off x="335831" y="41580"/>
            <a:ext cx="3861600" cy="612300"/>
          </a:xfrm>
          <a:prstGeom prst="rect">
            <a:avLst/>
          </a:prstGeom>
          <a:noFill/>
          <a:ln>
            <a:noFill/>
          </a:ln>
        </p:spPr>
        <p:txBody>
          <a:bodyPr anchorCtr="0" anchor="ctr" bIns="68575" lIns="329175" spcFirstLastPara="1" rIns="68575" wrap="square" tIns="68575">
            <a:noAutofit/>
          </a:bodyPr>
          <a:lstStyle>
            <a:lvl1pPr lvl="0" algn="l">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1pPr>
            <a:lvl2pPr lvl="1" algn="l">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2pPr>
            <a:lvl3pPr lvl="2" algn="l">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3pPr>
            <a:lvl4pPr lvl="3" algn="l">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4pPr>
            <a:lvl5pPr lvl="4" algn="l">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5pPr>
            <a:lvl6pPr lvl="5" algn="l">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6pPr>
            <a:lvl7pPr lvl="6" algn="l">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7pPr>
            <a:lvl8pPr lvl="7" algn="l">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8pPr>
            <a:lvl9pPr lvl="8" algn="l">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9pPr>
          </a:lstStyle>
          <a:p/>
        </p:txBody>
      </p:sp>
      <p:sp>
        <p:nvSpPr>
          <p:cNvPr id="303" name="Google Shape;303;p43"/>
          <p:cNvSpPr txBox="1"/>
          <p:nvPr>
            <p:ph type="title"/>
          </p:nvPr>
        </p:nvSpPr>
        <p:spPr>
          <a:xfrm>
            <a:off x="663788" y="653813"/>
            <a:ext cx="7816500" cy="414900"/>
          </a:xfrm>
          <a:prstGeom prst="rect">
            <a:avLst/>
          </a:prstGeom>
          <a:noFill/>
          <a:ln>
            <a:noFill/>
          </a:ln>
        </p:spPr>
        <p:txBody>
          <a:bodyPr anchorCtr="0" anchor="t" bIns="0" lIns="0" spcFirstLastPara="1" rIns="0" wrap="square" tIns="0">
            <a:noAutofit/>
          </a:bodyPr>
          <a:lstStyle>
            <a:lvl1pPr lvl="0" algn="ctr">
              <a:lnSpc>
                <a:spcPct val="130000"/>
              </a:lnSpc>
              <a:spcBef>
                <a:spcPts val="0"/>
              </a:spcBef>
              <a:spcAft>
                <a:spcPts val="0"/>
              </a:spcAft>
              <a:buSzPts val="2600"/>
              <a:buNone/>
              <a:defRPr sz="2000"/>
            </a:lvl1pPr>
            <a:lvl2pPr lvl="1" algn="ctr">
              <a:lnSpc>
                <a:spcPct val="130000"/>
              </a:lnSpc>
              <a:spcBef>
                <a:spcPts val="0"/>
              </a:spcBef>
              <a:spcAft>
                <a:spcPts val="0"/>
              </a:spcAft>
              <a:buSzPts val="2600"/>
              <a:buNone/>
              <a:defRPr sz="2000"/>
            </a:lvl2pPr>
            <a:lvl3pPr lvl="2" algn="ctr">
              <a:lnSpc>
                <a:spcPct val="130000"/>
              </a:lnSpc>
              <a:spcBef>
                <a:spcPts val="0"/>
              </a:spcBef>
              <a:spcAft>
                <a:spcPts val="0"/>
              </a:spcAft>
              <a:buSzPts val="2600"/>
              <a:buNone/>
              <a:defRPr sz="2000"/>
            </a:lvl3pPr>
            <a:lvl4pPr lvl="3" algn="ctr">
              <a:lnSpc>
                <a:spcPct val="130000"/>
              </a:lnSpc>
              <a:spcBef>
                <a:spcPts val="0"/>
              </a:spcBef>
              <a:spcAft>
                <a:spcPts val="0"/>
              </a:spcAft>
              <a:buSzPts val="2600"/>
              <a:buNone/>
              <a:defRPr sz="2000"/>
            </a:lvl4pPr>
            <a:lvl5pPr lvl="4" algn="ctr">
              <a:lnSpc>
                <a:spcPct val="130000"/>
              </a:lnSpc>
              <a:spcBef>
                <a:spcPts val="0"/>
              </a:spcBef>
              <a:spcAft>
                <a:spcPts val="0"/>
              </a:spcAft>
              <a:buSzPts val="2600"/>
              <a:buNone/>
              <a:defRPr sz="2000"/>
            </a:lvl5pPr>
            <a:lvl6pPr lvl="5" algn="ctr">
              <a:lnSpc>
                <a:spcPct val="130000"/>
              </a:lnSpc>
              <a:spcBef>
                <a:spcPts val="0"/>
              </a:spcBef>
              <a:spcAft>
                <a:spcPts val="0"/>
              </a:spcAft>
              <a:buSzPts val="2600"/>
              <a:buNone/>
              <a:defRPr sz="2000"/>
            </a:lvl6pPr>
            <a:lvl7pPr lvl="6" algn="ctr">
              <a:lnSpc>
                <a:spcPct val="130000"/>
              </a:lnSpc>
              <a:spcBef>
                <a:spcPts val="0"/>
              </a:spcBef>
              <a:spcAft>
                <a:spcPts val="0"/>
              </a:spcAft>
              <a:buSzPts val="2600"/>
              <a:buNone/>
              <a:defRPr sz="2000"/>
            </a:lvl7pPr>
            <a:lvl8pPr lvl="7" algn="ctr">
              <a:lnSpc>
                <a:spcPct val="130000"/>
              </a:lnSpc>
              <a:spcBef>
                <a:spcPts val="0"/>
              </a:spcBef>
              <a:spcAft>
                <a:spcPts val="0"/>
              </a:spcAft>
              <a:buSzPts val="2600"/>
              <a:buNone/>
              <a:defRPr sz="2000"/>
            </a:lvl8pPr>
            <a:lvl9pPr lvl="8" algn="ctr">
              <a:lnSpc>
                <a:spcPct val="130000"/>
              </a:lnSpc>
              <a:spcBef>
                <a:spcPts val="0"/>
              </a:spcBef>
              <a:spcAft>
                <a:spcPts val="0"/>
              </a:spcAft>
              <a:buSzPts val="2600"/>
              <a:buNone/>
              <a:defRPr sz="2000"/>
            </a:lvl9pPr>
          </a:lstStyle>
          <a:p/>
        </p:txBody>
      </p:sp>
      <p:cxnSp>
        <p:nvCxnSpPr>
          <p:cNvPr id="304" name="Google Shape;304;p43"/>
          <p:cNvCxnSpPr/>
          <p:nvPr/>
        </p:nvCxnSpPr>
        <p:spPr>
          <a:xfrm rot="10800000">
            <a:off x="335831" y="150"/>
            <a:ext cx="0" cy="664800"/>
          </a:xfrm>
          <a:prstGeom prst="straightConnector1">
            <a:avLst/>
          </a:prstGeom>
          <a:noFill/>
          <a:ln cap="flat" cmpd="sng" w="9525">
            <a:solidFill>
              <a:schemeClr val="accent1"/>
            </a:solidFill>
            <a:prstDash val="solid"/>
            <a:round/>
            <a:headEnd len="sm" w="sm" type="none"/>
            <a:tailEnd len="sm" w="sm" type="none"/>
          </a:ln>
        </p:spPr>
      </p:cxnSp>
      <p:cxnSp>
        <p:nvCxnSpPr>
          <p:cNvPr id="305" name="Google Shape;305;p43"/>
          <p:cNvCxnSpPr/>
          <p:nvPr/>
        </p:nvCxnSpPr>
        <p:spPr>
          <a:xfrm rot="10800000">
            <a:off x="335825" y="4801200"/>
            <a:ext cx="0" cy="342300"/>
          </a:xfrm>
          <a:prstGeom prst="straightConnector1">
            <a:avLst/>
          </a:prstGeom>
          <a:noFill/>
          <a:ln cap="flat" cmpd="sng" w="9525">
            <a:solidFill>
              <a:schemeClr val="accent1"/>
            </a:solidFill>
            <a:prstDash val="solid"/>
            <a:round/>
            <a:headEnd len="sm" w="sm" type="none"/>
            <a:tailEnd len="sm" w="sm" type="none"/>
          </a:ln>
        </p:spPr>
      </p:cxnSp>
      <p:sp>
        <p:nvSpPr>
          <p:cNvPr id="306" name="Google Shape;306;p43"/>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indent="0" lvl="0" marL="0" marR="0" algn="ctr">
              <a:lnSpc>
                <a:spcPct val="100000"/>
              </a:lnSpc>
              <a:spcBef>
                <a:spcPts val="0"/>
              </a:spcBef>
              <a:spcAft>
                <a:spcPts val="0"/>
              </a:spcAft>
              <a:buClr>
                <a:srgbClr val="000000"/>
              </a:buClr>
              <a:buSzPts val="600"/>
              <a:buFont typeface="Arial"/>
              <a:buNone/>
              <a:defRPr b="0" i="0" sz="600" u="none" cap="none" strike="noStrike">
                <a:solidFill>
                  <a:srgbClr val="000000"/>
                </a:solidFill>
                <a:latin typeface="Red Hat Text Medium"/>
                <a:ea typeface="Red Hat Text Medium"/>
                <a:cs typeface="Red Hat Text Medium"/>
                <a:sym typeface="Red Hat Text Medium"/>
              </a:defRPr>
            </a:lvl1pPr>
            <a:lvl2pPr indent="0" lvl="1" marL="0" marR="0" algn="ctr">
              <a:lnSpc>
                <a:spcPct val="100000"/>
              </a:lnSpc>
              <a:spcBef>
                <a:spcPts val="0"/>
              </a:spcBef>
              <a:spcAft>
                <a:spcPts val="0"/>
              </a:spcAft>
              <a:buClr>
                <a:srgbClr val="000000"/>
              </a:buClr>
              <a:buSzPts val="600"/>
              <a:buFont typeface="Arial"/>
              <a:buNone/>
              <a:defRPr b="0" i="0" sz="600" u="none" cap="none" strike="noStrike">
                <a:solidFill>
                  <a:srgbClr val="000000"/>
                </a:solidFill>
                <a:latin typeface="Red Hat Text Medium"/>
                <a:ea typeface="Red Hat Text Medium"/>
                <a:cs typeface="Red Hat Text Medium"/>
                <a:sym typeface="Red Hat Text Medium"/>
              </a:defRPr>
            </a:lvl2pPr>
            <a:lvl3pPr indent="0" lvl="2" marL="0" marR="0" algn="ctr">
              <a:lnSpc>
                <a:spcPct val="100000"/>
              </a:lnSpc>
              <a:spcBef>
                <a:spcPts val="0"/>
              </a:spcBef>
              <a:spcAft>
                <a:spcPts val="0"/>
              </a:spcAft>
              <a:buClr>
                <a:srgbClr val="000000"/>
              </a:buClr>
              <a:buSzPts val="600"/>
              <a:buFont typeface="Arial"/>
              <a:buNone/>
              <a:defRPr b="0" i="0" sz="600" u="none" cap="none" strike="noStrike">
                <a:solidFill>
                  <a:srgbClr val="000000"/>
                </a:solidFill>
                <a:latin typeface="Red Hat Text Medium"/>
                <a:ea typeface="Red Hat Text Medium"/>
                <a:cs typeface="Red Hat Text Medium"/>
                <a:sym typeface="Red Hat Text Medium"/>
              </a:defRPr>
            </a:lvl3pPr>
            <a:lvl4pPr indent="0" lvl="3" marL="0" marR="0" algn="ctr">
              <a:lnSpc>
                <a:spcPct val="100000"/>
              </a:lnSpc>
              <a:spcBef>
                <a:spcPts val="0"/>
              </a:spcBef>
              <a:spcAft>
                <a:spcPts val="0"/>
              </a:spcAft>
              <a:buClr>
                <a:srgbClr val="000000"/>
              </a:buClr>
              <a:buSzPts val="600"/>
              <a:buFont typeface="Arial"/>
              <a:buNone/>
              <a:defRPr b="0" i="0" sz="600" u="none" cap="none" strike="noStrike">
                <a:solidFill>
                  <a:srgbClr val="000000"/>
                </a:solidFill>
                <a:latin typeface="Red Hat Text Medium"/>
                <a:ea typeface="Red Hat Text Medium"/>
                <a:cs typeface="Red Hat Text Medium"/>
                <a:sym typeface="Red Hat Text Medium"/>
              </a:defRPr>
            </a:lvl4pPr>
            <a:lvl5pPr indent="0" lvl="4" marL="0" marR="0" algn="ctr">
              <a:lnSpc>
                <a:spcPct val="100000"/>
              </a:lnSpc>
              <a:spcBef>
                <a:spcPts val="0"/>
              </a:spcBef>
              <a:spcAft>
                <a:spcPts val="0"/>
              </a:spcAft>
              <a:buClr>
                <a:srgbClr val="000000"/>
              </a:buClr>
              <a:buSzPts val="600"/>
              <a:buFont typeface="Arial"/>
              <a:buNone/>
              <a:defRPr b="0" i="0" sz="600" u="none" cap="none" strike="noStrike">
                <a:solidFill>
                  <a:srgbClr val="000000"/>
                </a:solidFill>
                <a:latin typeface="Red Hat Text Medium"/>
                <a:ea typeface="Red Hat Text Medium"/>
                <a:cs typeface="Red Hat Text Medium"/>
                <a:sym typeface="Red Hat Text Medium"/>
              </a:defRPr>
            </a:lvl5pPr>
            <a:lvl6pPr indent="0" lvl="5" marL="0" marR="0" algn="ctr">
              <a:lnSpc>
                <a:spcPct val="100000"/>
              </a:lnSpc>
              <a:spcBef>
                <a:spcPts val="0"/>
              </a:spcBef>
              <a:spcAft>
                <a:spcPts val="0"/>
              </a:spcAft>
              <a:buClr>
                <a:srgbClr val="000000"/>
              </a:buClr>
              <a:buSzPts val="600"/>
              <a:buFont typeface="Arial"/>
              <a:buNone/>
              <a:defRPr b="0" i="0" sz="600" u="none" cap="none" strike="noStrike">
                <a:solidFill>
                  <a:srgbClr val="000000"/>
                </a:solidFill>
                <a:latin typeface="Red Hat Text Medium"/>
                <a:ea typeface="Red Hat Text Medium"/>
                <a:cs typeface="Red Hat Text Medium"/>
                <a:sym typeface="Red Hat Text Medium"/>
              </a:defRPr>
            </a:lvl6pPr>
            <a:lvl7pPr indent="0" lvl="6" marL="0" marR="0" algn="ctr">
              <a:lnSpc>
                <a:spcPct val="100000"/>
              </a:lnSpc>
              <a:spcBef>
                <a:spcPts val="0"/>
              </a:spcBef>
              <a:spcAft>
                <a:spcPts val="0"/>
              </a:spcAft>
              <a:buClr>
                <a:srgbClr val="000000"/>
              </a:buClr>
              <a:buSzPts val="600"/>
              <a:buFont typeface="Arial"/>
              <a:buNone/>
              <a:defRPr b="0" i="0" sz="600" u="none" cap="none" strike="noStrike">
                <a:solidFill>
                  <a:srgbClr val="000000"/>
                </a:solidFill>
                <a:latin typeface="Red Hat Text Medium"/>
                <a:ea typeface="Red Hat Text Medium"/>
                <a:cs typeface="Red Hat Text Medium"/>
                <a:sym typeface="Red Hat Text Medium"/>
              </a:defRPr>
            </a:lvl7pPr>
            <a:lvl8pPr indent="0" lvl="7" marL="0" marR="0" algn="ctr">
              <a:lnSpc>
                <a:spcPct val="100000"/>
              </a:lnSpc>
              <a:spcBef>
                <a:spcPts val="0"/>
              </a:spcBef>
              <a:spcAft>
                <a:spcPts val="0"/>
              </a:spcAft>
              <a:buClr>
                <a:srgbClr val="000000"/>
              </a:buClr>
              <a:buSzPts val="600"/>
              <a:buFont typeface="Arial"/>
              <a:buNone/>
              <a:defRPr b="0" i="0" sz="600" u="none" cap="none" strike="noStrike">
                <a:solidFill>
                  <a:srgbClr val="000000"/>
                </a:solidFill>
                <a:latin typeface="Red Hat Text Medium"/>
                <a:ea typeface="Red Hat Text Medium"/>
                <a:cs typeface="Red Hat Text Medium"/>
                <a:sym typeface="Red Hat Text Medium"/>
              </a:defRPr>
            </a:lvl8pPr>
            <a:lvl9pPr indent="0" lvl="8" marL="0" marR="0" algn="ctr">
              <a:lnSpc>
                <a:spcPct val="100000"/>
              </a:lnSpc>
              <a:spcBef>
                <a:spcPts val="0"/>
              </a:spcBef>
              <a:spcAft>
                <a:spcPts val="0"/>
              </a:spcAft>
              <a:buClr>
                <a:srgbClr val="000000"/>
              </a:buClr>
              <a:buSzPts val="600"/>
              <a:buFont typeface="Arial"/>
              <a:buNone/>
              <a:defRPr b="0" i="0" sz="600" u="none" cap="none" strike="noStrike">
                <a:solidFill>
                  <a:srgbClr val="000000"/>
                </a:solidFill>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307" name="Google Shape;307;p43"/>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308" name="Google Shape;308;p43"/>
          <p:cNvSpPr txBox="1"/>
          <p:nvPr>
            <p:ph idx="2" type="subTitle"/>
          </p:nvPr>
        </p:nvSpPr>
        <p:spPr>
          <a:xfrm>
            <a:off x="663844" y="1068713"/>
            <a:ext cx="7816500" cy="529200"/>
          </a:xfrm>
          <a:prstGeom prst="rect">
            <a:avLst/>
          </a:prstGeom>
          <a:noFill/>
          <a:ln>
            <a:noFill/>
          </a:ln>
        </p:spPr>
        <p:txBody>
          <a:bodyPr anchorCtr="0" anchor="t" bIns="0" lIns="0" spcFirstLastPara="1" rIns="0" wrap="square" tIns="0">
            <a:noAutofit/>
          </a:bodyPr>
          <a:lstStyle>
            <a:lvl1pPr lvl="0" algn="ctr">
              <a:lnSpc>
                <a:spcPct val="140000"/>
              </a:lnSpc>
              <a:spcBef>
                <a:spcPts val="0"/>
              </a:spcBef>
              <a:spcAft>
                <a:spcPts val="0"/>
              </a:spcAft>
              <a:buSzPts val="1200"/>
              <a:buNone/>
              <a:defRPr sz="1400">
                <a:solidFill>
                  <a:schemeClr val="accent1"/>
                </a:solidFill>
              </a:defRPr>
            </a:lvl1pPr>
            <a:lvl2pPr lvl="1" algn="ctr">
              <a:lnSpc>
                <a:spcPct val="140000"/>
              </a:lnSpc>
              <a:spcBef>
                <a:spcPts val="400"/>
              </a:spcBef>
              <a:spcAft>
                <a:spcPts val="0"/>
              </a:spcAft>
              <a:buSzPts val="1100"/>
              <a:buNone/>
              <a:defRPr sz="1400">
                <a:solidFill>
                  <a:schemeClr val="accent1"/>
                </a:solidFill>
              </a:defRPr>
            </a:lvl2pPr>
            <a:lvl3pPr lvl="2" algn="ctr">
              <a:lnSpc>
                <a:spcPct val="140000"/>
              </a:lnSpc>
              <a:spcBef>
                <a:spcPts val="400"/>
              </a:spcBef>
              <a:spcAft>
                <a:spcPts val="0"/>
              </a:spcAft>
              <a:buSzPts val="1100"/>
              <a:buNone/>
              <a:defRPr sz="1400">
                <a:solidFill>
                  <a:schemeClr val="accent1"/>
                </a:solidFill>
              </a:defRPr>
            </a:lvl3pPr>
            <a:lvl4pPr lvl="3" algn="ctr">
              <a:lnSpc>
                <a:spcPct val="140000"/>
              </a:lnSpc>
              <a:spcBef>
                <a:spcPts val="400"/>
              </a:spcBef>
              <a:spcAft>
                <a:spcPts val="0"/>
              </a:spcAft>
              <a:buSzPts val="1100"/>
              <a:buNone/>
              <a:defRPr sz="1400">
                <a:solidFill>
                  <a:schemeClr val="accent1"/>
                </a:solidFill>
              </a:defRPr>
            </a:lvl4pPr>
            <a:lvl5pPr lvl="4" algn="ctr">
              <a:lnSpc>
                <a:spcPct val="140000"/>
              </a:lnSpc>
              <a:spcBef>
                <a:spcPts val="400"/>
              </a:spcBef>
              <a:spcAft>
                <a:spcPts val="0"/>
              </a:spcAft>
              <a:buSzPts val="1100"/>
              <a:buNone/>
              <a:defRPr sz="1400">
                <a:solidFill>
                  <a:schemeClr val="accent1"/>
                </a:solidFill>
              </a:defRPr>
            </a:lvl5pPr>
            <a:lvl6pPr lvl="5" algn="ctr">
              <a:lnSpc>
                <a:spcPct val="140000"/>
              </a:lnSpc>
              <a:spcBef>
                <a:spcPts val="400"/>
              </a:spcBef>
              <a:spcAft>
                <a:spcPts val="0"/>
              </a:spcAft>
              <a:buSzPts val="1100"/>
              <a:buNone/>
              <a:defRPr sz="1400">
                <a:solidFill>
                  <a:schemeClr val="accent1"/>
                </a:solidFill>
              </a:defRPr>
            </a:lvl6pPr>
            <a:lvl7pPr lvl="6" algn="ctr">
              <a:lnSpc>
                <a:spcPct val="140000"/>
              </a:lnSpc>
              <a:spcBef>
                <a:spcPts val="400"/>
              </a:spcBef>
              <a:spcAft>
                <a:spcPts val="0"/>
              </a:spcAft>
              <a:buSzPts val="1100"/>
              <a:buNone/>
              <a:defRPr sz="1400">
                <a:solidFill>
                  <a:schemeClr val="accent1"/>
                </a:solidFill>
              </a:defRPr>
            </a:lvl7pPr>
            <a:lvl8pPr lvl="7" algn="ctr">
              <a:lnSpc>
                <a:spcPct val="140000"/>
              </a:lnSpc>
              <a:spcBef>
                <a:spcPts val="400"/>
              </a:spcBef>
              <a:spcAft>
                <a:spcPts val="0"/>
              </a:spcAft>
              <a:buSzPts val="1100"/>
              <a:buNone/>
              <a:defRPr sz="1400">
                <a:solidFill>
                  <a:schemeClr val="accent1"/>
                </a:solidFill>
              </a:defRPr>
            </a:lvl8pPr>
            <a:lvl9pPr lvl="8" algn="ctr">
              <a:lnSpc>
                <a:spcPct val="140000"/>
              </a:lnSpc>
              <a:spcBef>
                <a:spcPts val="400"/>
              </a:spcBef>
              <a:spcAft>
                <a:spcPts val="400"/>
              </a:spcAft>
              <a:buSzPts val="1100"/>
              <a:buNone/>
              <a:defRPr sz="1400">
                <a:solidFill>
                  <a:schemeClr val="accent1"/>
                </a:solidFill>
              </a:defRPr>
            </a:lvl9pPr>
          </a:lstStyle>
          <a:p/>
        </p:txBody>
      </p:sp>
      <p:sp>
        <p:nvSpPr>
          <p:cNvPr id="309" name="Google Shape;309;p43"/>
          <p:cNvSpPr txBox="1"/>
          <p:nvPr>
            <p:ph idx="3" type="subTitle"/>
          </p:nvPr>
        </p:nvSpPr>
        <p:spPr>
          <a:xfrm>
            <a:off x="663788" y="4627163"/>
            <a:ext cx="6001800" cy="42000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SzPts val="1200"/>
              <a:buNone/>
              <a:defRPr sz="600"/>
            </a:lvl1pPr>
            <a:lvl2pPr lvl="1" algn="l">
              <a:lnSpc>
                <a:spcPct val="115000"/>
              </a:lnSpc>
              <a:spcBef>
                <a:spcPts val="0"/>
              </a:spcBef>
              <a:spcAft>
                <a:spcPts val="0"/>
              </a:spcAft>
              <a:buSzPts val="1100"/>
              <a:buNone/>
              <a:defRPr sz="600"/>
            </a:lvl2pPr>
            <a:lvl3pPr lvl="2" algn="l">
              <a:lnSpc>
                <a:spcPct val="115000"/>
              </a:lnSpc>
              <a:spcBef>
                <a:spcPts val="0"/>
              </a:spcBef>
              <a:spcAft>
                <a:spcPts val="0"/>
              </a:spcAft>
              <a:buSzPts val="1100"/>
              <a:buNone/>
              <a:defRPr sz="600"/>
            </a:lvl3pPr>
            <a:lvl4pPr lvl="3" algn="l">
              <a:lnSpc>
                <a:spcPct val="115000"/>
              </a:lnSpc>
              <a:spcBef>
                <a:spcPts val="0"/>
              </a:spcBef>
              <a:spcAft>
                <a:spcPts val="0"/>
              </a:spcAft>
              <a:buSzPts val="1100"/>
              <a:buNone/>
              <a:defRPr sz="600"/>
            </a:lvl4pPr>
            <a:lvl5pPr lvl="4" algn="l">
              <a:lnSpc>
                <a:spcPct val="115000"/>
              </a:lnSpc>
              <a:spcBef>
                <a:spcPts val="0"/>
              </a:spcBef>
              <a:spcAft>
                <a:spcPts val="0"/>
              </a:spcAft>
              <a:buSzPts val="1100"/>
              <a:buNone/>
              <a:defRPr sz="600"/>
            </a:lvl5pPr>
            <a:lvl6pPr lvl="5" algn="l">
              <a:lnSpc>
                <a:spcPct val="115000"/>
              </a:lnSpc>
              <a:spcBef>
                <a:spcPts val="0"/>
              </a:spcBef>
              <a:spcAft>
                <a:spcPts val="0"/>
              </a:spcAft>
              <a:buSzPts val="1100"/>
              <a:buNone/>
              <a:defRPr sz="600"/>
            </a:lvl6pPr>
            <a:lvl7pPr lvl="6" algn="l">
              <a:lnSpc>
                <a:spcPct val="115000"/>
              </a:lnSpc>
              <a:spcBef>
                <a:spcPts val="0"/>
              </a:spcBef>
              <a:spcAft>
                <a:spcPts val="0"/>
              </a:spcAft>
              <a:buSzPts val="1100"/>
              <a:buNone/>
              <a:defRPr sz="600"/>
            </a:lvl7pPr>
            <a:lvl8pPr lvl="7" algn="l">
              <a:lnSpc>
                <a:spcPct val="115000"/>
              </a:lnSpc>
              <a:spcBef>
                <a:spcPts val="0"/>
              </a:spcBef>
              <a:spcAft>
                <a:spcPts val="0"/>
              </a:spcAft>
              <a:buSzPts val="1100"/>
              <a:buNone/>
              <a:defRPr sz="600"/>
            </a:lvl8pPr>
            <a:lvl9pPr lvl="8" algn="l">
              <a:lnSpc>
                <a:spcPct val="115000"/>
              </a:lnSpc>
              <a:spcBef>
                <a:spcPts val="0"/>
              </a:spcBef>
              <a:spcAft>
                <a:spcPts val="0"/>
              </a:spcAft>
              <a:buSzPts val="1100"/>
              <a:buNone/>
              <a:defRPr sz="600"/>
            </a:lvl9pPr>
          </a:lstStyle>
          <a:p/>
        </p:txBody>
      </p:sp>
      <p:sp>
        <p:nvSpPr>
          <p:cNvPr id="310" name="Google Shape;310;p43"/>
          <p:cNvSpPr txBox="1"/>
          <p:nvPr>
            <p:ph idx="4" type="body"/>
          </p:nvPr>
        </p:nvSpPr>
        <p:spPr>
          <a:xfrm>
            <a:off x="1828800" y="1714500"/>
            <a:ext cx="5486400" cy="2743200"/>
          </a:xfrm>
          <a:prstGeom prst="rect">
            <a:avLst/>
          </a:prstGeom>
          <a:noFill/>
          <a:ln>
            <a:noFill/>
          </a:ln>
        </p:spPr>
        <p:txBody>
          <a:bodyPr anchorCtr="0" anchor="t" bIns="0" lIns="0" spcFirstLastPara="1" rIns="0" wrap="square" tIns="0">
            <a:noAutofit/>
          </a:bodyPr>
          <a:lstStyle>
            <a:lvl1pPr indent="-298450" lvl="0" marL="457200" algn="l">
              <a:lnSpc>
                <a:spcPct val="140000"/>
              </a:lnSpc>
              <a:spcBef>
                <a:spcPts val="800"/>
              </a:spcBef>
              <a:spcAft>
                <a:spcPts val="0"/>
              </a:spcAft>
              <a:buClr>
                <a:schemeClr val="dk1"/>
              </a:buClr>
              <a:buSzPts val="1100"/>
              <a:buChar char="▸"/>
              <a:defRPr sz="1100">
                <a:solidFill>
                  <a:schemeClr val="dk1"/>
                </a:solidFill>
              </a:defRPr>
            </a:lvl1pPr>
            <a:lvl2pPr indent="-285750" lvl="1" marL="914400" algn="l">
              <a:lnSpc>
                <a:spcPct val="140000"/>
              </a:lnSpc>
              <a:spcBef>
                <a:spcPts val="800"/>
              </a:spcBef>
              <a:spcAft>
                <a:spcPts val="0"/>
              </a:spcAft>
              <a:buClr>
                <a:schemeClr val="dk1"/>
              </a:buClr>
              <a:buSzPts val="900"/>
              <a:buChar char="･"/>
              <a:defRPr sz="900">
                <a:solidFill>
                  <a:schemeClr val="dk1"/>
                </a:solidFill>
              </a:defRPr>
            </a:lvl2pPr>
            <a:lvl3pPr indent="-285750" lvl="2" marL="1371600" algn="l">
              <a:lnSpc>
                <a:spcPct val="140000"/>
              </a:lnSpc>
              <a:spcBef>
                <a:spcPts val="800"/>
              </a:spcBef>
              <a:spcAft>
                <a:spcPts val="0"/>
              </a:spcAft>
              <a:buClr>
                <a:schemeClr val="dk1"/>
              </a:buClr>
              <a:buSzPts val="900"/>
              <a:buChar char="･"/>
              <a:defRPr sz="900">
                <a:solidFill>
                  <a:schemeClr val="dk1"/>
                </a:solidFill>
              </a:defRPr>
            </a:lvl3pPr>
            <a:lvl4pPr indent="-285750" lvl="3" marL="1828800" algn="l">
              <a:lnSpc>
                <a:spcPct val="140000"/>
              </a:lnSpc>
              <a:spcBef>
                <a:spcPts val="800"/>
              </a:spcBef>
              <a:spcAft>
                <a:spcPts val="0"/>
              </a:spcAft>
              <a:buClr>
                <a:schemeClr val="dk1"/>
              </a:buClr>
              <a:buSzPts val="900"/>
              <a:buChar char="･"/>
              <a:defRPr sz="900">
                <a:solidFill>
                  <a:schemeClr val="dk1"/>
                </a:solidFill>
              </a:defRPr>
            </a:lvl4pPr>
            <a:lvl5pPr indent="-285750" lvl="4" marL="2286000" algn="l">
              <a:lnSpc>
                <a:spcPct val="140000"/>
              </a:lnSpc>
              <a:spcBef>
                <a:spcPts val="800"/>
              </a:spcBef>
              <a:spcAft>
                <a:spcPts val="0"/>
              </a:spcAft>
              <a:buClr>
                <a:schemeClr val="dk1"/>
              </a:buClr>
              <a:buSzPts val="900"/>
              <a:buChar char="･"/>
              <a:defRPr sz="900">
                <a:solidFill>
                  <a:schemeClr val="dk1"/>
                </a:solidFill>
              </a:defRPr>
            </a:lvl5pPr>
            <a:lvl6pPr indent="-285750" lvl="5" marL="2743200" algn="l">
              <a:lnSpc>
                <a:spcPct val="140000"/>
              </a:lnSpc>
              <a:spcBef>
                <a:spcPts val="800"/>
              </a:spcBef>
              <a:spcAft>
                <a:spcPts val="0"/>
              </a:spcAft>
              <a:buClr>
                <a:schemeClr val="dk1"/>
              </a:buClr>
              <a:buSzPts val="900"/>
              <a:buChar char="･"/>
              <a:defRPr sz="900">
                <a:solidFill>
                  <a:schemeClr val="dk1"/>
                </a:solidFill>
              </a:defRPr>
            </a:lvl6pPr>
            <a:lvl7pPr indent="-285750" lvl="6" marL="3200400" algn="l">
              <a:lnSpc>
                <a:spcPct val="140000"/>
              </a:lnSpc>
              <a:spcBef>
                <a:spcPts val="800"/>
              </a:spcBef>
              <a:spcAft>
                <a:spcPts val="0"/>
              </a:spcAft>
              <a:buClr>
                <a:schemeClr val="dk1"/>
              </a:buClr>
              <a:buSzPts val="900"/>
              <a:buChar char="･"/>
              <a:defRPr sz="900">
                <a:solidFill>
                  <a:schemeClr val="dk1"/>
                </a:solidFill>
              </a:defRPr>
            </a:lvl7pPr>
            <a:lvl8pPr indent="-285750" lvl="7" marL="3657600" algn="l">
              <a:lnSpc>
                <a:spcPct val="140000"/>
              </a:lnSpc>
              <a:spcBef>
                <a:spcPts val="800"/>
              </a:spcBef>
              <a:spcAft>
                <a:spcPts val="0"/>
              </a:spcAft>
              <a:buClr>
                <a:schemeClr val="dk1"/>
              </a:buClr>
              <a:buSzPts val="900"/>
              <a:buChar char="･"/>
              <a:defRPr sz="900">
                <a:solidFill>
                  <a:schemeClr val="dk1"/>
                </a:solidFill>
              </a:defRPr>
            </a:lvl8pPr>
            <a:lvl9pPr indent="-285750" lvl="8" marL="4114800" algn="l">
              <a:lnSpc>
                <a:spcPct val="140000"/>
              </a:lnSpc>
              <a:spcBef>
                <a:spcPts val="800"/>
              </a:spcBef>
              <a:spcAft>
                <a:spcPts val="800"/>
              </a:spcAft>
              <a:buClr>
                <a:schemeClr val="dk1"/>
              </a:buClr>
              <a:buSzPts val="900"/>
              <a:buChar char="･"/>
              <a:defRPr sz="900">
                <a:solidFill>
                  <a:schemeClr val="dk1"/>
                </a:solidFill>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HS - Open Slide - Light" type="title">
  <p:cSld name="TITLE">
    <p:bg>
      <p:bgPr>
        <a:blipFill>
          <a:blip r:embed="rId2">
            <a:alphaModFix/>
          </a:blip>
          <a:stretch>
            <a:fillRect/>
          </a:stretch>
        </a:blipFill>
      </p:bgPr>
    </p:bg>
    <p:spTree>
      <p:nvGrpSpPr>
        <p:cNvPr id="314" name="Shape 314"/>
        <p:cNvGrpSpPr/>
        <p:nvPr/>
      </p:nvGrpSpPr>
      <p:grpSpPr>
        <a:xfrm>
          <a:off x="0" y="0"/>
          <a:ext cx="0" cy="0"/>
          <a:chOff x="0" y="0"/>
          <a:chExt cx="0" cy="0"/>
        </a:xfrm>
      </p:grpSpPr>
      <p:sp>
        <p:nvSpPr>
          <p:cNvPr id="315" name="Google Shape;315;p45"/>
          <p:cNvSpPr txBox="1"/>
          <p:nvPr>
            <p:ph idx="1" type="subTitle"/>
          </p:nvPr>
        </p:nvSpPr>
        <p:spPr>
          <a:xfrm>
            <a:off x="732489" y="2797080"/>
            <a:ext cx="5649900" cy="685800"/>
          </a:xfrm>
          <a:prstGeom prst="rect">
            <a:avLst/>
          </a:prstGeom>
        </p:spPr>
        <p:txBody>
          <a:bodyPr anchorCtr="0" anchor="t" bIns="0" lIns="0" spcFirstLastPara="1" rIns="0" wrap="square" tIns="0">
            <a:noAutofit/>
          </a:bodyPr>
          <a:lstStyle>
            <a:lvl1pPr lvl="0">
              <a:lnSpc>
                <a:spcPct val="100000"/>
              </a:lnSpc>
              <a:spcBef>
                <a:spcPts val="0"/>
              </a:spcBef>
              <a:spcAft>
                <a:spcPts val="0"/>
              </a:spcAft>
              <a:buClr>
                <a:srgbClr val="1D0C35"/>
              </a:buClr>
              <a:buSzPts val="1800"/>
              <a:buNone/>
              <a:defRPr sz="1800">
                <a:solidFill>
                  <a:srgbClr val="1D0C35"/>
                </a:solidFill>
              </a:defRPr>
            </a:lvl1pPr>
            <a:lvl2pPr lvl="1">
              <a:lnSpc>
                <a:spcPct val="100000"/>
              </a:lnSpc>
              <a:spcBef>
                <a:spcPts val="0"/>
              </a:spcBef>
              <a:spcAft>
                <a:spcPts val="0"/>
              </a:spcAft>
              <a:buClr>
                <a:srgbClr val="142C4D"/>
              </a:buClr>
              <a:buSzPts val="1800"/>
              <a:buNone/>
              <a:defRPr sz="1800">
                <a:solidFill>
                  <a:srgbClr val="142C4D"/>
                </a:solidFill>
              </a:defRPr>
            </a:lvl2pPr>
            <a:lvl3pPr lvl="2">
              <a:lnSpc>
                <a:spcPct val="100000"/>
              </a:lnSpc>
              <a:spcBef>
                <a:spcPts val="0"/>
              </a:spcBef>
              <a:spcAft>
                <a:spcPts val="0"/>
              </a:spcAft>
              <a:buClr>
                <a:srgbClr val="142C4D"/>
              </a:buClr>
              <a:buSzPts val="1800"/>
              <a:buNone/>
              <a:defRPr sz="1800">
                <a:solidFill>
                  <a:srgbClr val="142C4D"/>
                </a:solidFill>
              </a:defRPr>
            </a:lvl3pPr>
            <a:lvl4pPr lvl="3">
              <a:lnSpc>
                <a:spcPct val="100000"/>
              </a:lnSpc>
              <a:spcBef>
                <a:spcPts val="0"/>
              </a:spcBef>
              <a:spcAft>
                <a:spcPts val="0"/>
              </a:spcAft>
              <a:buClr>
                <a:srgbClr val="142C4D"/>
              </a:buClr>
              <a:buSzPts val="1800"/>
              <a:buNone/>
              <a:defRPr sz="1800">
                <a:solidFill>
                  <a:srgbClr val="142C4D"/>
                </a:solidFill>
              </a:defRPr>
            </a:lvl4pPr>
            <a:lvl5pPr lvl="4">
              <a:lnSpc>
                <a:spcPct val="100000"/>
              </a:lnSpc>
              <a:spcBef>
                <a:spcPts val="0"/>
              </a:spcBef>
              <a:spcAft>
                <a:spcPts val="0"/>
              </a:spcAft>
              <a:buClr>
                <a:srgbClr val="142C4D"/>
              </a:buClr>
              <a:buSzPts val="1800"/>
              <a:buNone/>
              <a:defRPr sz="1800">
                <a:solidFill>
                  <a:srgbClr val="142C4D"/>
                </a:solidFill>
              </a:defRPr>
            </a:lvl5pPr>
            <a:lvl6pPr lvl="5">
              <a:lnSpc>
                <a:spcPct val="100000"/>
              </a:lnSpc>
              <a:spcBef>
                <a:spcPts val="0"/>
              </a:spcBef>
              <a:spcAft>
                <a:spcPts val="0"/>
              </a:spcAft>
              <a:buClr>
                <a:srgbClr val="142C4D"/>
              </a:buClr>
              <a:buSzPts val="1800"/>
              <a:buNone/>
              <a:defRPr sz="1800">
                <a:solidFill>
                  <a:srgbClr val="142C4D"/>
                </a:solidFill>
              </a:defRPr>
            </a:lvl6pPr>
            <a:lvl7pPr lvl="6">
              <a:lnSpc>
                <a:spcPct val="100000"/>
              </a:lnSpc>
              <a:spcBef>
                <a:spcPts val="0"/>
              </a:spcBef>
              <a:spcAft>
                <a:spcPts val="0"/>
              </a:spcAft>
              <a:buClr>
                <a:srgbClr val="142C4D"/>
              </a:buClr>
              <a:buSzPts val="1800"/>
              <a:buNone/>
              <a:defRPr sz="1800">
                <a:solidFill>
                  <a:srgbClr val="142C4D"/>
                </a:solidFill>
              </a:defRPr>
            </a:lvl7pPr>
            <a:lvl8pPr lvl="7">
              <a:lnSpc>
                <a:spcPct val="100000"/>
              </a:lnSpc>
              <a:spcBef>
                <a:spcPts val="0"/>
              </a:spcBef>
              <a:spcAft>
                <a:spcPts val="0"/>
              </a:spcAft>
              <a:buClr>
                <a:srgbClr val="142C4D"/>
              </a:buClr>
              <a:buSzPts val="1800"/>
              <a:buNone/>
              <a:defRPr sz="1800">
                <a:solidFill>
                  <a:srgbClr val="142C4D"/>
                </a:solidFill>
              </a:defRPr>
            </a:lvl8pPr>
            <a:lvl9pPr lvl="8">
              <a:lnSpc>
                <a:spcPct val="100000"/>
              </a:lnSpc>
              <a:spcBef>
                <a:spcPts val="0"/>
              </a:spcBef>
              <a:spcAft>
                <a:spcPts val="0"/>
              </a:spcAft>
              <a:buClr>
                <a:srgbClr val="142C4D"/>
              </a:buClr>
              <a:buSzPts val="1800"/>
              <a:buNone/>
              <a:defRPr sz="1800">
                <a:solidFill>
                  <a:srgbClr val="142C4D"/>
                </a:solidFill>
              </a:defRPr>
            </a:lvl9pPr>
          </a:lstStyle>
          <a:p/>
        </p:txBody>
      </p:sp>
      <p:sp>
        <p:nvSpPr>
          <p:cNvPr id="316" name="Google Shape;316;p45"/>
          <p:cNvSpPr txBox="1"/>
          <p:nvPr>
            <p:ph type="title"/>
          </p:nvPr>
        </p:nvSpPr>
        <p:spPr>
          <a:xfrm>
            <a:off x="732602" y="1929121"/>
            <a:ext cx="5649900" cy="734400"/>
          </a:xfrm>
          <a:prstGeom prst="rect">
            <a:avLst/>
          </a:prstGeom>
        </p:spPr>
        <p:txBody>
          <a:bodyPr anchorCtr="0" anchor="b" bIns="0" lIns="0" spcFirstLastPara="1" rIns="0" wrap="square" tIns="0">
            <a:noAutofit/>
          </a:bodyPr>
          <a:lstStyle>
            <a:lvl1pPr lvl="0">
              <a:lnSpc>
                <a:spcPct val="105000"/>
              </a:lnSpc>
              <a:spcBef>
                <a:spcPts val="0"/>
              </a:spcBef>
              <a:spcAft>
                <a:spcPts val="0"/>
              </a:spcAft>
              <a:buNone/>
              <a:defRPr sz="3500">
                <a:solidFill>
                  <a:srgbClr val="1D0C35"/>
                </a:solidFill>
              </a:defRPr>
            </a:lvl1pPr>
            <a:lvl2pPr lvl="1">
              <a:lnSpc>
                <a:spcPct val="105000"/>
              </a:lnSpc>
              <a:spcBef>
                <a:spcPts val="0"/>
              </a:spcBef>
              <a:spcAft>
                <a:spcPts val="0"/>
              </a:spcAft>
              <a:buNone/>
              <a:defRPr sz="3500">
                <a:solidFill>
                  <a:srgbClr val="142C4D"/>
                </a:solidFill>
              </a:defRPr>
            </a:lvl2pPr>
            <a:lvl3pPr lvl="2">
              <a:lnSpc>
                <a:spcPct val="105000"/>
              </a:lnSpc>
              <a:spcBef>
                <a:spcPts val="0"/>
              </a:spcBef>
              <a:spcAft>
                <a:spcPts val="0"/>
              </a:spcAft>
              <a:buNone/>
              <a:defRPr sz="3500">
                <a:solidFill>
                  <a:srgbClr val="142C4D"/>
                </a:solidFill>
              </a:defRPr>
            </a:lvl3pPr>
            <a:lvl4pPr lvl="3">
              <a:lnSpc>
                <a:spcPct val="105000"/>
              </a:lnSpc>
              <a:spcBef>
                <a:spcPts val="0"/>
              </a:spcBef>
              <a:spcAft>
                <a:spcPts val="0"/>
              </a:spcAft>
              <a:buNone/>
              <a:defRPr sz="3500">
                <a:solidFill>
                  <a:srgbClr val="142C4D"/>
                </a:solidFill>
              </a:defRPr>
            </a:lvl4pPr>
            <a:lvl5pPr lvl="4">
              <a:lnSpc>
                <a:spcPct val="105000"/>
              </a:lnSpc>
              <a:spcBef>
                <a:spcPts val="0"/>
              </a:spcBef>
              <a:spcAft>
                <a:spcPts val="0"/>
              </a:spcAft>
              <a:buNone/>
              <a:defRPr sz="3500">
                <a:solidFill>
                  <a:srgbClr val="142C4D"/>
                </a:solidFill>
              </a:defRPr>
            </a:lvl5pPr>
            <a:lvl6pPr lvl="5">
              <a:lnSpc>
                <a:spcPct val="105000"/>
              </a:lnSpc>
              <a:spcBef>
                <a:spcPts val="0"/>
              </a:spcBef>
              <a:spcAft>
                <a:spcPts val="0"/>
              </a:spcAft>
              <a:buNone/>
              <a:defRPr sz="3500">
                <a:solidFill>
                  <a:srgbClr val="142C4D"/>
                </a:solidFill>
              </a:defRPr>
            </a:lvl6pPr>
            <a:lvl7pPr lvl="6">
              <a:lnSpc>
                <a:spcPct val="105000"/>
              </a:lnSpc>
              <a:spcBef>
                <a:spcPts val="0"/>
              </a:spcBef>
              <a:spcAft>
                <a:spcPts val="0"/>
              </a:spcAft>
              <a:buNone/>
              <a:defRPr sz="3500">
                <a:solidFill>
                  <a:srgbClr val="142C4D"/>
                </a:solidFill>
              </a:defRPr>
            </a:lvl7pPr>
            <a:lvl8pPr lvl="7">
              <a:lnSpc>
                <a:spcPct val="105000"/>
              </a:lnSpc>
              <a:spcBef>
                <a:spcPts val="0"/>
              </a:spcBef>
              <a:spcAft>
                <a:spcPts val="0"/>
              </a:spcAft>
              <a:buNone/>
              <a:defRPr sz="3500">
                <a:solidFill>
                  <a:srgbClr val="142C4D"/>
                </a:solidFill>
              </a:defRPr>
            </a:lvl8pPr>
            <a:lvl9pPr lvl="8">
              <a:lnSpc>
                <a:spcPct val="105000"/>
              </a:lnSpc>
              <a:spcBef>
                <a:spcPts val="0"/>
              </a:spcBef>
              <a:spcAft>
                <a:spcPts val="0"/>
              </a:spcAft>
              <a:buNone/>
              <a:defRPr sz="3500">
                <a:solidFill>
                  <a:srgbClr val="142C4D"/>
                </a:solidFill>
              </a:defRPr>
            </a:lvl9pPr>
          </a:lstStyle>
          <a:p/>
        </p:txBody>
      </p:sp>
      <p:sp>
        <p:nvSpPr>
          <p:cNvPr id="317" name="Google Shape;317;p45"/>
          <p:cNvSpPr txBox="1"/>
          <p:nvPr>
            <p:ph idx="2" type="subTitle"/>
          </p:nvPr>
        </p:nvSpPr>
        <p:spPr>
          <a:xfrm>
            <a:off x="732489" y="3666987"/>
            <a:ext cx="1530300" cy="454200"/>
          </a:xfrm>
          <a:prstGeom prst="rect">
            <a:avLst/>
          </a:prstGeom>
        </p:spPr>
        <p:txBody>
          <a:bodyPr anchorCtr="0" anchor="t" bIns="0" lIns="0" spcFirstLastPara="1" rIns="0" wrap="square" tIns="0">
            <a:noAutofit/>
          </a:bodyPr>
          <a:lstStyle>
            <a:lvl1pPr lvl="0">
              <a:lnSpc>
                <a:spcPct val="135000"/>
              </a:lnSpc>
              <a:spcBef>
                <a:spcPts val="0"/>
              </a:spcBef>
              <a:spcAft>
                <a:spcPts val="0"/>
              </a:spcAft>
              <a:buClr>
                <a:srgbClr val="1D0C35"/>
              </a:buClr>
              <a:buSzPts val="900"/>
              <a:buNone/>
              <a:defRPr sz="900">
                <a:solidFill>
                  <a:srgbClr val="1D0C35"/>
                </a:solidFill>
              </a:defRPr>
            </a:lvl1pPr>
            <a:lvl2pPr lvl="1">
              <a:lnSpc>
                <a:spcPct val="135000"/>
              </a:lnSpc>
              <a:spcBef>
                <a:spcPts val="0"/>
              </a:spcBef>
              <a:spcAft>
                <a:spcPts val="0"/>
              </a:spcAft>
              <a:buClr>
                <a:srgbClr val="1D0C35"/>
              </a:buClr>
              <a:buSzPts val="900"/>
              <a:buNone/>
              <a:defRPr sz="900">
                <a:solidFill>
                  <a:srgbClr val="1D0C35"/>
                </a:solidFill>
              </a:defRPr>
            </a:lvl2pPr>
            <a:lvl3pPr lvl="2">
              <a:lnSpc>
                <a:spcPct val="135000"/>
              </a:lnSpc>
              <a:spcBef>
                <a:spcPts val="0"/>
              </a:spcBef>
              <a:spcAft>
                <a:spcPts val="0"/>
              </a:spcAft>
              <a:buClr>
                <a:srgbClr val="1D0C35"/>
              </a:buClr>
              <a:buSzPts val="900"/>
              <a:buNone/>
              <a:defRPr sz="900">
                <a:solidFill>
                  <a:srgbClr val="1D0C35"/>
                </a:solidFill>
              </a:defRPr>
            </a:lvl3pPr>
            <a:lvl4pPr lvl="3">
              <a:lnSpc>
                <a:spcPct val="135000"/>
              </a:lnSpc>
              <a:spcBef>
                <a:spcPts val="0"/>
              </a:spcBef>
              <a:spcAft>
                <a:spcPts val="0"/>
              </a:spcAft>
              <a:buClr>
                <a:srgbClr val="1D0C35"/>
              </a:buClr>
              <a:buSzPts val="900"/>
              <a:buNone/>
              <a:defRPr sz="900">
                <a:solidFill>
                  <a:srgbClr val="1D0C35"/>
                </a:solidFill>
              </a:defRPr>
            </a:lvl4pPr>
            <a:lvl5pPr lvl="4">
              <a:lnSpc>
                <a:spcPct val="135000"/>
              </a:lnSpc>
              <a:spcBef>
                <a:spcPts val="0"/>
              </a:spcBef>
              <a:spcAft>
                <a:spcPts val="0"/>
              </a:spcAft>
              <a:buClr>
                <a:srgbClr val="1D0C35"/>
              </a:buClr>
              <a:buSzPts val="900"/>
              <a:buNone/>
              <a:defRPr sz="900">
                <a:solidFill>
                  <a:srgbClr val="1D0C35"/>
                </a:solidFill>
              </a:defRPr>
            </a:lvl5pPr>
            <a:lvl6pPr lvl="5">
              <a:lnSpc>
                <a:spcPct val="135000"/>
              </a:lnSpc>
              <a:spcBef>
                <a:spcPts val="0"/>
              </a:spcBef>
              <a:spcAft>
                <a:spcPts val="0"/>
              </a:spcAft>
              <a:buClr>
                <a:srgbClr val="1D0C35"/>
              </a:buClr>
              <a:buSzPts val="900"/>
              <a:buNone/>
              <a:defRPr sz="900">
                <a:solidFill>
                  <a:srgbClr val="1D0C35"/>
                </a:solidFill>
              </a:defRPr>
            </a:lvl6pPr>
            <a:lvl7pPr lvl="6">
              <a:lnSpc>
                <a:spcPct val="135000"/>
              </a:lnSpc>
              <a:spcBef>
                <a:spcPts val="0"/>
              </a:spcBef>
              <a:spcAft>
                <a:spcPts val="0"/>
              </a:spcAft>
              <a:buClr>
                <a:srgbClr val="1D0C35"/>
              </a:buClr>
              <a:buSzPts val="900"/>
              <a:buNone/>
              <a:defRPr sz="900">
                <a:solidFill>
                  <a:srgbClr val="1D0C35"/>
                </a:solidFill>
              </a:defRPr>
            </a:lvl7pPr>
            <a:lvl8pPr lvl="7">
              <a:lnSpc>
                <a:spcPct val="135000"/>
              </a:lnSpc>
              <a:spcBef>
                <a:spcPts val="0"/>
              </a:spcBef>
              <a:spcAft>
                <a:spcPts val="0"/>
              </a:spcAft>
              <a:buClr>
                <a:srgbClr val="1D0C35"/>
              </a:buClr>
              <a:buSzPts val="900"/>
              <a:buNone/>
              <a:defRPr sz="900">
                <a:solidFill>
                  <a:srgbClr val="1D0C35"/>
                </a:solidFill>
              </a:defRPr>
            </a:lvl8pPr>
            <a:lvl9pPr lvl="8">
              <a:lnSpc>
                <a:spcPct val="135000"/>
              </a:lnSpc>
              <a:spcBef>
                <a:spcPts val="0"/>
              </a:spcBef>
              <a:spcAft>
                <a:spcPts val="0"/>
              </a:spcAft>
              <a:buClr>
                <a:srgbClr val="1D0C35"/>
              </a:buClr>
              <a:buSzPts val="900"/>
              <a:buNone/>
              <a:defRPr sz="900">
                <a:solidFill>
                  <a:srgbClr val="1D0C35"/>
                </a:solidFill>
              </a:defRPr>
            </a:lvl9pPr>
          </a:lstStyle>
          <a:p/>
        </p:txBody>
      </p:sp>
      <p:sp>
        <p:nvSpPr>
          <p:cNvPr id="318" name="Google Shape;318;p45"/>
          <p:cNvSpPr txBox="1"/>
          <p:nvPr>
            <p:ph idx="3" type="subTitle"/>
          </p:nvPr>
        </p:nvSpPr>
        <p:spPr>
          <a:xfrm>
            <a:off x="2523583" y="3666987"/>
            <a:ext cx="1530300" cy="454200"/>
          </a:xfrm>
          <a:prstGeom prst="rect">
            <a:avLst/>
          </a:prstGeom>
        </p:spPr>
        <p:txBody>
          <a:bodyPr anchorCtr="0" anchor="t" bIns="0" lIns="0" spcFirstLastPara="1" rIns="0" wrap="square" tIns="0">
            <a:noAutofit/>
          </a:bodyPr>
          <a:lstStyle>
            <a:lvl1pPr lvl="0">
              <a:lnSpc>
                <a:spcPct val="135000"/>
              </a:lnSpc>
              <a:spcBef>
                <a:spcPts val="0"/>
              </a:spcBef>
              <a:spcAft>
                <a:spcPts val="0"/>
              </a:spcAft>
              <a:buClr>
                <a:srgbClr val="1D0C35"/>
              </a:buClr>
              <a:buSzPts val="900"/>
              <a:buNone/>
              <a:defRPr sz="900">
                <a:solidFill>
                  <a:srgbClr val="1D0C35"/>
                </a:solidFill>
              </a:defRPr>
            </a:lvl1pPr>
            <a:lvl2pPr lvl="1">
              <a:lnSpc>
                <a:spcPct val="135000"/>
              </a:lnSpc>
              <a:spcBef>
                <a:spcPts val="0"/>
              </a:spcBef>
              <a:spcAft>
                <a:spcPts val="0"/>
              </a:spcAft>
              <a:buClr>
                <a:srgbClr val="1D0C35"/>
              </a:buClr>
              <a:buSzPts val="900"/>
              <a:buNone/>
              <a:defRPr sz="900">
                <a:solidFill>
                  <a:srgbClr val="1D0C35"/>
                </a:solidFill>
              </a:defRPr>
            </a:lvl2pPr>
            <a:lvl3pPr lvl="2">
              <a:lnSpc>
                <a:spcPct val="135000"/>
              </a:lnSpc>
              <a:spcBef>
                <a:spcPts val="0"/>
              </a:spcBef>
              <a:spcAft>
                <a:spcPts val="0"/>
              </a:spcAft>
              <a:buClr>
                <a:srgbClr val="1D0C35"/>
              </a:buClr>
              <a:buSzPts val="900"/>
              <a:buNone/>
              <a:defRPr sz="900">
                <a:solidFill>
                  <a:srgbClr val="1D0C35"/>
                </a:solidFill>
              </a:defRPr>
            </a:lvl3pPr>
            <a:lvl4pPr lvl="3">
              <a:lnSpc>
                <a:spcPct val="135000"/>
              </a:lnSpc>
              <a:spcBef>
                <a:spcPts val="0"/>
              </a:spcBef>
              <a:spcAft>
                <a:spcPts val="0"/>
              </a:spcAft>
              <a:buClr>
                <a:srgbClr val="1D0C35"/>
              </a:buClr>
              <a:buSzPts val="900"/>
              <a:buNone/>
              <a:defRPr sz="900">
                <a:solidFill>
                  <a:srgbClr val="1D0C35"/>
                </a:solidFill>
              </a:defRPr>
            </a:lvl4pPr>
            <a:lvl5pPr lvl="4">
              <a:lnSpc>
                <a:spcPct val="135000"/>
              </a:lnSpc>
              <a:spcBef>
                <a:spcPts val="0"/>
              </a:spcBef>
              <a:spcAft>
                <a:spcPts val="0"/>
              </a:spcAft>
              <a:buClr>
                <a:srgbClr val="1D0C35"/>
              </a:buClr>
              <a:buSzPts val="900"/>
              <a:buNone/>
              <a:defRPr sz="900">
                <a:solidFill>
                  <a:srgbClr val="1D0C35"/>
                </a:solidFill>
              </a:defRPr>
            </a:lvl5pPr>
            <a:lvl6pPr lvl="5">
              <a:lnSpc>
                <a:spcPct val="135000"/>
              </a:lnSpc>
              <a:spcBef>
                <a:spcPts val="0"/>
              </a:spcBef>
              <a:spcAft>
                <a:spcPts val="0"/>
              </a:spcAft>
              <a:buClr>
                <a:srgbClr val="1D0C35"/>
              </a:buClr>
              <a:buSzPts val="900"/>
              <a:buNone/>
              <a:defRPr sz="900">
                <a:solidFill>
                  <a:srgbClr val="1D0C35"/>
                </a:solidFill>
              </a:defRPr>
            </a:lvl6pPr>
            <a:lvl7pPr lvl="6">
              <a:lnSpc>
                <a:spcPct val="135000"/>
              </a:lnSpc>
              <a:spcBef>
                <a:spcPts val="0"/>
              </a:spcBef>
              <a:spcAft>
                <a:spcPts val="0"/>
              </a:spcAft>
              <a:buClr>
                <a:srgbClr val="1D0C35"/>
              </a:buClr>
              <a:buSzPts val="900"/>
              <a:buNone/>
              <a:defRPr sz="900">
                <a:solidFill>
                  <a:srgbClr val="1D0C35"/>
                </a:solidFill>
              </a:defRPr>
            </a:lvl7pPr>
            <a:lvl8pPr lvl="7">
              <a:lnSpc>
                <a:spcPct val="135000"/>
              </a:lnSpc>
              <a:spcBef>
                <a:spcPts val="0"/>
              </a:spcBef>
              <a:spcAft>
                <a:spcPts val="0"/>
              </a:spcAft>
              <a:buClr>
                <a:srgbClr val="1D0C35"/>
              </a:buClr>
              <a:buSzPts val="900"/>
              <a:buNone/>
              <a:defRPr sz="900">
                <a:solidFill>
                  <a:srgbClr val="1D0C35"/>
                </a:solidFill>
              </a:defRPr>
            </a:lvl8pPr>
            <a:lvl9pPr lvl="8">
              <a:lnSpc>
                <a:spcPct val="135000"/>
              </a:lnSpc>
              <a:spcBef>
                <a:spcPts val="0"/>
              </a:spcBef>
              <a:spcAft>
                <a:spcPts val="0"/>
              </a:spcAft>
              <a:buClr>
                <a:srgbClr val="1D0C35"/>
              </a:buClr>
              <a:buSzPts val="900"/>
              <a:buNone/>
              <a:defRPr sz="900">
                <a:solidFill>
                  <a:srgbClr val="1D0C35"/>
                </a:solidFill>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HS+AF - Open Slide - Light">
  <p:cSld name="TITLE_1">
    <p:bg>
      <p:bgPr>
        <a:blipFill>
          <a:blip r:embed="rId2">
            <a:alphaModFix/>
          </a:blip>
          <a:stretch>
            <a:fillRect/>
          </a:stretch>
        </a:blipFill>
      </p:bgPr>
    </p:bg>
    <p:spTree>
      <p:nvGrpSpPr>
        <p:cNvPr id="319" name="Shape 319"/>
        <p:cNvGrpSpPr/>
        <p:nvPr/>
      </p:nvGrpSpPr>
      <p:grpSpPr>
        <a:xfrm>
          <a:off x="0" y="0"/>
          <a:ext cx="0" cy="0"/>
          <a:chOff x="0" y="0"/>
          <a:chExt cx="0" cy="0"/>
        </a:xfrm>
      </p:grpSpPr>
      <p:sp>
        <p:nvSpPr>
          <p:cNvPr id="320" name="Google Shape;320;p46"/>
          <p:cNvSpPr txBox="1"/>
          <p:nvPr>
            <p:ph idx="1" type="subTitle"/>
          </p:nvPr>
        </p:nvSpPr>
        <p:spPr>
          <a:xfrm>
            <a:off x="732489" y="2797080"/>
            <a:ext cx="5649900" cy="685800"/>
          </a:xfrm>
          <a:prstGeom prst="rect">
            <a:avLst/>
          </a:prstGeom>
        </p:spPr>
        <p:txBody>
          <a:bodyPr anchorCtr="0" anchor="t" bIns="0" lIns="0" spcFirstLastPara="1" rIns="0" wrap="square" tIns="0">
            <a:noAutofit/>
          </a:bodyPr>
          <a:lstStyle>
            <a:lvl1pPr lvl="0">
              <a:lnSpc>
                <a:spcPct val="100000"/>
              </a:lnSpc>
              <a:spcBef>
                <a:spcPts val="0"/>
              </a:spcBef>
              <a:spcAft>
                <a:spcPts val="0"/>
              </a:spcAft>
              <a:buClr>
                <a:srgbClr val="1D0C35"/>
              </a:buClr>
              <a:buSzPts val="1800"/>
              <a:buNone/>
              <a:defRPr sz="1800">
                <a:solidFill>
                  <a:srgbClr val="1D0C35"/>
                </a:solidFill>
              </a:defRPr>
            </a:lvl1pPr>
            <a:lvl2pPr lvl="1">
              <a:lnSpc>
                <a:spcPct val="100000"/>
              </a:lnSpc>
              <a:spcBef>
                <a:spcPts val="0"/>
              </a:spcBef>
              <a:spcAft>
                <a:spcPts val="0"/>
              </a:spcAft>
              <a:buClr>
                <a:srgbClr val="142C4D"/>
              </a:buClr>
              <a:buSzPts val="1800"/>
              <a:buNone/>
              <a:defRPr sz="1800">
                <a:solidFill>
                  <a:srgbClr val="142C4D"/>
                </a:solidFill>
              </a:defRPr>
            </a:lvl2pPr>
            <a:lvl3pPr lvl="2">
              <a:lnSpc>
                <a:spcPct val="100000"/>
              </a:lnSpc>
              <a:spcBef>
                <a:spcPts val="0"/>
              </a:spcBef>
              <a:spcAft>
                <a:spcPts val="0"/>
              </a:spcAft>
              <a:buClr>
                <a:srgbClr val="142C4D"/>
              </a:buClr>
              <a:buSzPts val="1800"/>
              <a:buNone/>
              <a:defRPr sz="1800">
                <a:solidFill>
                  <a:srgbClr val="142C4D"/>
                </a:solidFill>
              </a:defRPr>
            </a:lvl3pPr>
            <a:lvl4pPr lvl="3">
              <a:lnSpc>
                <a:spcPct val="100000"/>
              </a:lnSpc>
              <a:spcBef>
                <a:spcPts val="0"/>
              </a:spcBef>
              <a:spcAft>
                <a:spcPts val="0"/>
              </a:spcAft>
              <a:buClr>
                <a:srgbClr val="142C4D"/>
              </a:buClr>
              <a:buSzPts val="1800"/>
              <a:buNone/>
              <a:defRPr sz="1800">
                <a:solidFill>
                  <a:srgbClr val="142C4D"/>
                </a:solidFill>
              </a:defRPr>
            </a:lvl4pPr>
            <a:lvl5pPr lvl="4">
              <a:lnSpc>
                <a:spcPct val="100000"/>
              </a:lnSpc>
              <a:spcBef>
                <a:spcPts val="0"/>
              </a:spcBef>
              <a:spcAft>
                <a:spcPts val="0"/>
              </a:spcAft>
              <a:buClr>
                <a:srgbClr val="142C4D"/>
              </a:buClr>
              <a:buSzPts val="1800"/>
              <a:buNone/>
              <a:defRPr sz="1800">
                <a:solidFill>
                  <a:srgbClr val="142C4D"/>
                </a:solidFill>
              </a:defRPr>
            </a:lvl5pPr>
            <a:lvl6pPr lvl="5">
              <a:lnSpc>
                <a:spcPct val="100000"/>
              </a:lnSpc>
              <a:spcBef>
                <a:spcPts val="0"/>
              </a:spcBef>
              <a:spcAft>
                <a:spcPts val="0"/>
              </a:spcAft>
              <a:buClr>
                <a:srgbClr val="142C4D"/>
              </a:buClr>
              <a:buSzPts val="1800"/>
              <a:buNone/>
              <a:defRPr sz="1800">
                <a:solidFill>
                  <a:srgbClr val="142C4D"/>
                </a:solidFill>
              </a:defRPr>
            </a:lvl6pPr>
            <a:lvl7pPr lvl="6">
              <a:lnSpc>
                <a:spcPct val="100000"/>
              </a:lnSpc>
              <a:spcBef>
                <a:spcPts val="0"/>
              </a:spcBef>
              <a:spcAft>
                <a:spcPts val="0"/>
              </a:spcAft>
              <a:buClr>
                <a:srgbClr val="142C4D"/>
              </a:buClr>
              <a:buSzPts val="1800"/>
              <a:buNone/>
              <a:defRPr sz="1800">
                <a:solidFill>
                  <a:srgbClr val="142C4D"/>
                </a:solidFill>
              </a:defRPr>
            </a:lvl7pPr>
            <a:lvl8pPr lvl="7">
              <a:lnSpc>
                <a:spcPct val="100000"/>
              </a:lnSpc>
              <a:spcBef>
                <a:spcPts val="0"/>
              </a:spcBef>
              <a:spcAft>
                <a:spcPts val="0"/>
              </a:spcAft>
              <a:buClr>
                <a:srgbClr val="142C4D"/>
              </a:buClr>
              <a:buSzPts val="1800"/>
              <a:buNone/>
              <a:defRPr sz="1800">
                <a:solidFill>
                  <a:srgbClr val="142C4D"/>
                </a:solidFill>
              </a:defRPr>
            </a:lvl8pPr>
            <a:lvl9pPr lvl="8">
              <a:lnSpc>
                <a:spcPct val="100000"/>
              </a:lnSpc>
              <a:spcBef>
                <a:spcPts val="0"/>
              </a:spcBef>
              <a:spcAft>
                <a:spcPts val="0"/>
              </a:spcAft>
              <a:buClr>
                <a:srgbClr val="142C4D"/>
              </a:buClr>
              <a:buSzPts val="1800"/>
              <a:buNone/>
              <a:defRPr sz="1800">
                <a:solidFill>
                  <a:srgbClr val="142C4D"/>
                </a:solidFill>
              </a:defRPr>
            </a:lvl9pPr>
          </a:lstStyle>
          <a:p/>
        </p:txBody>
      </p:sp>
      <p:sp>
        <p:nvSpPr>
          <p:cNvPr id="321" name="Google Shape;321;p46"/>
          <p:cNvSpPr txBox="1"/>
          <p:nvPr>
            <p:ph type="title"/>
          </p:nvPr>
        </p:nvSpPr>
        <p:spPr>
          <a:xfrm>
            <a:off x="732602" y="1929121"/>
            <a:ext cx="5649900" cy="734400"/>
          </a:xfrm>
          <a:prstGeom prst="rect">
            <a:avLst/>
          </a:prstGeom>
        </p:spPr>
        <p:txBody>
          <a:bodyPr anchorCtr="0" anchor="b" bIns="0" lIns="0" spcFirstLastPara="1" rIns="0" wrap="square" tIns="0">
            <a:noAutofit/>
          </a:bodyPr>
          <a:lstStyle>
            <a:lvl1pPr lvl="0">
              <a:lnSpc>
                <a:spcPct val="105000"/>
              </a:lnSpc>
              <a:spcBef>
                <a:spcPts val="0"/>
              </a:spcBef>
              <a:spcAft>
                <a:spcPts val="0"/>
              </a:spcAft>
              <a:buNone/>
              <a:defRPr sz="3500">
                <a:solidFill>
                  <a:srgbClr val="1D0C35"/>
                </a:solidFill>
              </a:defRPr>
            </a:lvl1pPr>
            <a:lvl2pPr lvl="1">
              <a:lnSpc>
                <a:spcPct val="105000"/>
              </a:lnSpc>
              <a:spcBef>
                <a:spcPts val="0"/>
              </a:spcBef>
              <a:spcAft>
                <a:spcPts val="0"/>
              </a:spcAft>
              <a:buNone/>
              <a:defRPr sz="3500">
                <a:solidFill>
                  <a:srgbClr val="142C4D"/>
                </a:solidFill>
              </a:defRPr>
            </a:lvl2pPr>
            <a:lvl3pPr lvl="2">
              <a:lnSpc>
                <a:spcPct val="105000"/>
              </a:lnSpc>
              <a:spcBef>
                <a:spcPts val="0"/>
              </a:spcBef>
              <a:spcAft>
                <a:spcPts val="0"/>
              </a:spcAft>
              <a:buNone/>
              <a:defRPr sz="3500">
                <a:solidFill>
                  <a:srgbClr val="142C4D"/>
                </a:solidFill>
              </a:defRPr>
            </a:lvl3pPr>
            <a:lvl4pPr lvl="3">
              <a:lnSpc>
                <a:spcPct val="105000"/>
              </a:lnSpc>
              <a:spcBef>
                <a:spcPts val="0"/>
              </a:spcBef>
              <a:spcAft>
                <a:spcPts val="0"/>
              </a:spcAft>
              <a:buNone/>
              <a:defRPr sz="3500">
                <a:solidFill>
                  <a:srgbClr val="142C4D"/>
                </a:solidFill>
              </a:defRPr>
            </a:lvl4pPr>
            <a:lvl5pPr lvl="4">
              <a:lnSpc>
                <a:spcPct val="105000"/>
              </a:lnSpc>
              <a:spcBef>
                <a:spcPts val="0"/>
              </a:spcBef>
              <a:spcAft>
                <a:spcPts val="0"/>
              </a:spcAft>
              <a:buNone/>
              <a:defRPr sz="3500">
                <a:solidFill>
                  <a:srgbClr val="142C4D"/>
                </a:solidFill>
              </a:defRPr>
            </a:lvl5pPr>
            <a:lvl6pPr lvl="5">
              <a:lnSpc>
                <a:spcPct val="105000"/>
              </a:lnSpc>
              <a:spcBef>
                <a:spcPts val="0"/>
              </a:spcBef>
              <a:spcAft>
                <a:spcPts val="0"/>
              </a:spcAft>
              <a:buNone/>
              <a:defRPr sz="3500">
                <a:solidFill>
                  <a:srgbClr val="142C4D"/>
                </a:solidFill>
              </a:defRPr>
            </a:lvl6pPr>
            <a:lvl7pPr lvl="6">
              <a:lnSpc>
                <a:spcPct val="105000"/>
              </a:lnSpc>
              <a:spcBef>
                <a:spcPts val="0"/>
              </a:spcBef>
              <a:spcAft>
                <a:spcPts val="0"/>
              </a:spcAft>
              <a:buNone/>
              <a:defRPr sz="3500">
                <a:solidFill>
                  <a:srgbClr val="142C4D"/>
                </a:solidFill>
              </a:defRPr>
            </a:lvl7pPr>
            <a:lvl8pPr lvl="7">
              <a:lnSpc>
                <a:spcPct val="105000"/>
              </a:lnSpc>
              <a:spcBef>
                <a:spcPts val="0"/>
              </a:spcBef>
              <a:spcAft>
                <a:spcPts val="0"/>
              </a:spcAft>
              <a:buNone/>
              <a:defRPr sz="3500">
                <a:solidFill>
                  <a:srgbClr val="142C4D"/>
                </a:solidFill>
              </a:defRPr>
            </a:lvl8pPr>
            <a:lvl9pPr lvl="8">
              <a:lnSpc>
                <a:spcPct val="105000"/>
              </a:lnSpc>
              <a:spcBef>
                <a:spcPts val="0"/>
              </a:spcBef>
              <a:spcAft>
                <a:spcPts val="0"/>
              </a:spcAft>
              <a:buNone/>
              <a:defRPr sz="3500">
                <a:solidFill>
                  <a:srgbClr val="142C4D"/>
                </a:solidFill>
              </a:defRPr>
            </a:lvl9pPr>
          </a:lstStyle>
          <a:p/>
        </p:txBody>
      </p:sp>
      <p:sp>
        <p:nvSpPr>
          <p:cNvPr id="322" name="Google Shape;322;p46"/>
          <p:cNvSpPr txBox="1"/>
          <p:nvPr>
            <p:ph idx="2" type="subTitle"/>
          </p:nvPr>
        </p:nvSpPr>
        <p:spPr>
          <a:xfrm>
            <a:off x="732489" y="3666987"/>
            <a:ext cx="1530300" cy="454200"/>
          </a:xfrm>
          <a:prstGeom prst="rect">
            <a:avLst/>
          </a:prstGeom>
        </p:spPr>
        <p:txBody>
          <a:bodyPr anchorCtr="0" anchor="t" bIns="0" lIns="0" spcFirstLastPara="1" rIns="0" wrap="square" tIns="0">
            <a:noAutofit/>
          </a:bodyPr>
          <a:lstStyle>
            <a:lvl1pPr lvl="0">
              <a:lnSpc>
                <a:spcPct val="135000"/>
              </a:lnSpc>
              <a:spcBef>
                <a:spcPts val="0"/>
              </a:spcBef>
              <a:spcAft>
                <a:spcPts val="0"/>
              </a:spcAft>
              <a:buClr>
                <a:srgbClr val="1D0C35"/>
              </a:buClr>
              <a:buSzPts val="900"/>
              <a:buNone/>
              <a:defRPr sz="900">
                <a:solidFill>
                  <a:srgbClr val="1D0C35"/>
                </a:solidFill>
              </a:defRPr>
            </a:lvl1pPr>
            <a:lvl2pPr lvl="1">
              <a:lnSpc>
                <a:spcPct val="135000"/>
              </a:lnSpc>
              <a:spcBef>
                <a:spcPts val="0"/>
              </a:spcBef>
              <a:spcAft>
                <a:spcPts val="0"/>
              </a:spcAft>
              <a:buClr>
                <a:srgbClr val="1D0C35"/>
              </a:buClr>
              <a:buSzPts val="900"/>
              <a:buNone/>
              <a:defRPr sz="900">
                <a:solidFill>
                  <a:srgbClr val="1D0C35"/>
                </a:solidFill>
              </a:defRPr>
            </a:lvl2pPr>
            <a:lvl3pPr lvl="2">
              <a:lnSpc>
                <a:spcPct val="135000"/>
              </a:lnSpc>
              <a:spcBef>
                <a:spcPts val="0"/>
              </a:spcBef>
              <a:spcAft>
                <a:spcPts val="0"/>
              </a:spcAft>
              <a:buClr>
                <a:srgbClr val="1D0C35"/>
              </a:buClr>
              <a:buSzPts val="900"/>
              <a:buNone/>
              <a:defRPr sz="900">
                <a:solidFill>
                  <a:srgbClr val="1D0C35"/>
                </a:solidFill>
              </a:defRPr>
            </a:lvl3pPr>
            <a:lvl4pPr lvl="3">
              <a:lnSpc>
                <a:spcPct val="135000"/>
              </a:lnSpc>
              <a:spcBef>
                <a:spcPts val="0"/>
              </a:spcBef>
              <a:spcAft>
                <a:spcPts val="0"/>
              </a:spcAft>
              <a:buClr>
                <a:srgbClr val="1D0C35"/>
              </a:buClr>
              <a:buSzPts val="900"/>
              <a:buNone/>
              <a:defRPr sz="900">
                <a:solidFill>
                  <a:srgbClr val="1D0C35"/>
                </a:solidFill>
              </a:defRPr>
            </a:lvl4pPr>
            <a:lvl5pPr lvl="4">
              <a:lnSpc>
                <a:spcPct val="135000"/>
              </a:lnSpc>
              <a:spcBef>
                <a:spcPts val="0"/>
              </a:spcBef>
              <a:spcAft>
                <a:spcPts val="0"/>
              </a:spcAft>
              <a:buClr>
                <a:srgbClr val="1D0C35"/>
              </a:buClr>
              <a:buSzPts val="900"/>
              <a:buNone/>
              <a:defRPr sz="900">
                <a:solidFill>
                  <a:srgbClr val="1D0C35"/>
                </a:solidFill>
              </a:defRPr>
            </a:lvl5pPr>
            <a:lvl6pPr lvl="5">
              <a:lnSpc>
                <a:spcPct val="135000"/>
              </a:lnSpc>
              <a:spcBef>
                <a:spcPts val="0"/>
              </a:spcBef>
              <a:spcAft>
                <a:spcPts val="0"/>
              </a:spcAft>
              <a:buClr>
                <a:srgbClr val="1D0C35"/>
              </a:buClr>
              <a:buSzPts val="900"/>
              <a:buNone/>
              <a:defRPr sz="900">
                <a:solidFill>
                  <a:srgbClr val="1D0C35"/>
                </a:solidFill>
              </a:defRPr>
            </a:lvl6pPr>
            <a:lvl7pPr lvl="6">
              <a:lnSpc>
                <a:spcPct val="135000"/>
              </a:lnSpc>
              <a:spcBef>
                <a:spcPts val="0"/>
              </a:spcBef>
              <a:spcAft>
                <a:spcPts val="0"/>
              </a:spcAft>
              <a:buClr>
                <a:srgbClr val="1D0C35"/>
              </a:buClr>
              <a:buSzPts val="900"/>
              <a:buNone/>
              <a:defRPr sz="900">
                <a:solidFill>
                  <a:srgbClr val="1D0C35"/>
                </a:solidFill>
              </a:defRPr>
            </a:lvl7pPr>
            <a:lvl8pPr lvl="7">
              <a:lnSpc>
                <a:spcPct val="135000"/>
              </a:lnSpc>
              <a:spcBef>
                <a:spcPts val="0"/>
              </a:spcBef>
              <a:spcAft>
                <a:spcPts val="0"/>
              </a:spcAft>
              <a:buClr>
                <a:srgbClr val="1D0C35"/>
              </a:buClr>
              <a:buSzPts val="900"/>
              <a:buNone/>
              <a:defRPr sz="900">
                <a:solidFill>
                  <a:srgbClr val="1D0C35"/>
                </a:solidFill>
              </a:defRPr>
            </a:lvl8pPr>
            <a:lvl9pPr lvl="8">
              <a:lnSpc>
                <a:spcPct val="135000"/>
              </a:lnSpc>
              <a:spcBef>
                <a:spcPts val="0"/>
              </a:spcBef>
              <a:spcAft>
                <a:spcPts val="0"/>
              </a:spcAft>
              <a:buClr>
                <a:srgbClr val="1D0C35"/>
              </a:buClr>
              <a:buSzPts val="900"/>
              <a:buNone/>
              <a:defRPr sz="900">
                <a:solidFill>
                  <a:srgbClr val="1D0C35"/>
                </a:solidFill>
              </a:defRPr>
            </a:lvl9pPr>
          </a:lstStyle>
          <a:p/>
        </p:txBody>
      </p:sp>
      <p:sp>
        <p:nvSpPr>
          <p:cNvPr id="323" name="Google Shape;323;p46"/>
          <p:cNvSpPr txBox="1"/>
          <p:nvPr>
            <p:ph idx="3" type="subTitle"/>
          </p:nvPr>
        </p:nvSpPr>
        <p:spPr>
          <a:xfrm>
            <a:off x="2523583" y="3666987"/>
            <a:ext cx="1530300" cy="454200"/>
          </a:xfrm>
          <a:prstGeom prst="rect">
            <a:avLst/>
          </a:prstGeom>
        </p:spPr>
        <p:txBody>
          <a:bodyPr anchorCtr="0" anchor="t" bIns="0" lIns="0" spcFirstLastPara="1" rIns="0" wrap="square" tIns="0">
            <a:noAutofit/>
          </a:bodyPr>
          <a:lstStyle>
            <a:lvl1pPr lvl="0">
              <a:lnSpc>
                <a:spcPct val="135000"/>
              </a:lnSpc>
              <a:spcBef>
                <a:spcPts val="0"/>
              </a:spcBef>
              <a:spcAft>
                <a:spcPts val="0"/>
              </a:spcAft>
              <a:buClr>
                <a:srgbClr val="1D0C35"/>
              </a:buClr>
              <a:buSzPts val="900"/>
              <a:buNone/>
              <a:defRPr sz="900">
                <a:solidFill>
                  <a:srgbClr val="1D0C35"/>
                </a:solidFill>
              </a:defRPr>
            </a:lvl1pPr>
            <a:lvl2pPr lvl="1">
              <a:lnSpc>
                <a:spcPct val="135000"/>
              </a:lnSpc>
              <a:spcBef>
                <a:spcPts val="0"/>
              </a:spcBef>
              <a:spcAft>
                <a:spcPts val="0"/>
              </a:spcAft>
              <a:buClr>
                <a:srgbClr val="1D0C35"/>
              </a:buClr>
              <a:buSzPts val="900"/>
              <a:buNone/>
              <a:defRPr sz="900">
                <a:solidFill>
                  <a:srgbClr val="1D0C35"/>
                </a:solidFill>
              </a:defRPr>
            </a:lvl2pPr>
            <a:lvl3pPr lvl="2">
              <a:lnSpc>
                <a:spcPct val="135000"/>
              </a:lnSpc>
              <a:spcBef>
                <a:spcPts val="0"/>
              </a:spcBef>
              <a:spcAft>
                <a:spcPts val="0"/>
              </a:spcAft>
              <a:buClr>
                <a:srgbClr val="1D0C35"/>
              </a:buClr>
              <a:buSzPts val="900"/>
              <a:buNone/>
              <a:defRPr sz="900">
                <a:solidFill>
                  <a:srgbClr val="1D0C35"/>
                </a:solidFill>
              </a:defRPr>
            </a:lvl3pPr>
            <a:lvl4pPr lvl="3">
              <a:lnSpc>
                <a:spcPct val="135000"/>
              </a:lnSpc>
              <a:spcBef>
                <a:spcPts val="0"/>
              </a:spcBef>
              <a:spcAft>
                <a:spcPts val="0"/>
              </a:spcAft>
              <a:buClr>
                <a:srgbClr val="1D0C35"/>
              </a:buClr>
              <a:buSzPts val="900"/>
              <a:buNone/>
              <a:defRPr sz="900">
                <a:solidFill>
                  <a:srgbClr val="1D0C35"/>
                </a:solidFill>
              </a:defRPr>
            </a:lvl4pPr>
            <a:lvl5pPr lvl="4">
              <a:lnSpc>
                <a:spcPct val="135000"/>
              </a:lnSpc>
              <a:spcBef>
                <a:spcPts val="0"/>
              </a:spcBef>
              <a:spcAft>
                <a:spcPts val="0"/>
              </a:spcAft>
              <a:buClr>
                <a:srgbClr val="1D0C35"/>
              </a:buClr>
              <a:buSzPts val="900"/>
              <a:buNone/>
              <a:defRPr sz="900">
                <a:solidFill>
                  <a:srgbClr val="1D0C35"/>
                </a:solidFill>
              </a:defRPr>
            </a:lvl5pPr>
            <a:lvl6pPr lvl="5">
              <a:lnSpc>
                <a:spcPct val="135000"/>
              </a:lnSpc>
              <a:spcBef>
                <a:spcPts val="0"/>
              </a:spcBef>
              <a:spcAft>
                <a:spcPts val="0"/>
              </a:spcAft>
              <a:buClr>
                <a:srgbClr val="1D0C35"/>
              </a:buClr>
              <a:buSzPts val="900"/>
              <a:buNone/>
              <a:defRPr sz="900">
                <a:solidFill>
                  <a:srgbClr val="1D0C35"/>
                </a:solidFill>
              </a:defRPr>
            </a:lvl6pPr>
            <a:lvl7pPr lvl="6">
              <a:lnSpc>
                <a:spcPct val="135000"/>
              </a:lnSpc>
              <a:spcBef>
                <a:spcPts val="0"/>
              </a:spcBef>
              <a:spcAft>
                <a:spcPts val="0"/>
              </a:spcAft>
              <a:buClr>
                <a:srgbClr val="1D0C35"/>
              </a:buClr>
              <a:buSzPts val="900"/>
              <a:buNone/>
              <a:defRPr sz="900">
                <a:solidFill>
                  <a:srgbClr val="1D0C35"/>
                </a:solidFill>
              </a:defRPr>
            </a:lvl7pPr>
            <a:lvl8pPr lvl="7">
              <a:lnSpc>
                <a:spcPct val="135000"/>
              </a:lnSpc>
              <a:spcBef>
                <a:spcPts val="0"/>
              </a:spcBef>
              <a:spcAft>
                <a:spcPts val="0"/>
              </a:spcAft>
              <a:buClr>
                <a:srgbClr val="1D0C35"/>
              </a:buClr>
              <a:buSzPts val="900"/>
              <a:buNone/>
              <a:defRPr sz="900">
                <a:solidFill>
                  <a:srgbClr val="1D0C35"/>
                </a:solidFill>
              </a:defRPr>
            </a:lvl8pPr>
            <a:lvl9pPr lvl="8">
              <a:lnSpc>
                <a:spcPct val="135000"/>
              </a:lnSpc>
              <a:spcBef>
                <a:spcPts val="0"/>
              </a:spcBef>
              <a:spcAft>
                <a:spcPts val="0"/>
              </a:spcAft>
              <a:buClr>
                <a:srgbClr val="1D0C35"/>
              </a:buClr>
              <a:buSzPts val="900"/>
              <a:buNone/>
              <a:defRPr sz="900">
                <a:solidFill>
                  <a:srgbClr val="1D0C35"/>
                </a:solidFill>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HS - Open Slide - Dark">
  <p:cSld name="TITLE_3_2">
    <p:bg>
      <p:bgPr>
        <a:blipFill>
          <a:blip r:embed="rId2">
            <a:alphaModFix/>
          </a:blip>
          <a:stretch>
            <a:fillRect/>
          </a:stretch>
        </a:blipFill>
      </p:bgPr>
    </p:bg>
    <p:spTree>
      <p:nvGrpSpPr>
        <p:cNvPr id="324" name="Shape 324"/>
        <p:cNvGrpSpPr/>
        <p:nvPr/>
      </p:nvGrpSpPr>
      <p:grpSpPr>
        <a:xfrm>
          <a:off x="0" y="0"/>
          <a:ext cx="0" cy="0"/>
          <a:chOff x="0" y="0"/>
          <a:chExt cx="0" cy="0"/>
        </a:xfrm>
      </p:grpSpPr>
      <p:sp>
        <p:nvSpPr>
          <p:cNvPr id="325" name="Google Shape;325;p47"/>
          <p:cNvSpPr txBox="1"/>
          <p:nvPr>
            <p:ph idx="1" type="subTitle"/>
          </p:nvPr>
        </p:nvSpPr>
        <p:spPr>
          <a:xfrm>
            <a:off x="732489" y="2797080"/>
            <a:ext cx="5649900" cy="685800"/>
          </a:xfrm>
          <a:prstGeom prst="rect">
            <a:avLst/>
          </a:prstGeom>
        </p:spPr>
        <p:txBody>
          <a:bodyPr anchorCtr="0" anchor="t" bIns="0" lIns="0" spcFirstLastPara="1" rIns="0" wrap="square" tIns="0">
            <a:noAutofit/>
          </a:bodyPr>
          <a:lstStyle>
            <a:lvl1pPr lvl="0">
              <a:lnSpc>
                <a:spcPct val="100000"/>
              </a:lnSpc>
              <a:spcBef>
                <a:spcPts val="0"/>
              </a:spcBef>
              <a:spcAft>
                <a:spcPts val="0"/>
              </a:spcAft>
              <a:buClr>
                <a:schemeClr val="lt1"/>
              </a:buClr>
              <a:buSzPts val="1800"/>
              <a:buNone/>
              <a:defRPr sz="1800">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326" name="Google Shape;326;p47"/>
          <p:cNvSpPr txBox="1"/>
          <p:nvPr>
            <p:ph type="title"/>
          </p:nvPr>
        </p:nvSpPr>
        <p:spPr>
          <a:xfrm>
            <a:off x="732602" y="1929121"/>
            <a:ext cx="5649900" cy="734400"/>
          </a:xfrm>
          <a:prstGeom prst="rect">
            <a:avLst/>
          </a:prstGeom>
        </p:spPr>
        <p:txBody>
          <a:bodyPr anchorCtr="0" anchor="b" bIns="0" lIns="0" spcFirstLastPara="1" rIns="0" wrap="square" tIns="0">
            <a:noAutofit/>
          </a:bodyPr>
          <a:lstStyle>
            <a:lvl1pPr lvl="0">
              <a:lnSpc>
                <a:spcPct val="105000"/>
              </a:lnSpc>
              <a:spcBef>
                <a:spcPts val="0"/>
              </a:spcBef>
              <a:spcAft>
                <a:spcPts val="0"/>
              </a:spcAft>
              <a:buNone/>
              <a:defRPr sz="3500">
                <a:solidFill>
                  <a:schemeClr val="lt1"/>
                </a:solidFill>
              </a:defRPr>
            </a:lvl1pPr>
            <a:lvl2pPr lvl="1">
              <a:lnSpc>
                <a:spcPct val="105000"/>
              </a:lnSpc>
              <a:spcBef>
                <a:spcPts val="0"/>
              </a:spcBef>
              <a:spcAft>
                <a:spcPts val="0"/>
              </a:spcAft>
              <a:buNone/>
              <a:defRPr sz="3500">
                <a:solidFill>
                  <a:schemeClr val="lt1"/>
                </a:solidFill>
              </a:defRPr>
            </a:lvl2pPr>
            <a:lvl3pPr lvl="2">
              <a:lnSpc>
                <a:spcPct val="105000"/>
              </a:lnSpc>
              <a:spcBef>
                <a:spcPts val="0"/>
              </a:spcBef>
              <a:spcAft>
                <a:spcPts val="0"/>
              </a:spcAft>
              <a:buNone/>
              <a:defRPr sz="3500">
                <a:solidFill>
                  <a:schemeClr val="lt1"/>
                </a:solidFill>
              </a:defRPr>
            </a:lvl3pPr>
            <a:lvl4pPr lvl="3">
              <a:lnSpc>
                <a:spcPct val="105000"/>
              </a:lnSpc>
              <a:spcBef>
                <a:spcPts val="0"/>
              </a:spcBef>
              <a:spcAft>
                <a:spcPts val="0"/>
              </a:spcAft>
              <a:buNone/>
              <a:defRPr sz="3500">
                <a:solidFill>
                  <a:schemeClr val="lt1"/>
                </a:solidFill>
              </a:defRPr>
            </a:lvl4pPr>
            <a:lvl5pPr lvl="4">
              <a:lnSpc>
                <a:spcPct val="105000"/>
              </a:lnSpc>
              <a:spcBef>
                <a:spcPts val="0"/>
              </a:spcBef>
              <a:spcAft>
                <a:spcPts val="0"/>
              </a:spcAft>
              <a:buNone/>
              <a:defRPr sz="3500">
                <a:solidFill>
                  <a:schemeClr val="lt1"/>
                </a:solidFill>
              </a:defRPr>
            </a:lvl5pPr>
            <a:lvl6pPr lvl="5">
              <a:lnSpc>
                <a:spcPct val="105000"/>
              </a:lnSpc>
              <a:spcBef>
                <a:spcPts val="0"/>
              </a:spcBef>
              <a:spcAft>
                <a:spcPts val="0"/>
              </a:spcAft>
              <a:buNone/>
              <a:defRPr sz="3500">
                <a:solidFill>
                  <a:schemeClr val="lt1"/>
                </a:solidFill>
              </a:defRPr>
            </a:lvl6pPr>
            <a:lvl7pPr lvl="6">
              <a:lnSpc>
                <a:spcPct val="105000"/>
              </a:lnSpc>
              <a:spcBef>
                <a:spcPts val="0"/>
              </a:spcBef>
              <a:spcAft>
                <a:spcPts val="0"/>
              </a:spcAft>
              <a:buNone/>
              <a:defRPr sz="3500">
                <a:solidFill>
                  <a:schemeClr val="lt1"/>
                </a:solidFill>
              </a:defRPr>
            </a:lvl7pPr>
            <a:lvl8pPr lvl="7">
              <a:lnSpc>
                <a:spcPct val="105000"/>
              </a:lnSpc>
              <a:spcBef>
                <a:spcPts val="0"/>
              </a:spcBef>
              <a:spcAft>
                <a:spcPts val="0"/>
              </a:spcAft>
              <a:buNone/>
              <a:defRPr sz="3500">
                <a:solidFill>
                  <a:schemeClr val="lt1"/>
                </a:solidFill>
              </a:defRPr>
            </a:lvl8pPr>
            <a:lvl9pPr lvl="8">
              <a:lnSpc>
                <a:spcPct val="105000"/>
              </a:lnSpc>
              <a:spcBef>
                <a:spcPts val="0"/>
              </a:spcBef>
              <a:spcAft>
                <a:spcPts val="0"/>
              </a:spcAft>
              <a:buNone/>
              <a:defRPr sz="3500">
                <a:solidFill>
                  <a:schemeClr val="lt1"/>
                </a:solidFill>
              </a:defRPr>
            </a:lvl9pPr>
          </a:lstStyle>
          <a:p/>
        </p:txBody>
      </p:sp>
      <p:sp>
        <p:nvSpPr>
          <p:cNvPr id="327" name="Google Shape;327;p47"/>
          <p:cNvSpPr txBox="1"/>
          <p:nvPr>
            <p:ph idx="2" type="subTitle"/>
          </p:nvPr>
        </p:nvSpPr>
        <p:spPr>
          <a:xfrm>
            <a:off x="732489" y="3666987"/>
            <a:ext cx="1530300" cy="454200"/>
          </a:xfrm>
          <a:prstGeom prst="rect">
            <a:avLst/>
          </a:prstGeom>
        </p:spPr>
        <p:txBody>
          <a:bodyPr anchorCtr="0" anchor="t" bIns="0" lIns="0" spcFirstLastPara="1" rIns="0" wrap="square" tIns="0">
            <a:noAutofit/>
          </a:bodyPr>
          <a:lstStyle>
            <a:lvl1pPr lvl="0">
              <a:lnSpc>
                <a:spcPct val="135000"/>
              </a:lnSpc>
              <a:spcBef>
                <a:spcPts val="0"/>
              </a:spcBef>
              <a:spcAft>
                <a:spcPts val="0"/>
              </a:spcAft>
              <a:buClr>
                <a:schemeClr val="lt1"/>
              </a:buClr>
              <a:buSzPts val="900"/>
              <a:buNone/>
              <a:defRPr sz="900">
                <a:solidFill>
                  <a:schemeClr val="lt1"/>
                </a:solidFill>
              </a:defRPr>
            </a:lvl1pPr>
            <a:lvl2pPr lvl="1">
              <a:lnSpc>
                <a:spcPct val="135000"/>
              </a:lnSpc>
              <a:spcBef>
                <a:spcPts val="0"/>
              </a:spcBef>
              <a:spcAft>
                <a:spcPts val="0"/>
              </a:spcAft>
              <a:buClr>
                <a:schemeClr val="lt1"/>
              </a:buClr>
              <a:buSzPts val="900"/>
              <a:buNone/>
              <a:defRPr sz="900">
                <a:solidFill>
                  <a:schemeClr val="lt1"/>
                </a:solidFill>
              </a:defRPr>
            </a:lvl2pPr>
            <a:lvl3pPr lvl="2">
              <a:lnSpc>
                <a:spcPct val="135000"/>
              </a:lnSpc>
              <a:spcBef>
                <a:spcPts val="0"/>
              </a:spcBef>
              <a:spcAft>
                <a:spcPts val="0"/>
              </a:spcAft>
              <a:buClr>
                <a:schemeClr val="lt1"/>
              </a:buClr>
              <a:buSzPts val="900"/>
              <a:buNone/>
              <a:defRPr sz="900">
                <a:solidFill>
                  <a:schemeClr val="lt1"/>
                </a:solidFill>
              </a:defRPr>
            </a:lvl3pPr>
            <a:lvl4pPr lvl="3">
              <a:lnSpc>
                <a:spcPct val="135000"/>
              </a:lnSpc>
              <a:spcBef>
                <a:spcPts val="0"/>
              </a:spcBef>
              <a:spcAft>
                <a:spcPts val="0"/>
              </a:spcAft>
              <a:buClr>
                <a:schemeClr val="lt1"/>
              </a:buClr>
              <a:buSzPts val="900"/>
              <a:buNone/>
              <a:defRPr sz="900">
                <a:solidFill>
                  <a:schemeClr val="lt1"/>
                </a:solidFill>
              </a:defRPr>
            </a:lvl4pPr>
            <a:lvl5pPr lvl="4">
              <a:lnSpc>
                <a:spcPct val="135000"/>
              </a:lnSpc>
              <a:spcBef>
                <a:spcPts val="0"/>
              </a:spcBef>
              <a:spcAft>
                <a:spcPts val="0"/>
              </a:spcAft>
              <a:buClr>
                <a:schemeClr val="lt1"/>
              </a:buClr>
              <a:buSzPts val="900"/>
              <a:buNone/>
              <a:defRPr sz="900">
                <a:solidFill>
                  <a:schemeClr val="lt1"/>
                </a:solidFill>
              </a:defRPr>
            </a:lvl5pPr>
            <a:lvl6pPr lvl="5">
              <a:lnSpc>
                <a:spcPct val="135000"/>
              </a:lnSpc>
              <a:spcBef>
                <a:spcPts val="0"/>
              </a:spcBef>
              <a:spcAft>
                <a:spcPts val="0"/>
              </a:spcAft>
              <a:buClr>
                <a:schemeClr val="lt1"/>
              </a:buClr>
              <a:buSzPts val="900"/>
              <a:buNone/>
              <a:defRPr sz="900">
                <a:solidFill>
                  <a:schemeClr val="lt1"/>
                </a:solidFill>
              </a:defRPr>
            </a:lvl6pPr>
            <a:lvl7pPr lvl="6">
              <a:lnSpc>
                <a:spcPct val="135000"/>
              </a:lnSpc>
              <a:spcBef>
                <a:spcPts val="0"/>
              </a:spcBef>
              <a:spcAft>
                <a:spcPts val="0"/>
              </a:spcAft>
              <a:buClr>
                <a:schemeClr val="lt1"/>
              </a:buClr>
              <a:buSzPts val="900"/>
              <a:buNone/>
              <a:defRPr sz="900">
                <a:solidFill>
                  <a:schemeClr val="lt1"/>
                </a:solidFill>
              </a:defRPr>
            </a:lvl7pPr>
            <a:lvl8pPr lvl="7">
              <a:lnSpc>
                <a:spcPct val="135000"/>
              </a:lnSpc>
              <a:spcBef>
                <a:spcPts val="0"/>
              </a:spcBef>
              <a:spcAft>
                <a:spcPts val="0"/>
              </a:spcAft>
              <a:buClr>
                <a:schemeClr val="lt1"/>
              </a:buClr>
              <a:buSzPts val="900"/>
              <a:buNone/>
              <a:defRPr sz="900">
                <a:solidFill>
                  <a:schemeClr val="lt1"/>
                </a:solidFill>
              </a:defRPr>
            </a:lvl8pPr>
            <a:lvl9pPr lvl="8">
              <a:lnSpc>
                <a:spcPct val="135000"/>
              </a:lnSpc>
              <a:spcBef>
                <a:spcPts val="0"/>
              </a:spcBef>
              <a:spcAft>
                <a:spcPts val="0"/>
              </a:spcAft>
              <a:buClr>
                <a:schemeClr val="lt1"/>
              </a:buClr>
              <a:buSzPts val="900"/>
              <a:buNone/>
              <a:defRPr sz="900">
                <a:solidFill>
                  <a:schemeClr val="lt1"/>
                </a:solidFill>
              </a:defRPr>
            </a:lvl9pPr>
          </a:lstStyle>
          <a:p/>
        </p:txBody>
      </p:sp>
      <p:sp>
        <p:nvSpPr>
          <p:cNvPr id="328" name="Google Shape;328;p47"/>
          <p:cNvSpPr txBox="1"/>
          <p:nvPr>
            <p:ph idx="3" type="subTitle"/>
          </p:nvPr>
        </p:nvSpPr>
        <p:spPr>
          <a:xfrm>
            <a:off x="2523583" y="3666987"/>
            <a:ext cx="1530300" cy="454200"/>
          </a:xfrm>
          <a:prstGeom prst="rect">
            <a:avLst/>
          </a:prstGeom>
        </p:spPr>
        <p:txBody>
          <a:bodyPr anchorCtr="0" anchor="t" bIns="0" lIns="0" spcFirstLastPara="1" rIns="0" wrap="square" tIns="0">
            <a:noAutofit/>
          </a:bodyPr>
          <a:lstStyle>
            <a:lvl1pPr lvl="0">
              <a:lnSpc>
                <a:spcPct val="135000"/>
              </a:lnSpc>
              <a:spcBef>
                <a:spcPts val="0"/>
              </a:spcBef>
              <a:spcAft>
                <a:spcPts val="0"/>
              </a:spcAft>
              <a:buClr>
                <a:schemeClr val="lt1"/>
              </a:buClr>
              <a:buSzPts val="900"/>
              <a:buNone/>
              <a:defRPr sz="900">
                <a:solidFill>
                  <a:schemeClr val="lt1"/>
                </a:solidFill>
              </a:defRPr>
            </a:lvl1pPr>
            <a:lvl2pPr lvl="1">
              <a:lnSpc>
                <a:spcPct val="135000"/>
              </a:lnSpc>
              <a:spcBef>
                <a:spcPts val="0"/>
              </a:spcBef>
              <a:spcAft>
                <a:spcPts val="0"/>
              </a:spcAft>
              <a:buClr>
                <a:schemeClr val="lt1"/>
              </a:buClr>
              <a:buSzPts val="900"/>
              <a:buNone/>
              <a:defRPr sz="900">
                <a:solidFill>
                  <a:schemeClr val="lt1"/>
                </a:solidFill>
              </a:defRPr>
            </a:lvl2pPr>
            <a:lvl3pPr lvl="2">
              <a:lnSpc>
                <a:spcPct val="135000"/>
              </a:lnSpc>
              <a:spcBef>
                <a:spcPts val="0"/>
              </a:spcBef>
              <a:spcAft>
                <a:spcPts val="0"/>
              </a:spcAft>
              <a:buClr>
                <a:schemeClr val="lt1"/>
              </a:buClr>
              <a:buSzPts val="900"/>
              <a:buNone/>
              <a:defRPr sz="900">
                <a:solidFill>
                  <a:schemeClr val="lt1"/>
                </a:solidFill>
              </a:defRPr>
            </a:lvl3pPr>
            <a:lvl4pPr lvl="3">
              <a:lnSpc>
                <a:spcPct val="135000"/>
              </a:lnSpc>
              <a:spcBef>
                <a:spcPts val="0"/>
              </a:spcBef>
              <a:spcAft>
                <a:spcPts val="0"/>
              </a:spcAft>
              <a:buClr>
                <a:schemeClr val="lt1"/>
              </a:buClr>
              <a:buSzPts val="900"/>
              <a:buNone/>
              <a:defRPr sz="900">
                <a:solidFill>
                  <a:schemeClr val="lt1"/>
                </a:solidFill>
              </a:defRPr>
            </a:lvl4pPr>
            <a:lvl5pPr lvl="4">
              <a:lnSpc>
                <a:spcPct val="135000"/>
              </a:lnSpc>
              <a:spcBef>
                <a:spcPts val="0"/>
              </a:spcBef>
              <a:spcAft>
                <a:spcPts val="0"/>
              </a:spcAft>
              <a:buClr>
                <a:schemeClr val="lt1"/>
              </a:buClr>
              <a:buSzPts val="900"/>
              <a:buNone/>
              <a:defRPr sz="900">
                <a:solidFill>
                  <a:schemeClr val="lt1"/>
                </a:solidFill>
              </a:defRPr>
            </a:lvl5pPr>
            <a:lvl6pPr lvl="5">
              <a:lnSpc>
                <a:spcPct val="135000"/>
              </a:lnSpc>
              <a:spcBef>
                <a:spcPts val="0"/>
              </a:spcBef>
              <a:spcAft>
                <a:spcPts val="0"/>
              </a:spcAft>
              <a:buClr>
                <a:schemeClr val="lt1"/>
              </a:buClr>
              <a:buSzPts val="900"/>
              <a:buNone/>
              <a:defRPr sz="900">
                <a:solidFill>
                  <a:schemeClr val="lt1"/>
                </a:solidFill>
              </a:defRPr>
            </a:lvl6pPr>
            <a:lvl7pPr lvl="6">
              <a:lnSpc>
                <a:spcPct val="135000"/>
              </a:lnSpc>
              <a:spcBef>
                <a:spcPts val="0"/>
              </a:spcBef>
              <a:spcAft>
                <a:spcPts val="0"/>
              </a:spcAft>
              <a:buClr>
                <a:schemeClr val="lt1"/>
              </a:buClr>
              <a:buSzPts val="900"/>
              <a:buNone/>
              <a:defRPr sz="900">
                <a:solidFill>
                  <a:schemeClr val="lt1"/>
                </a:solidFill>
              </a:defRPr>
            </a:lvl7pPr>
            <a:lvl8pPr lvl="7">
              <a:lnSpc>
                <a:spcPct val="135000"/>
              </a:lnSpc>
              <a:spcBef>
                <a:spcPts val="0"/>
              </a:spcBef>
              <a:spcAft>
                <a:spcPts val="0"/>
              </a:spcAft>
              <a:buClr>
                <a:schemeClr val="lt1"/>
              </a:buClr>
              <a:buSzPts val="900"/>
              <a:buNone/>
              <a:defRPr sz="900">
                <a:solidFill>
                  <a:schemeClr val="lt1"/>
                </a:solidFill>
              </a:defRPr>
            </a:lvl8pPr>
            <a:lvl9pPr lvl="8">
              <a:lnSpc>
                <a:spcPct val="135000"/>
              </a:lnSpc>
              <a:spcBef>
                <a:spcPts val="0"/>
              </a:spcBef>
              <a:spcAft>
                <a:spcPts val="0"/>
              </a:spcAft>
              <a:buClr>
                <a:schemeClr val="lt1"/>
              </a:buClr>
              <a:buSzPts val="900"/>
              <a:buNone/>
              <a:defRPr sz="900">
                <a:solidFill>
                  <a:schemeClr val="lt1"/>
                </a:solidFill>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HS+AF - Open Slide - Dark">
  <p:cSld name="TITLE_3_2_1">
    <p:bg>
      <p:bgPr>
        <a:blipFill>
          <a:blip r:embed="rId2">
            <a:alphaModFix/>
          </a:blip>
          <a:stretch>
            <a:fillRect/>
          </a:stretch>
        </a:blipFill>
      </p:bgPr>
    </p:bg>
    <p:spTree>
      <p:nvGrpSpPr>
        <p:cNvPr id="329" name="Shape 329"/>
        <p:cNvGrpSpPr/>
        <p:nvPr/>
      </p:nvGrpSpPr>
      <p:grpSpPr>
        <a:xfrm>
          <a:off x="0" y="0"/>
          <a:ext cx="0" cy="0"/>
          <a:chOff x="0" y="0"/>
          <a:chExt cx="0" cy="0"/>
        </a:xfrm>
      </p:grpSpPr>
      <p:sp>
        <p:nvSpPr>
          <p:cNvPr id="330" name="Google Shape;330;p48"/>
          <p:cNvSpPr txBox="1"/>
          <p:nvPr>
            <p:ph idx="1" type="subTitle"/>
          </p:nvPr>
        </p:nvSpPr>
        <p:spPr>
          <a:xfrm>
            <a:off x="732489" y="2797080"/>
            <a:ext cx="5649900" cy="685800"/>
          </a:xfrm>
          <a:prstGeom prst="rect">
            <a:avLst/>
          </a:prstGeom>
        </p:spPr>
        <p:txBody>
          <a:bodyPr anchorCtr="0" anchor="t" bIns="0" lIns="0" spcFirstLastPara="1" rIns="0" wrap="square" tIns="0">
            <a:noAutofit/>
          </a:bodyPr>
          <a:lstStyle>
            <a:lvl1pPr lvl="0">
              <a:lnSpc>
                <a:spcPct val="100000"/>
              </a:lnSpc>
              <a:spcBef>
                <a:spcPts val="0"/>
              </a:spcBef>
              <a:spcAft>
                <a:spcPts val="0"/>
              </a:spcAft>
              <a:buClr>
                <a:schemeClr val="lt1"/>
              </a:buClr>
              <a:buSzPts val="1800"/>
              <a:buNone/>
              <a:defRPr sz="1800">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331" name="Google Shape;331;p48"/>
          <p:cNvSpPr txBox="1"/>
          <p:nvPr>
            <p:ph type="title"/>
          </p:nvPr>
        </p:nvSpPr>
        <p:spPr>
          <a:xfrm>
            <a:off x="732602" y="1929121"/>
            <a:ext cx="5649900" cy="734400"/>
          </a:xfrm>
          <a:prstGeom prst="rect">
            <a:avLst/>
          </a:prstGeom>
        </p:spPr>
        <p:txBody>
          <a:bodyPr anchorCtr="0" anchor="b" bIns="0" lIns="0" spcFirstLastPara="1" rIns="0" wrap="square" tIns="0">
            <a:noAutofit/>
          </a:bodyPr>
          <a:lstStyle>
            <a:lvl1pPr lvl="0">
              <a:lnSpc>
                <a:spcPct val="105000"/>
              </a:lnSpc>
              <a:spcBef>
                <a:spcPts val="0"/>
              </a:spcBef>
              <a:spcAft>
                <a:spcPts val="0"/>
              </a:spcAft>
              <a:buNone/>
              <a:defRPr sz="3500">
                <a:solidFill>
                  <a:schemeClr val="lt1"/>
                </a:solidFill>
              </a:defRPr>
            </a:lvl1pPr>
            <a:lvl2pPr lvl="1">
              <a:lnSpc>
                <a:spcPct val="105000"/>
              </a:lnSpc>
              <a:spcBef>
                <a:spcPts val="0"/>
              </a:spcBef>
              <a:spcAft>
                <a:spcPts val="0"/>
              </a:spcAft>
              <a:buNone/>
              <a:defRPr sz="3500">
                <a:solidFill>
                  <a:schemeClr val="lt1"/>
                </a:solidFill>
              </a:defRPr>
            </a:lvl2pPr>
            <a:lvl3pPr lvl="2">
              <a:lnSpc>
                <a:spcPct val="105000"/>
              </a:lnSpc>
              <a:spcBef>
                <a:spcPts val="0"/>
              </a:spcBef>
              <a:spcAft>
                <a:spcPts val="0"/>
              </a:spcAft>
              <a:buNone/>
              <a:defRPr sz="3500">
                <a:solidFill>
                  <a:schemeClr val="lt1"/>
                </a:solidFill>
              </a:defRPr>
            </a:lvl3pPr>
            <a:lvl4pPr lvl="3">
              <a:lnSpc>
                <a:spcPct val="105000"/>
              </a:lnSpc>
              <a:spcBef>
                <a:spcPts val="0"/>
              </a:spcBef>
              <a:spcAft>
                <a:spcPts val="0"/>
              </a:spcAft>
              <a:buNone/>
              <a:defRPr sz="3500">
                <a:solidFill>
                  <a:schemeClr val="lt1"/>
                </a:solidFill>
              </a:defRPr>
            </a:lvl4pPr>
            <a:lvl5pPr lvl="4">
              <a:lnSpc>
                <a:spcPct val="105000"/>
              </a:lnSpc>
              <a:spcBef>
                <a:spcPts val="0"/>
              </a:spcBef>
              <a:spcAft>
                <a:spcPts val="0"/>
              </a:spcAft>
              <a:buNone/>
              <a:defRPr sz="3500">
                <a:solidFill>
                  <a:schemeClr val="lt1"/>
                </a:solidFill>
              </a:defRPr>
            </a:lvl5pPr>
            <a:lvl6pPr lvl="5">
              <a:lnSpc>
                <a:spcPct val="105000"/>
              </a:lnSpc>
              <a:spcBef>
                <a:spcPts val="0"/>
              </a:spcBef>
              <a:spcAft>
                <a:spcPts val="0"/>
              </a:spcAft>
              <a:buNone/>
              <a:defRPr sz="3500">
                <a:solidFill>
                  <a:schemeClr val="lt1"/>
                </a:solidFill>
              </a:defRPr>
            </a:lvl6pPr>
            <a:lvl7pPr lvl="6">
              <a:lnSpc>
                <a:spcPct val="105000"/>
              </a:lnSpc>
              <a:spcBef>
                <a:spcPts val="0"/>
              </a:spcBef>
              <a:spcAft>
                <a:spcPts val="0"/>
              </a:spcAft>
              <a:buNone/>
              <a:defRPr sz="3500">
                <a:solidFill>
                  <a:schemeClr val="lt1"/>
                </a:solidFill>
              </a:defRPr>
            </a:lvl7pPr>
            <a:lvl8pPr lvl="7">
              <a:lnSpc>
                <a:spcPct val="105000"/>
              </a:lnSpc>
              <a:spcBef>
                <a:spcPts val="0"/>
              </a:spcBef>
              <a:spcAft>
                <a:spcPts val="0"/>
              </a:spcAft>
              <a:buNone/>
              <a:defRPr sz="3500">
                <a:solidFill>
                  <a:schemeClr val="lt1"/>
                </a:solidFill>
              </a:defRPr>
            </a:lvl8pPr>
            <a:lvl9pPr lvl="8">
              <a:lnSpc>
                <a:spcPct val="105000"/>
              </a:lnSpc>
              <a:spcBef>
                <a:spcPts val="0"/>
              </a:spcBef>
              <a:spcAft>
                <a:spcPts val="0"/>
              </a:spcAft>
              <a:buNone/>
              <a:defRPr sz="3500">
                <a:solidFill>
                  <a:schemeClr val="lt1"/>
                </a:solidFill>
              </a:defRPr>
            </a:lvl9pPr>
          </a:lstStyle>
          <a:p/>
        </p:txBody>
      </p:sp>
      <p:sp>
        <p:nvSpPr>
          <p:cNvPr id="332" name="Google Shape;332;p48"/>
          <p:cNvSpPr txBox="1"/>
          <p:nvPr>
            <p:ph idx="2" type="subTitle"/>
          </p:nvPr>
        </p:nvSpPr>
        <p:spPr>
          <a:xfrm>
            <a:off x="732489" y="3666987"/>
            <a:ext cx="1530300" cy="454200"/>
          </a:xfrm>
          <a:prstGeom prst="rect">
            <a:avLst/>
          </a:prstGeom>
        </p:spPr>
        <p:txBody>
          <a:bodyPr anchorCtr="0" anchor="t" bIns="0" lIns="0" spcFirstLastPara="1" rIns="0" wrap="square" tIns="0">
            <a:noAutofit/>
          </a:bodyPr>
          <a:lstStyle>
            <a:lvl1pPr lvl="0">
              <a:lnSpc>
                <a:spcPct val="135000"/>
              </a:lnSpc>
              <a:spcBef>
                <a:spcPts val="0"/>
              </a:spcBef>
              <a:spcAft>
                <a:spcPts val="0"/>
              </a:spcAft>
              <a:buClr>
                <a:schemeClr val="lt1"/>
              </a:buClr>
              <a:buSzPts val="900"/>
              <a:buNone/>
              <a:defRPr sz="900">
                <a:solidFill>
                  <a:schemeClr val="lt1"/>
                </a:solidFill>
              </a:defRPr>
            </a:lvl1pPr>
            <a:lvl2pPr lvl="1">
              <a:lnSpc>
                <a:spcPct val="135000"/>
              </a:lnSpc>
              <a:spcBef>
                <a:spcPts val="0"/>
              </a:spcBef>
              <a:spcAft>
                <a:spcPts val="0"/>
              </a:spcAft>
              <a:buClr>
                <a:schemeClr val="lt1"/>
              </a:buClr>
              <a:buSzPts val="900"/>
              <a:buNone/>
              <a:defRPr sz="900">
                <a:solidFill>
                  <a:schemeClr val="lt1"/>
                </a:solidFill>
              </a:defRPr>
            </a:lvl2pPr>
            <a:lvl3pPr lvl="2">
              <a:lnSpc>
                <a:spcPct val="135000"/>
              </a:lnSpc>
              <a:spcBef>
                <a:spcPts val="0"/>
              </a:spcBef>
              <a:spcAft>
                <a:spcPts val="0"/>
              </a:spcAft>
              <a:buClr>
                <a:schemeClr val="lt1"/>
              </a:buClr>
              <a:buSzPts val="900"/>
              <a:buNone/>
              <a:defRPr sz="900">
                <a:solidFill>
                  <a:schemeClr val="lt1"/>
                </a:solidFill>
              </a:defRPr>
            </a:lvl3pPr>
            <a:lvl4pPr lvl="3">
              <a:lnSpc>
                <a:spcPct val="135000"/>
              </a:lnSpc>
              <a:spcBef>
                <a:spcPts val="0"/>
              </a:spcBef>
              <a:spcAft>
                <a:spcPts val="0"/>
              </a:spcAft>
              <a:buClr>
                <a:schemeClr val="lt1"/>
              </a:buClr>
              <a:buSzPts val="900"/>
              <a:buNone/>
              <a:defRPr sz="900">
                <a:solidFill>
                  <a:schemeClr val="lt1"/>
                </a:solidFill>
              </a:defRPr>
            </a:lvl4pPr>
            <a:lvl5pPr lvl="4">
              <a:lnSpc>
                <a:spcPct val="135000"/>
              </a:lnSpc>
              <a:spcBef>
                <a:spcPts val="0"/>
              </a:spcBef>
              <a:spcAft>
                <a:spcPts val="0"/>
              </a:spcAft>
              <a:buClr>
                <a:schemeClr val="lt1"/>
              </a:buClr>
              <a:buSzPts val="900"/>
              <a:buNone/>
              <a:defRPr sz="900">
                <a:solidFill>
                  <a:schemeClr val="lt1"/>
                </a:solidFill>
              </a:defRPr>
            </a:lvl5pPr>
            <a:lvl6pPr lvl="5">
              <a:lnSpc>
                <a:spcPct val="135000"/>
              </a:lnSpc>
              <a:spcBef>
                <a:spcPts val="0"/>
              </a:spcBef>
              <a:spcAft>
                <a:spcPts val="0"/>
              </a:spcAft>
              <a:buClr>
                <a:schemeClr val="lt1"/>
              </a:buClr>
              <a:buSzPts val="900"/>
              <a:buNone/>
              <a:defRPr sz="900">
                <a:solidFill>
                  <a:schemeClr val="lt1"/>
                </a:solidFill>
              </a:defRPr>
            </a:lvl6pPr>
            <a:lvl7pPr lvl="6">
              <a:lnSpc>
                <a:spcPct val="135000"/>
              </a:lnSpc>
              <a:spcBef>
                <a:spcPts val="0"/>
              </a:spcBef>
              <a:spcAft>
                <a:spcPts val="0"/>
              </a:spcAft>
              <a:buClr>
                <a:schemeClr val="lt1"/>
              </a:buClr>
              <a:buSzPts val="900"/>
              <a:buNone/>
              <a:defRPr sz="900">
                <a:solidFill>
                  <a:schemeClr val="lt1"/>
                </a:solidFill>
              </a:defRPr>
            </a:lvl7pPr>
            <a:lvl8pPr lvl="7">
              <a:lnSpc>
                <a:spcPct val="135000"/>
              </a:lnSpc>
              <a:spcBef>
                <a:spcPts val="0"/>
              </a:spcBef>
              <a:spcAft>
                <a:spcPts val="0"/>
              </a:spcAft>
              <a:buClr>
                <a:schemeClr val="lt1"/>
              </a:buClr>
              <a:buSzPts val="900"/>
              <a:buNone/>
              <a:defRPr sz="900">
                <a:solidFill>
                  <a:schemeClr val="lt1"/>
                </a:solidFill>
              </a:defRPr>
            </a:lvl8pPr>
            <a:lvl9pPr lvl="8">
              <a:lnSpc>
                <a:spcPct val="135000"/>
              </a:lnSpc>
              <a:spcBef>
                <a:spcPts val="0"/>
              </a:spcBef>
              <a:spcAft>
                <a:spcPts val="0"/>
              </a:spcAft>
              <a:buClr>
                <a:schemeClr val="lt1"/>
              </a:buClr>
              <a:buSzPts val="900"/>
              <a:buNone/>
              <a:defRPr sz="900">
                <a:solidFill>
                  <a:schemeClr val="lt1"/>
                </a:solidFill>
              </a:defRPr>
            </a:lvl9pPr>
          </a:lstStyle>
          <a:p/>
        </p:txBody>
      </p:sp>
      <p:sp>
        <p:nvSpPr>
          <p:cNvPr id="333" name="Google Shape;333;p48"/>
          <p:cNvSpPr txBox="1"/>
          <p:nvPr>
            <p:ph idx="3" type="subTitle"/>
          </p:nvPr>
        </p:nvSpPr>
        <p:spPr>
          <a:xfrm>
            <a:off x="2523583" y="3666987"/>
            <a:ext cx="1530300" cy="454200"/>
          </a:xfrm>
          <a:prstGeom prst="rect">
            <a:avLst/>
          </a:prstGeom>
        </p:spPr>
        <p:txBody>
          <a:bodyPr anchorCtr="0" anchor="t" bIns="0" lIns="0" spcFirstLastPara="1" rIns="0" wrap="square" tIns="0">
            <a:noAutofit/>
          </a:bodyPr>
          <a:lstStyle>
            <a:lvl1pPr lvl="0">
              <a:lnSpc>
                <a:spcPct val="135000"/>
              </a:lnSpc>
              <a:spcBef>
                <a:spcPts val="0"/>
              </a:spcBef>
              <a:spcAft>
                <a:spcPts val="0"/>
              </a:spcAft>
              <a:buClr>
                <a:schemeClr val="lt1"/>
              </a:buClr>
              <a:buSzPts val="900"/>
              <a:buNone/>
              <a:defRPr sz="900">
                <a:solidFill>
                  <a:schemeClr val="lt1"/>
                </a:solidFill>
              </a:defRPr>
            </a:lvl1pPr>
            <a:lvl2pPr lvl="1">
              <a:lnSpc>
                <a:spcPct val="135000"/>
              </a:lnSpc>
              <a:spcBef>
                <a:spcPts val="0"/>
              </a:spcBef>
              <a:spcAft>
                <a:spcPts val="0"/>
              </a:spcAft>
              <a:buClr>
                <a:schemeClr val="lt1"/>
              </a:buClr>
              <a:buSzPts val="900"/>
              <a:buNone/>
              <a:defRPr sz="900">
                <a:solidFill>
                  <a:schemeClr val="lt1"/>
                </a:solidFill>
              </a:defRPr>
            </a:lvl2pPr>
            <a:lvl3pPr lvl="2">
              <a:lnSpc>
                <a:spcPct val="135000"/>
              </a:lnSpc>
              <a:spcBef>
                <a:spcPts val="0"/>
              </a:spcBef>
              <a:spcAft>
                <a:spcPts val="0"/>
              </a:spcAft>
              <a:buClr>
                <a:schemeClr val="lt1"/>
              </a:buClr>
              <a:buSzPts val="900"/>
              <a:buNone/>
              <a:defRPr sz="900">
                <a:solidFill>
                  <a:schemeClr val="lt1"/>
                </a:solidFill>
              </a:defRPr>
            </a:lvl3pPr>
            <a:lvl4pPr lvl="3">
              <a:lnSpc>
                <a:spcPct val="135000"/>
              </a:lnSpc>
              <a:spcBef>
                <a:spcPts val="0"/>
              </a:spcBef>
              <a:spcAft>
                <a:spcPts val="0"/>
              </a:spcAft>
              <a:buClr>
                <a:schemeClr val="lt1"/>
              </a:buClr>
              <a:buSzPts val="900"/>
              <a:buNone/>
              <a:defRPr sz="900">
                <a:solidFill>
                  <a:schemeClr val="lt1"/>
                </a:solidFill>
              </a:defRPr>
            </a:lvl4pPr>
            <a:lvl5pPr lvl="4">
              <a:lnSpc>
                <a:spcPct val="135000"/>
              </a:lnSpc>
              <a:spcBef>
                <a:spcPts val="0"/>
              </a:spcBef>
              <a:spcAft>
                <a:spcPts val="0"/>
              </a:spcAft>
              <a:buClr>
                <a:schemeClr val="lt1"/>
              </a:buClr>
              <a:buSzPts val="900"/>
              <a:buNone/>
              <a:defRPr sz="900">
                <a:solidFill>
                  <a:schemeClr val="lt1"/>
                </a:solidFill>
              </a:defRPr>
            </a:lvl5pPr>
            <a:lvl6pPr lvl="5">
              <a:lnSpc>
                <a:spcPct val="135000"/>
              </a:lnSpc>
              <a:spcBef>
                <a:spcPts val="0"/>
              </a:spcBef>
              <a:spcAft>
                <a:spcPts val="0"/>
              </a:spcAft>
              <a:buClr>
                <a:schemeClr val="lt1"/>
              </a:buClr>
              <a:buSzPts val="900"/>
              <a:buNone/>
              <a:defRPr sz="900">
                <a:solidFill>
                  <a:schemeClr val="lt1"/>
                </a:solidFill>
              </a:defRPr>
            </a:lvl6pPr>
            <a:lvl7pPr lvl="6">
              <a:lnSpc>
                <a:spcPct val="135000"/>
              </a:lnSpc>
              <a:spcBef>
                <a:spcPts val="0"/>
              </a:spcBef>
              <a:spcAft>
                <a:spcPts val="0"/>
              </a:spcAft>
              <a:buClr>
                <a:schemeClr val="lt1"/>
              </a:buClr>
              <a:buSzPts val="900"/>
              <a:buNone/>
              <a:defRPr sz="900">
                <a:solidFill>
                  <a:schemeClr val="lt1"/>
                </a:solidFill>
              </a:defRPr>
            </a:lvl7pPr>
            <a:lvl8pPr lvl="7">
              <a:lnSpc>
                <a:spcPct val="135000"/>
              </a:lnSpc>
              <a:spcBef>
                <a:spcPts val="0"/>
              </a:spcBef>
              <a:spcAft>
                <a:spcPts val="0"/>
              </a:spcAft>
              <a:buClr>
                <a:schemeClr val="lt1"/>
              </a:buClr>
              <a:buSzPts val="900"/>
              <a:buNone/>
              <a:defRPr sz="900">
                <a:solidFill>
                  <a:schemeClr val="lt1"/>
                </a:solidFill>
              </a:defRPr>
            </a:lvl8pPr>
            <a:lvl9pPr lvl="8">
              <a:lnSpc>
                <a:spcPct val="135000"/>
              </a:lnSpc>
              <a:spcBef>
                <a:spcPts val="0"/>
              </a:spcBef>
              <a:spcAft>
                <a:spcPts val="0"/>
              </a:spcAft>
              <a:buClr>
                <a:schemeClr val="lt1"/>
              </a:buClr>
              <a:buSzPts val="900"/>
              <a:buNone/>
              <a:defRPr sz="900">
                <a:solidFill>
                  <a:schemeClr val="lt1"/>
                </a:solidFill>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 Light #1">
  <p:cSld name="CUSTOM_2_1_1">
    <p:bg>
      <p:bgPr>
        <a:blipFill>
          <a:blip r:embed="rId2">
            <a:alphaModFix/>
          </a:blip>
          <a:stretch>
            <a:fillRect/>
          </a:stretch>
        </a:blipFill>
      </p:bgPr>
    </p:bg>
    <p:spTree>
      <p:nvGrpSpPr>
        <p:cNvPr id="334" name="Shape 334"/>
        <p:cNvGrpSpPr/>
        <p:nvPr/>
      </p:nvGrpSpPr>
      <p:grpSpPr>
        <a:xfrm>
          <a:off x="0" y="0"/>
          <a:ext cx="0" cy="0"/>
          <a:chOff x="0" y="0"/>
          <a:chExt cx="0" cy="0"/>
        </a:xfrm>
      </p:grpSpPr>
      <p:sp>
        <p:nvSpPr>
          <p:cNvPr id="335" name="Google Shape;335;p49"/>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a:lnSpc>
                <a:spcPct val="100000"/>
              </a:lnSpc>
              <a:spcBef>
                <a:spcPts val="0"/>
              </a:spcBef>
              <a:spcAft>
                <a:spcPts val="0"/>
              </a:spcAft>
              <a:buClr>
                <a:srgbClr val="1D0C35"/>
              </a:buClr>
              <a:buSzPts val="800"/>
              <a:buFont typeface="Red Hat Text Medium"/>
              <a:buNone/>
              <a:defRPr sz="800">
                <a:solidFill>
                  <a:srgbClr val="1D0C35"/>
                </a:solidFill>
                <a:latin typeface="Red Hat Text Medium"/>
                <a:ea typeface="Red Hat Text Medium"/>
                <a:cs typeface="Red Hat Text Medium"/>
                <a:sym typeface="Red Hat Text Medium"/>
              </a:defRPr>
            </a:lvl1pPr>
            <a:lvl2pPr lvl="1">
              <a:lnSpc>
                <a:spcPct val="100000"/>
              </a:lnSpc>
              <a:spcBef>
                <a:spcPts val="0"/>
              </a:spcBef>
              <a:spcAft>
                <a:spcPts val="0"/>
              </a:spcAft>
              <a:buSzPts val="800"/>
              <a:buFont typeface="Red Hat Text Medium"/>
              <a:buNone/>
              <a:defRPr sz="800">
                <a:latin typeface="Red Hat Text Medium"/>
                <a:ea typeface="Red Hat Text Medium"/>
                <a:cs typeface="Red Hat Text Medium"/>
                <a:sym typeface="Red Hat Text Medium"/>
              </a:defRPr>
            </a:lvl2pPr>
            <a:lvl3pPr lvl="2">
              <a:lnSpc>
                <a:spcPct val="100000"/>
              </a:lnSpc>
              <a:spcBef>
                <a:spcPts val="0"/>
              </a:spcBef>
              <a:spcAft>
                <a:spcPts val="0"/>
              </a:spcAft>
              <a:buSzPts val="800"/>
              <a:buFont typeface="Red Hat Text Medium"/>
              <a:buNone/>
              <a:defRPr sz="800">
                <a:latin typeface="Red Hat Text Medium"/>
                <a:ea typeface="Red Hat Text Medium"/>
                <a:cs typeface="Red Hat Text Medium"/>
                <a:sym typeface="Red Hat Text Medium"/>
              </a:defRPr>
            </a:lvl3pPr>
            <a:lvl4pPr lvl="3">
              <a:lnSpc>
                <a:spcPct val="100000"/>
              </a:lnSpc>
              <a:spcBef>
                <a:spcPts val="0"/>
              </a:spcBef>
              <a:spcAft>
                <a:spcPts val="0"/>
              </a:spcAft>
              <a:buSzPts val="800"/>
              <a:buFont typeface="Red Hat Text Medium"/>
              <a:buNone/>
              <a:defRPr sz="800">
                <a:latin typeface="Red Hat Text Medium"/>
                <a:ea typeface="Red Hat Text Medium"/>
                <a:cs typeface="Red Hat Text Medium"/>
                <a:sym typeface="Red Hat Text Medium"/>
              </a:defRPr>
            </a:lvl4pPr>
            <a:lvl5pPr lvl="4">
              <a:lnSpc>
                <a:spcPct val="100000"/>
              </a:lnSpc>
              <a:spcBef>
                <a:spcPts val="0"/>
              </a:spcBef>
              <a:spcAft>
                <a:spcPts val="0"/>
              </a:spcAft>
              <a:buSzPts val="800"/>
              <a:buFont typeface="Red Hat Text Medium"/>
              <a:buNone/>
              <a:defRPr sz="800">
                <a:latin typeface="Red Hat Text Medium"/>
                <a:ea typeface="Red Hat Text Medium"/>
                <a:cs typeface="Red Hat Text Medium"/>
                <a:sym typeface="Red Hat Text Medium"/>
              </a:defRPr>
            </a:lvl5pPr>
            <a:lvl6pPr lvl="5">
              <a:lnSpc>
                <a:spcPct val="100000"/>
              </a:lnSpc>
              <a:spcBef>
                <a:spcPts val="0"/>
              </a:spcBef>
              <a:spcAft>
                <a:spcPts val="0"/>
              </a:spcAft>
              <a:buSzPts val="800"/>
              <a:buFont typeface="Red Hat Text Medium"/>
              <a:buNone/>
              <a:defRPr sz="800">
                <a:latin typeface="Red Hat Text Medium"/>
                <a:ea typeface="Red Hat Text Medium"/>
                <a:cs typeface="Red Hat Text Medium"/>
                <a:sym typeface="Red Hat Text Medium"/>
              </a:defRPr>
            </a:lvl6pPr>
            <a:lvl7pPr lvl="6">
              <a:lnSpc>
                <a:spcPct val="100000"/>
              </a:lnSpc>
              <a:spcBef>
                <a:spcPts val="0"/>
              </a:spcBef>
              <a:spcAft>
                <a:spcPts val="0"/>
              </a:spcAft>
              <a:buSzPts val="800"/>
              <a:buFont typeface="Red Hat Text Medium"/>
              <a:buNone/>
              <a:defRPr sz="800">
                <a:latin typeface="Red Hat Text Medium"/>
                <a:ea typeface="Red Hat Text Medium"/>
                <a:cs typeface="Red Hat Text Medium"/>
                <a:sym typeface="Red Hat Text Medium"/>
              </a:defRPr>
            </a:lvl7pPr>
            <a:lvl8pPr lvl="7">
              <a:lnSpc>
                <a:spcPct val="100000"/>
              </a:lnSpc>
              <a:spcBef>
                <a:spcPts val="0"/>
              </a:spcBef>
              <a:spcAft>
                <a:spcPts val="0"/>
              </a:spcAft>
              <a:buSzPts val="800"/>
              <a:buFont typeface="Red Hat Text Medium"/>
              <a:buNone/>
              <a:defRPr sz="800">
                <a:latin typeface="Red Hat Text Medium"/>
                <a:ea typeface="Red Hat Text Medium"/>
                <a:cs typeface="Red Hat Text Medium"/>
                <a:sym typeface="Red Hat Text Medium"/>
              </a:defRPr>
            </a:lvl8pPr>
            <a:lvl9pPr lvl="8">
              <a:lnSpc>
                <a:spcPct val="100000"/>
              </a:lnSpc>
              <a:spcBef>
                <a:spcPts val="0"/>
              </a:spcBef>
              <a:spcAft>
                <a:spcPts val="0"/>
              </a:spcAft>
              <a:buSzPts val="800"/>
              <a:buFont typeface="Red Hat Text Medium"/>
              <a:buNone/>
              <a:defRPr sz="800">
                <a:latin typeface="Red Hat Text Medium"/>
                <a:ea typeface="Red Hat Text Medium"/>
                <a:cs typeface="Red Hat Text Medium"/>
                <a:sym typeface="Red Hat Text Medium"/>
              </a:defRPr>
            </a:lvl9pPr>
          </a:lstStyle>
          <a:p/>
        </p:txBody>
      </p:sp>
      <p:sp>
        <p:nvSpPr>
          <p:cNvPr id="336" name="Google Shape;336;p49"/>
          <p:cNvSpPr txBox="1"/>
          <p:nvPr>
            <p:ph type="title"/>
          </p:nvPr>
        </p:nvSpPr>
        <p:spPr>
          <a:xfrm>
            <a:off x="335831" y="813421"/>
            <a:ext cx="5118900" cy="1578900"/>
          </a:xfrm>
          <a:prstGeom prst="rect">
            <a:avLst/>
          </a:prstGeom>
        </p:spPr>
        <p:txBody>
          <a:bodyPr anchorCtr="0" anchor="t" bIns="68575" lIns="329175" spcFirstLastPara="1" rIns="68575" wrap="square" tIns="68575">
            <a:noAutofit/>
          </a:bodyPr>
          <a:lstStyle>
            <a:lvl1pPr lvl="0">
              <a:spcBef>
                <a:spcPts val="0"/>
              </a:spcBef>
              <a:spcAft>
                <a:spcPts val="0"/>
              </a:spcAft>
              <a:buNone/>
              <a:defRPr sz="4500">
                <a:solidFill>
                  <a:schemeClr val="accent1"/>
                </a:solidFill>
              </a:defRPr>
            </a:lvl1pPr>
            <a:lvl2pPr lvl="1">
              <a:spcBef>
                <a:spcPts val="0"/>
              </a:spcBef>
              <a:spcAft>
                <a:spcPts val="0"/>
              </a:spcAft>
              <a:buNone/>
              <a:defRPr sz="4500">
                <a:solidFill>
                  <a:srgbClr val="000000"/>
                </a:solidFill>
              </a:defRPr>
            </a:lvl2pPr>
            <a:lvl3pPr lvl="2">
              <a:spcBef>
                <a:spcPts val="0"/>
              </a:spcBef>
              <a:spcAft>
                <a:spcPts val="0"/>
              </a:spcAft>
              <a:buNone/>
              <a:defRPr sz="4500">
                <a:solidFill>
                  <a:srgbClr val="000000"/>
                </a:solidFill>
              </a:defRPr>
            </a:lvl3pPr>
            <a:lvl4pPr lvl="3">
              <a:spcBef>
                <a:spcPts val="0"/>
              </a:spcBef>
              <a:spcAft>
                <a:spcPts val="0"/>
              </a:spcAft>
              <a:buNone/>
              <a:defRPr sz="4500">
                <a:solidFill>
                  <a:srgbClr val="000000"/>
                </a:solidFill>
              </a:defRPr>
            </a:lvl4pPr>
            <a:lvl5pPr lvl="4">
              <a:spcBef>
                <a:spcPts val="0"/>
              </a:spcBef>
              <a:spcAft>
                <a:spcPts val="0"/>
              </a:spcAft>
              <a:buNone/>
              <a:defRPr sz="4500">
                <a:solidFill>
                  <a:srgbClr val="000000"/>
                </a:solidFill>
              </a:defRPr>
            </a:lvl5pPr>
            <a:lvl6pPr lvl="5">
              <a:spcBef>
                <a:spcPts val="0"/>
              </a:spcBef>
              <a:spcAft>
                <a:spcPts val="0"/>
              </a:spcAft>
              <a:buNone/>
              <a:defRPr sz="4500">
                <a:solidFill>
                  <a:srgbClr val="000000"/>
                </a:solidFill>
              </a:defRPr>
            </a:lvl6pPr>
            <a:lvl7pPr lvl="6">
              <a:spcBef>
                <a:spcPts val="0"/>
              </a:spcBef>
              <a:spcAft>
                <a:spcPts val="0"/>
              </a:spcAft>
              <a:buNone/>
              <a:defRPr sz="4500">
                <a:solidFill>
                  <a:srgbClr val="000000"/>
                </a:solidFill>
              </a:defRPr>
            </a:lvl7pPr>
            <a:lvl8pPr lvl="7">
              <a:spcBef>
                <a:spcPts val="0"/>
              </a:spcBef>
              <a:spcAft>
                <a:spcPts val="0"/>
              </a:spcAft>
              <a:buNone/>
              <a:defRPr sz="4500">
                <a:solidFill>
                  <a:srgbClr val="000000"/>
                </a:solidFill>
              </a:defRPr>
            </a:lvl8pPr>
            <a:lvl9pPr lvl="8">
              <a:spcBef>
                <a:spcPts val="0"/>
              </a:spcBef>
              <a:spcAft>
                <a:spcPts val="0"/>
              </a:spcAft>
              <a:buNone/>
              <a:defRPr sz="4500">
                <a:solidFill>
                  <a:srgbClr val="000000"/>
                </a:solidFill>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 Light #2">
  <p:cSld name="CUSTOM_2_1_1_1">
    <p:bg>
      <p:bgPr>
        <a:blipFill>
          <a:blip r:embed="rId2">
            <a:alphaModFix/>
          </a:blip>
          <a:stretch>
            <a:fillRect/>
          </a:stretch>
        </a:blipFill>
      </p:bgPr>
    </p:bg>
    <p:spTree>
      <p:nvGrpSpPr>
        <p:cNvPr id="337" name="Shape 337"/>
        <p:cNvGrpSpPr/>
        <p:nvPr/>
      </p:nvGrpSpPr>
      <p:grpSpPr>
        <a:xfrm>
          <a:off x="0" y="0"/>
          <a:ext cx="0" cy="0"/>
          <a:chOff x="0" y="0"/>
          <a:chExt cx="0" cy="0"/>
        </a:xfrm>
      </p:grpSpPr>
      <p:sp>
        <p:nvSpPr>
          <p:cNvPr id="338" name="Google Shape;338;p50"/>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a:lnSpc>
                <a:spcPct val="100000"/>
              </a:lnSpc>
              <a:spcBef>
                <a:spcPts val="0"/>
              </a:spcBef>
              <a:spcAft>
                <a:spcPts val="0"/>
              </a:spcAft>
              <a:buClr>
                <a:srgbClr val="1D0C35"/>
              </a:buClr>
              <a:buSzPts val="800"/>
              <a:buFont typeface="Red Hat Text Medium"/>
              <a:buNone/>
              <a:defRPr sz="800">
                <a:solidFill>
                  <a:srgbClr val="1D0C35"/>
                </a:solidFill>
                <a:latin typeface="Red Hat Text Medium"/>
                <a:ea typeface="Red Hat Text Medium"/>
                <a:cs typeface="Red Hat Text Medium"/>
                <a:sym typeface="Red Hat Text Medium"/>
              </a:defRPr>
            </a:lvl1pPr>
            <a:lvl2pPr lvl="1">
              <a:lnSpc>
                <a:spcPct val="100000"/>
              </a:lnSpc>
              <a:spcBef>
                <a:spcPts val="0"/>
              </a:spcBef>
              <a:spcAft>
                <a:spcPts val="0"/>
              </a:spcAft>
              <a:buSzPts val="800"/>
              <a:buFont typeface="Red Hat Text Medium"/>
              <a:buNone/>
              <a:defRPr sz="800">
                <a:latin typeface="Red Hat Text Medium"/>
                <a:ea typeface="Red Hat Text Medium"/>
                <a:cs typeface="Red Hat Text Medium"/>
                <a:sym typeface="Red Hat Text Medium"/>
              </a:defRPr>
            </a:lvl2pPr>
            <a:lvl3pPr lvl="2">
              <a:lnSpc>
                <a:spcPct val="100000"/>
              </a:lnSpc>
              <a:spcBef>
                <a:spcPts val="0"/>
              </a:spcBef>
              <a:spcAft>
                <a:spcPts val="0"/>
              </a:spcAft>
              <a:buSzPts val="800"/>
              <a:buFont typeface="Red Hat Text Medium"/>
              <a:buNone/>
              <a:defRPr sz="800">
                <a:latin typeface="Red Hat Text Medium"/>
                <a:ea typeface="Red Hat Text Medium"/>
                <a:cs typeface="Red Hat Text Medium"/>
                <a:sym typeface="Red Hat Text Medium"/>
              </a:defRPr>
            </a:lvl3pPr>
            <a:lvl4pPr lvl="3">
              <a:lnSpc>
                <a:spcPct val="100000"/>
              </a:lnSpc>
              <a:spcBef>
                <a:spcPts val="0"/>
              </a:spcBef>
              <a:spcAft>
                <a:spcPts val="0"/>
              </a:spcAft>
              <a:buSzPts val="800"/>
              <a:buFont typeface="Red Hat Text Medium"/>
              <a:buNone/>
              <a:defRPr sz="800">
                <a:latin typeface="Red Hat Text Medium"/>
                <a:ea typeface="Red Hat Text Medium"/>
                <a:cs typeface="Red Hat Text Medium"/>
                <a:sym typeface="Red Hat Text Medium"/>
              </a:defRPr>
            </a:lvl4pPr>
            <a:lvl5pPr lvl="4">
              <a:lnSpc>
                <a:spcPct val="100000"/>
              </a:lnSpc>
              <a:spcBef>
                <a:spcPts val="0"/>
              </a:spcBef>
              <a:spcAft>
                <a:spcPts val="0"/>
              </a:spcAft>
              <a:buSzPts val="800"/>
              <a:buFont typeface="Red Hat Text Medium"/>
              <a:buNone/>
              <a:defRPr sz="800">
                <a:latin typeface="Red Hat Text Medium"/>
                <a:ea typeface="Red Hat Text Medium"/>
                <a:cs typeface="Red Hat Text Medium"/>
                <a:sym typeface="Red Hat Text Medium"/>
              </a:defRPr>
            </a:lvl5pPr>
            <a:lvl6pPr lvl="5">
              <a:lnSpc>
                <a:spcPct val="100000"/>
              </a:lnSpc>
              <a:spcBef>
                <a:spcPts val="0"/>
              </a:spcBef>
              <a:spcAft>
                <a:spcPts val="0"/>
              </a:spcAft>
              <a:buSzPts val="800"/>
              <a:buFont typeface="Red Hat Text Medium"/>
              <a:buNone/>
              <a:defRPr sz="800">
                <a:latin typeface="Red Hat Text Medium"/>
                <a:ea typeface="Red Hat Text Medium"/>
                <a:cs typeface="Red Hat Text Medium"/>
                <a:sym typeface="Red Hat Text Medium"/>
              </a:defRPr>
            </a:lvl6pPr>
            <a:lvl7pPr lvl="6">
              <a:lnSpc>
                <a:spcPct val="100000"/>
              </a:lnSpc>
              <a:spcBef>
                <a:spcPts val="0"/>
              </a:spcBef>
              <a:spcAft>
                <a:spcPts val="0"/>
              </a:spcAft>
              <a:buSzPts val="800"/>
              <a:buFont typeface="Red Hat Text Medium"/>
              <a:buNone/>
              <a:defRPr sz="800">
                <a:latin typeface="Red Hat Text Medium"/>
                <a:ea typeface="Red Hat Text Medium"/>
                <a:cs typeface="Red Hat Text Medium"/>
                <a:sym typeface="Red Hat Text Medium"/>
              </a:defRPr>
            </a:lvl7pPr>
            <a:lvl8pPr lvl="7">
              <a:lnSpc>
                <a:spcPct val="100000"/>
              </a:lnSpc>
              <a:spcBef>
                <a:spcPts val="0"/>
              </a:spcBef>
              <a:spcAft>
                <a:spcPts val="0"/>
              </a:spcAft>
              <a:buSzPts val="800"/>
              <a:buFont typeface="Red Hat Text Medium"/>
              <a:buNone/>
              <a:defRPr sz="800">
                <a:latin typeface="Red Hat Text Medium"/>
                <a:ea typeface="Red Hat Text Medium"/>
                <a:cs typeface="Red Hat Text Medium"/>
                <a:sym typeface="Red Hat Text Medium"/>
              </a:defRPr>
            </a:lvl8pPr>
            <a:lvl9pPr lvl="8">
              <a:lnSpc>
                <a:spcPct val="100000"/>
              </a:lnSpc>
              <a:spcBef>
                <a:spcPts val="0"/>
              </a:spcBef>
              <a:spcAft>
                <a:spcPts val="0"/>
              </a:spcAft>
              <a:buSzPts val="800"/>
              <a:buFont typeface="Red Hat Text Medium"/>
              <a:buNone/>
              <a:defRPr sz="800">
                <a:latin typeface="Red Hat Text Medium"/>
                <a:ea typeface="Red Hat Text Medium"/>
                <a:cs typeface="Red Hat Text Medium"/>
                <a:sym typeface="Red Hat Text Medium"/>
              </a:defRPr>
            </a:lvl9pPr>
          </a:lstStyle>
          <a:p/>
        </p:txBody>
      </p:sp>
      <p:sp>
        <p:nvSpPr>
          <p:cNvPr id="339" name="Google Shape;339;p50"/>
          <p:cNvSpPr txBox="1"/>
          <p:nvPr>
            <p:ph type="title"/>
          </p:nvPr>
        </p:nvSpPr>
        <p:spPr>
          <a:xfrm>
            <a:off x="335831" y="813421"/>
            <a:ext cx="5118900" cy="1578900"/>
          </a:xfrm>
          <a:prstGeom prst="rect">
            <a:avLst/>
          </a:prstGeom>
        </p:spPr>
        <p:txBody>
          <a:bodyPr anchorCtr="0" anchor="t" bIns="68575" lIns="329175" spcFirstLastPara="1" rIns="68575" wrap="square" tIns="68575">
            <a:noAutofit/>
          </a:bodyPr>
          <a:lstStyle>
            <a:lvl1pPr lvl="0">
              <a:spcBef>
                <a:spcPts val="0"/>
              </a:spcBef>
              <a:spcAft>
                <a:spcPts val="0"/>
              </a:spcAft>
              <a:buNone/>
              <a:defRPr sz="4500">
                <a:solidFill>
                  <a:schemeClr val="accent1"/>
                </a:solidFill>
              </a:defRPr>
            </a:lvl1pPr>
            <a:lvl2pPr lvl="1">
              <a:spcBef>
                <a:spcPts val="0"/>
              </a:spcBef>
              <a:spcAft>
                <a:spcPts val="0"/>
              </a:spcAft>
              <a:buNone/>
              <a:defRPr sz="4500">
                <a:solidFill>
                  <a:srgbClr val="000000"/>
                </a:solidFill>
              </a:defRPr>
            </a:lvl2pPr>
            <a:lvl3pPr lvl="2">
              <a:spcBef>
                <a:spcPts val="0"/>
              </a:spcBef>
              <a:spcAft>
                <a:spcPts val="0"/>
              </a:spcAft>
              <a:buNone/>
              <a:defRPr sz="4500">
                <a:solidFill>
                  <a:srgbClr val="000000"/>
                </a:solidFill>
              </a:defRPr>
            </a:lvl3pPr>
            <a:lvl4pPr lvl="3">
              <a:spcBef>
                <a:spcPts val="0"/>
              </a:spcBef>
              <a:spcAft>
                <a:spcPts val="0"/>
              </a:spcAft>
              <a:buNone/>
              <a:defRPr sz="4500">
                <a:solidFill>
                  <a:srgbClr val="000000"/>
                </a:solidFill>
              </a:defRPr>
            </a:lvl4pPr>
            <a:lvl5pPr lvl="4">
              <a:spcBef>
                <a:spcPts val="0"/>
              </a:spcBef>
              <a:spcAft>
                <a:spcPts val="0"/>
              </a:spcAft>
              <a:buNone/>
              <a:defRPr sz="4500">
                <a:solidFill>
                  <a:srgbClr val="000000"/>
                </a:solidFill>
              </a:defRPr>
            </a:lvl5pPr>
            <a:lvl6pPr lvl="5">
              <a:spcBef>
                <a:spcPts val="0"/>
              </a:spcBef>
              <a:spcAft>
                <a:spcPts val="0"/>
              </a:spcAft>
              <a:buNone/>
              <a:defRPr sz="4500">
                <a:solidFill>
                  <a:srgbClr val="000000"/>
                </a:solidFill>
              </a:defRPr>
            </a:lvl6pPr>
            <a:lvl7pPr lvl="6">
              <a:spcBef>
                <a:spcPts val="0"/>
              </a:spcBef>
              <a:spcAft>
                <a:spcPts val="0"/>
              </a:spcAft>
              <a:buNone/>
              <a:defRPr sz="4500">
                <a:solidFill>
                  <a:srgbClr val="000000"/>
                </a:solidFill>
              </a:defRPr>
            </a:lvl7pPr>
            <a:lvl8pPr lvl="7">
              <a:spcBef>
                <a:spcPts val="0"/>
              </a:spcBef>
              <a:spcAft>
                <a:spcPts val="0"/>
              </a:spcAft>
              <a:buNone/>
              <a:defRPr sz="4500">
                <a:solidFill>
                  <a:srgbClr val="000000"/>
                </a:solidFill>
              </a:defRPr>
            </a:lvl8pPr>
            <a:lvl9pPr lvl="8">
              <a:spcBef>
                <a:spcPts val="0"/>
              </a:spcBef>
              <a:spcAft>
                <a:spcPts val="0"/>
              </a:spcAft>
              <a:buNone/>
              <a:defRPr sz="4500">
                <a:solidFill>
                  <a:srgbClr val="000000"/>
                </a:solidFill>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 Dark #1">
  <p:cSld name="CUSTOM_2_1_1_1_1">
    <p:bg>
      <p:bgPr>
        <a:blipFill>
          <a:blip r:embed="rId2">
            <a:alphaModFix/>
          </a:blip>
          <a:stretch>
            <a:fillRect/>
          </a:stretch>
        </a:blipFill>
      </p:bgPr>
    </p:bg>
    <p:spTree>
      <p:nvGrpSpPr>
        <p:cNvPr id="340" name="Shape 340"/>
        <p:cNvGrpSpPr/>
        <p:nvPr/>
      </p:nvGrpSpPr>
      <p:grpSpPr>
        <a:xfrm>
          <a:off x="0" y="0"/>
          <a:ext cx="0" cy="0"/>
          <a:chOff x="0" y="0"/>
          <a:chExt cx="0" cy="0"/>
        </a:xfrm>
      </p:grpSpPr>
      <p:sp>
        <p:nvSpPr>
          <p:cNvPr id="341" name="Google Shape;341;p51"/>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1pPr>
            <a:lvl2pPr lvl="1">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2pPr>
            <a:lvl3pPr lvl="2">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3pPr>
            <a:lvl4pPr lvl="3">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4pPr>
            <a:lvl5pPr lvl="4">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5pPr>
            <a:lvl6pPr lvl="5">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6pPr>
            <a:lvl7pPr lvl="6">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7pPr>
            <a:lvl8pPr lvl="7">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8pPr>
            <a:lvl9pPr lvl="8">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9pPr>
          </a:lstStyle>
          <a:p/>
        </p:txBody>
      </p:sp>
      <p:sp>
        <p:nvSpPr>
          <p:cNvPr id="342" name="Google Shape;342;p51"/>
          <p:cNvSpPr txBox="1"/>
          <p:nvPr>
            <p:ph type="title"/>
          </p:nvPr>
        </p:nvSpPr>
        <p:spPr>
          <a:xfrm>
            <a:off x="335831" y="813421"/>
            <a:ext cx="5118900" cy="1578900"/>
          </a:xfrm>
          <a:prstGeom prst="rect">
            <a:avLst/>
          </a:prstGeom>
        </p:spPr>
        <p:txBody>
          <a:bodyPr anchorCtr="0" anchor="t" bIns="68575" lIns="329175" spcFirstLastPara="1" rIns="68575" wrap="square" tIns="68575">
            <a:noAutofit/>
          </a:bodyPr>
          <a:lstStyle>
            <a:lvl1pPr lvl="0">
              <a:spcBef>
                <a:spcPts val="0"/>
              </a:spcBef>
              <a:spcAft>
                <a:spcPts val="0"/>
              </a:spcAft>
              <a:buNone/>
              <a:defRPr sz="4500">
                <a:solidFill>
                  <a:schemeClr val="lt1"/>
                </a:solidFill>
              </a:defRPr>
            </a:lvl1pPr>
            <a:lvl2pPr lvl="1">
              <a:spcBef>
                <a:spcPts val="0"/>
              </a:spcBef>
              <a:spcAft>
                <a:spcPts val="0"/>
              </a:spcAft>
              <a:buNone/>
              <a:defRPr sz="4500">
                <a:solidFill>
                  <a:schemeClr val="lt1"/>
                </a:solidFill>
              </a:defRPr>
            </a:lvl2pPr>
            <a:lvl3pPr lvl="2">
              <a:spcBef>
                <a:spcPts val="0"/>
              </a:spcBef>
              <a:spcAft>
                <a:spcPts val="0"/>
              </a:spcAft>
              <a:buNone/>
              <a:defRPr sz="4500">
                <a:solidFill>
                  <a:schemeClr val="lt1"/>
                </a:solidFill>
              </a:defRPr>
            </a:lvl3pPr>
            <a:lvl4pPr lvl="3">
              <a:spcBef>
                <a:spcPts val="0"/>
              </a:spcBef>
              <a:spcAft>
                <a:spcPts val="0"/>
              </a:spcAft>
              <a:buNone/>
              <a:defRPr sz="4500">
                <a:solidFill>
                  <a:schemeClr val="lt1"/>
                </a:solidFill>
              </a:defRPr>
            </a:lvl4pPr>
            <a:lvl5pPr lvl="4">
              <a:spcBef>
                <a:spcPts val="0"/>
              </a:spcBef>
              <a:spcAft>
                <a:spcPts val="0"/>
              </a:spcAft>
              <a:buNone/>
              <a:defRPr sz="4500">
                <a:solidFill>
                  <a:schemeClr val="lt1"/>
                </a:solidFill>
              </a:defRPr>
            </a:lvl5pPr>
            <a:lvl6pPr lvl="5">
              <a:spcBef>
                <a:spcPts val="0"/>
              </a:spcBef>
              <a:spcAft>
                <a:spcPts val="0"/>
              </a:spcAft>
              <a:buNone/>
              <a:defRPr sz="4500">
                <a:solidFill>
                  <a:schemeClr val="lt1"/>
                </a:solidFill>
              </a:defRPr>
            </a:lvl6pPr>
            <a:lvl7pPr lvl="6">
              <a:spcBef>
                <a:spcPts val="0"/>
              </a:spcBef>
              <a:spcAft>
                <a:spcPts val="0"/>
              </a:spcAft>
              <a:buNone/>
              <a:defRPr sz="4500">
                <a:solidFill>
                  <a:schemeClr val="lt1"/>
                </a:solidFill>
              </a:defRPr>
            </a:lvl7pPr>
            <a:lvl8pPr lvl="7">
              <a:spcBef>
                <a:spcPts val="0"/>
              </a:spcBef>
              <a:spcAft>
                <a:spcPts val="0"/>
              </a:spcAft>
              <a:buNone/>
              <a:defRPr sz="4500">
                <a:solidFill>
                  <a:schemeClr val="lt1"/>
                </a:solidFill>
              </a:defRPr>
            </a:lvl8pPr>
            <a:lvl9pPr lvl="8">
              <a:spcBef>
                <a:spcPts val="0"/>
              </a:spcBef>
              <a:spcAft>
                <a:spcPts val="0"/>
              </a:spcAft>
              <a:buNone/>
              <a:defRPr sz="4500">
                <a:solidFill>
                  <a:schemeClr val="lt1"/>
                </a:solidFill>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 Dark #2">
  <p:cSld name="CUSTOM_2_1_1_1_1_1">
    <p:bg>
      <p:bgPr>
        <a:blipFill>
          <a:blip r:embed="rId2">
            <a:alphaModFix/>
          </a:blip>
          <a:stretch>
            <a:fillRect/>
          </a:stretch>
        </a:blipFill>
      </p:bgPr>
    </p:bg>
    <p:spTree>
      <p:nvGrpSpPr>
        <p:cNvPr id="343" name="Shape 343"/>
        <p:cNvGrpSpPr/>
        <p:nvPr/>
      </p:nvGrpSpPr>
      <p:grpSpPr>
        <a:xfrm>
          <a:off x="0" y="0"/>
          <a:ext cx="0" cy="0"/>
          <a:chOff x="0" y="0"/>
          <a:chExt cx="0" cy="0"/>
        </a:xfrm>
      </p:grpSpPr>
      <p:sp>
        <p:nvSpPr>
          <p:cNvPr id="344" name="Google Shape;344;p52"/>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1pPr>
            <a:lvl2pPr lvl="1">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2pPr>
            <a:lvl3pPr lvl="2">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3pPr>
            <a:lvl4pPr lvl="3">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4pPr>
            <a:lvl5pPr lvl="4">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5pPr>
            <a:lvl6pPr lvl="5">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6pPr>
            <a:lvl7pPr lvl="6">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7pPr>
            <a:lvl8pPr lvl="7">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8pPr>
            <a:lvl9pPr lvl="8">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9pPr>
          </a:lstStyle>
          <a:p/>
        </p:txBody>
      </p:sp>
      <p:sp>
        <p:nvSpPr>
          <p:cNvPr id="345" name="Google Shape;345;p52"/>
          <p:cNvSpPr txBox="1"/>
          <p:nvPr>
            <p:ph type="title"/>
          </p:nvPr>
        </p:nvSpPr>
        <p:spPr>
          <a:xfrm>
            <a:off x="335831" y="813421"/>
            <a:ext cx="5118900" cy="1578900"/>
          </a:xfrm>
          <a:prstGeom prst="rect">
            <a:avLst/>
          </a:prstGeom>
        </p:spPr>
        <p:txBody>
          <a:bodyPr anchorCtr="0" anchor="t" bIns="68575" lIns="329175" spcFirstLastPara="1" rIns="68575" wrap="square" tIns="68575">
            <a:noAutofit/>
          </a:bodyPr>
          <a:lstStyle>
            <a:lvl1pPr lvl="0">
              <a:spcBef>
                <a:spcPts val="0"/>
              </a:spcBef>
              <a:spcAft>
                <a:spcPts val="0"/>
              </a:spcAft>
              <a:buNone/>
              <a:defRPr sz="4500">
                <a:solidFill>
                  <a:schemeClr val="lt1"/>
                </a:solidFill>
              </a:defRPr>
            </a:lvl1pPr>
            <a:lvl2pPr lvl="1">
              <a:spcBef>
                <a:spcPts val="0"/>
              </a:spcBef>
              <a:spcAft>
                <a:spcPts val="0"/>
              </a:spcAft>
              <a:buNone/>
              <a:defRPr sz="4500">
                <a:solidFill>
                  <a:schemeClr val="lt1"/>
                </a:solidFill>
              </a:defRPr>
            </a:lvl2pPr>
            <a:lvl3pPr lvl="2">
              <a:spcBef>
                <a:spcPts val="0"/>
              </a:spcBef>
              <a:spcAft>
                <a:spcPts val="0"/>
              </a:spcAft>
              <a:buNone/>
              <a:defRPr sz="4500">
                <a:solidFill>
                  <a:schemeClr val="lt1"/>
                </a:solidFill>
              </a:defRPr>
            </a:lvl3pPr>
            <a:lvl4pPr lvl="3">
              <a:spcBef>
                <a:spcPts val="0"/>
              </a:spcBef>
              <a:spcAft>
                <a:spcPts val="0"/>
              </a:spcAft>
              <a:buNone/>
              <a:defRPr sz="4500">
                <a:solidFill>
                  <a:schemeClr val="lt1"/>
                </a:solidFill>
              </a:defRPr>
            </a:lvl4pPr>
            <a:lvl5pPr lvl="4">
              <a:spcBef>
                <a:spcPts val="0"/>
              </a:spcBef>
              <a:spcAft>
                <a:spcPts val="0"/>
              </a:spcAft>
              <a:buNone/>
              <a:defRPr sz="4500">
                <a:solidFill>
                  <a:schemeClr val="lt1"/>
                </a:solidFill>
              </a:defRPr>
            </a:lvl5pPr>
            <a:lvl6pPr lvl="5">
              <a:spcBef>
                <a:spcPts val="0"/>
              </a:spcBef>
              <a:spcAft>
                <a:spcPts val="0"/>
              </a:spcAft>
              <a:buNone/>
              <a:defRPr sz="4500">
                <a:solidFill>
                  <a:schemeClr val="lt1"/>
                </a:solidFill>
              </a:defRPr>
            </a:lvl6pPr>
            <a:lvl7pPr lvl="6">
              <a:spcBef>
                <a:spcPts val="0"/>
              </a:spcBef>
              <a:spcAft>
                <a:spcPts val="0"/>
              </a:spcAft>
              <a:buNone/>
              <a:defRPr sz="4500">
                <a:solidFill>
                  <a:schemeClr val="lt1"/>
                </a:solidFill>
              </a:defRPr>
            </a:lvl7pPr>
            <a:lvl8pPr lvl="7">
              <a:spcBef>
                <a:spcPts val="0"/>
              </a:spcBef>
              <a:spcAft>
                <a:spcPts val="0"/>
              </a:spcAft>
              <a:buNone/>
              <a:defRPr sz="4500">
                <a:solidFill>
                  <a:schemeClr val="lt1"/>
                </a:solidFill>
              </a:defRPr>
            </a:lvl8pPr>
            <a:lvl9pPr lvl="8">
              <a:spcBef>
                <a:spcPts val="0"/>
              </a:spcBef>
              <a:spcAft>
                <a:spcPts val="0"/>
              </a:spcAft>
              <a:buNone/>
              <a:defRPr sz="4500">
                <a:solidFill>
                  <a:schemeClr val="lt1"/>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 Light #1">
  <p:cSld name="CUSTOM_2_1_1">
    <p:bg>
      <p:bgPr>
        <a:blipFill>
          <a:blip r:embed="rId2">
            <a:alphaModFix/>
          </a:blip>
          <a:stretch>
            <a:fillRect/>
          </a:stretch>
        </a:blipFill>
      </p:bgPr>
    </p:bg>
    <p:spTree>
      <p:nvGrpSpPr>
        <p:cNvPr id="30" name="Shape 30"/>
        <p:cNvGrpSpPr/>
        <p:nvPr/>
      </p:nvGrpSpPr>
      <p:grpSpPr>
        <a:xfrm>
          <a:off x="0" y="0"/>
          <a:ext cx="0" cy="0"/>
          <a:chOff x="0" y="0"/>
          <a:chExt cx="0" cy="0"/>
        </a:xfrm>
      </p:grpSpPr>
      <p:sp>
        <p:nvSpPr>
          <p:cNvPr id="31" name="Google Shape;31;p6"/>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a:lnSpc>
                <a:spcPct val="100000"/>
              </a:lnSpc>
              <a:spcBef>
                <a:spcPts val="0"/>
              </a:spcBef>
              <a:spcAft>
                <a:spcPts val="0"/>
              </a:spcAft>
              <a:buClr>
                <a:srgbClr val="1D0C35"/>
              </a:buClr>
              <a:buSzPts val="800"/>
              <a:buFont typeface="Red Hat Text Medium"/>
              <a:buNone/>
              <a:defRPr sz="800">
                <a:solidFill>
                  <a:srgbClr val="1D0C35"/>
                </a:solidFill>
                <a:latin typeface="Red Hat Text Medium"/>
                <a:ea typeface="Red Hat Text Medium"/>
                <a:cs typeface="Red Hat Text Medium"/>
                <a:sym typeface="Red Hat Text Medium"/>
              </a:defRPr>
            </a:lvl1pPr>
            <a:lvl2pPr lvl="1">
              <a:lnSpc>
                <a:spcPct val="100000"/>
              </a:lnSpc>
              <a:spcBef>
                <a:spcPts val="0"/>
              </a:spcBef>
              <a:spcAft>
                <a:spcPts val="0"/>
              </a:spcAft>
              <a:buSzPts val="800"/>
              <a:buFont typeface="Red Hat Text Medium"/>
              <a:buNone/>
              <a:defRPr sz="800">
                <a:latin typeface="Red Hat Text Medium"/>
                <a:ea typeface="Red Hat Text Medium"/>
                <a:cs typeface="Red Hat Text Medium"/>
                <a:sym typeface="Red Hat Text Medium"/>
              </a:defRPr>
            </a:lvl2pPr>
            <a:lvl3pPr lvl="2">
              <a:lnSpc>
                <a:spcPct val="100000"/>
              </a:lnSpc>
              <a:spcBef>
                <a:spcPts val="0"/>
              </a:spcBef>
              <a:spcAft>
                <a:spcPts val="0"/>
              </a:spcAft>
              <a:buSzPts val="800"/>
              <a:buFont typeface="Red Hat Text Medium"/>
              <a:buNone/>
              <a:defRPr sz="800">
                <a:latin typeface="Red Hat Text Medium"/>
                <a:ea typeface="Red Hat Text Medium"/>
                <a:cs typeface="Red Hat Text Medium"/>
                <a:sym typeface="Red Hat Text Medium"/>
              </a:defRPr>
            </a:lvl3pPr>
            <a:lvl4pPr lvl="3">
              <a:lnSpc>
                <a:spcPct val="100000"/>
              </a:lnSpc>
              <a:spcBef>
                <a:spcPts val="0"/>
              </a:spcBef>
              <a:spcAft>
                <a:spcPts val="0"/>
              </a:spcAft>
              <a:buSzPts val="800"/>
              <a:buFont typeface="Red Hat Text Medium"/>
              <a:buNone/>
              <a:defRPr sz="800">
                <a:latin typeface="Red Hat Text Medium"/>
                <a:ea typeface="Red Hat Text Medium"/>
                <a:cs typeface="Red Hat Text Medium"/>
                <a:sym typeface="Red Hat Text Medium"/>
              </a:defRPr>
            </a:lvl4pPr>
            <a:lvl5pPr lvl="4">
              <a:lnSpc>
                <a:spcPct val="100000"/>
              </a:lnSpc>
              <a:spcBef>
                <a:spcPts val="0"/>
              </a:spcBef>
              <a:spcAft>
                <a:spcPts val="0"/>
              </a:spcAft>
              <a:buSzPts val="800"/>
              <a:buFont typeface="Red Hat Text Medium"/>
              <a:buNone/>
              <a:defRPr sz="800">
                <a:latin typeface="Red Hat Text Medium"/>
                <a:ea typeface="Red Hat Text Medium"/>
                <a:cs typeface="Red Hat Text Medium"/>
                <a:sym typeface="Red Hat Text Medium"/>
              </a:defRPr>
            </a:lvl5pPr>
            <a:lvl6pPr lvl="5">
              <a:lnSpc>
                <a:spcPct val="100000"/>
              </a:lnSpc>
              <a:spcBef>
                <a:spcPts val="0"/>
              </a:spcBef>
              <a:spcAft>
                <a:spcPts val="0"/>
              </a:spcAft>
              <a:buSzPts val="800"/>
              <a:buFont typeface="Red Hat Text Medium"/>
              <a:buNone/>
              <a:defRPr sz="800">
                <a:latin typeface="Red Hat Text Medium"/>
                <a:ea typeface="Red Hat Text Medium"/>
                <a:cs typeface="Red Hat Text Medium"/>
                <a:sym typeface="Red Hat Text Medium"/>
              </a:defRPr>
            </a:lvl6pPr>
            <a:lvl7pPr lvl="6">
              <a:lnSpc>
                <a:spcPct val="100000"/>
              </a:lnSpc>
              <a:spcBef>
                <a:spcPts val="0"/>
              </a:spcBef>
              <a:spcAft>
                <a:spcPts val="0"/>
              </a:spcAft>
              <a:buSzPts val="800"/>
              <a:buFont typeface="Red Hat Text Medium"/>
              <a:buNone/>
              <a:defRPr sz="800">
                <a:latin typeface="Red Hat Text Medium"/>
                <a:ea typeface="Red Hat Text Medium"/>
                <a:cs typeface="Red Hat Text Medium"/>
                <a:sym typeface="Red Hat Text Medium"/>
              </a:defRPr>
            </a:lvl7pPr>
            <a:lvl8pPr lvl="7">
              <a:lnSpc>
                <a:spcPct val="100000"/>
              </a:lnSpc>
              <a:spcBef>
                <a:spcPts val="0"/>
              </a:spcBef>
              <a:spcAft>
                <a:spcPts val="0"/>
              </a:spcAft>
              <a:buSzPts val="800"/>
              <a:buFont typeface="Red Hat Text Medium"/>
              <a:buNone/>
              <a:defRPr sz="800">
                <a:latin typeface="Red Hat Text Medium"/>
                <a:ea typeface="Red Hat Text Medium"/>
                <a:cs typeface="Red Hat Text Medium"/>
                <a:sym typeface="Red Hat Text Medium"/>
              </a:defRPr>
            </a:lvl8pPr>
            <a:lvl9pPr lvl="8">
              <a:lnSpc>
                <a:spcPct val="100000"/>
              </a:lnSpc>
              <a:spcBef>
                <a:spcPts val="0"/>
              </a:spcBef>
              <a:spcAft>
                <a:spcPts val="0"/>
              </a:spcAft>
              <a:buSzPts val="800"/>
              <a:buFont typeface="Red Hat Text Medium"/>
              <a:buNone/>
              <a:defRPr sz="800">
                <a:latin typeface="Red Hat Text Medium"/>
                <a:ea typeface="Red Hat Text Medium"/>
                <a:cs typeface="Red Hat Text Medium"/>
                <a:sym typeface="Red Hat Text Medium"/>
              </a:defRPr>
            </a:lvl9pPr>
          </a:lstStyle>
          <a:p/>
        </p:txBody>
      </p:sp>
      <p:sp>
        <p:nvSpPr>
          <p:cNvPr id="32" name="Google Shape;32;p6"/>
          <p:cNvSpPr txBox="1"/>
          <p:nvPr>
            <p:ph type="title"/>
          </p:nvPr>
        </p:nvSpPr>
        <p:spPr>
          <a:xfrm>
            <a:off x="335831" y="813421"/>
            <a:ext cx="5118900" cy="1578900"/>
          </a:xfrm>
          <a:prstGeom prst="rect">
            <a:avLst/>
          </a:prstGeom>
        </p:spPr>
        <p:txBody>
          <a:bodyPr anchorCtr="0" anchor="t" bIns="68575" lIns="329175" spcFirstLastPara="1" rIns="68575" wrap="square" tIns="68575">
            <a:noAutofit/>
          </a:bodyPr>
          <a:lstStyle>
            <a:lvl1pPr lvl="0">
              <a:spcBef>
                <a:spcPts val="0"/>
              </a:spcBef>
              <a:spcAft>
                <a:spcPts val="0"/>
              </a:spcAft>
              <a:buNone/>
              <a:defRPr sz="4500">
                <a:solidFill>
                  <a:schemeClr val="accent1"/>
                </a:solidFill>
              </a:defRPr>
            </a:lvl1pPr>
            <a:lvl2pPr lvl="1">
              <a:spcBef>
                <a:spcPts val="0"/>
              </a:spcBef>
              <a:spcAft>
                <a:spcPts val="0"/>
              </a:spcAft>
              <a:buNone/>
              <a:defRPr sz="4500">
                <a:solidFill>
                  <a:srgbClr val="000000"/>
                </a:solidFill>
              </a:defRPr>
            </a:lvl2pPr>
            <a:lvl3pPr lvl="2">
              <a:spcBef>
                <a:spcPts val="0"/>
              </a:spcBef>
              <a:spcAft>
                <a:spcPts val="0"/>
              </a:spcAft>
              <a:buNone/>
              <a:defRPr sz="4500">
                <a:solidFill>
                  <a:srgbClr val="000000"/>
                </a:solidFill>
              </a:defRPr>
            </a:lvl3pPr>
            <a:lvl4pPr lvl="3">
              <a:spcBef>
                <a:spcPts val="0"/>
              </a:spcBef>
              <a:spcAft>
                <a:spcPts val="0"/>
              </a:spcAft>
              <a:buNone/>
              <a:defRPr sz="4500">
                <a:solidFill>
                  <a:srgbClr val="000000"/>
                </a:solidFill>
              </a:defRPr>
            </a:lvl4pPr>
            <a:lvl5pPr lvl="4">
              <a:spcBef>
                <a:spcPts val="0"/>
              </a:spcBef>
              <a:spcAft>
                <a:spcPts val="0"/>
              </a:spcAft>
              <a:buNone/>
              <a:defRPr sz="4500">
                <a:solidFill>
                  <a:srgbClr val="000000"/>
                </a:solidFill>
              </a:defRPr>
            </a:lvl5pPr>
            <a:lvl6pPr lvl="5">
              <a:spcBef>
                <a:spcPts val="0"/>
              </a:spcBef>
              <a:spcAft>
                <a:spcPts val="0"/>
              </a:spcAft>
              <a:buNone/>
              <a:defRPr sz="4500">
                <a:solidFill>
                  <a:srgbClr val="000000"/>
                </a:solidFill>
              </a:defRPr>
            </a:lvl6pPr>
            <a:lvl7pPr lvl="6">
              <a:spcBef>
                <a:spcPts val="0"/>
              </a:spcBef>
              <a:spcAft>
                <a:spcPts val="0"/>
              </a:spcAft>
              <a:buNone/>
              <a:defRPr sz="4500">
                <a:solidFill>
                  <a:srgbClr val="000000"/>
                </a:solidFill>
              </a:defRPr>
            </a:lvl7pPr>
            <a:lvl8pPr lvl="7">
              <a:spcBef>
                <a:spcPts val="0"/>
              </a:spcBef>
              <a:spcAft>
                <a:spcPts val="0"/>
              </a:spcAft>
              <a:buNone/>
              <a:defRPr sz="4500">
                <a:solidFill>
                  <a:srgbClr val="000000"/>
                </a:solidFill>
              </a:defRPr>
            </a:lvl8pPr>
            <a:lvl9pPr lvl="8">
              <a:spcBef>
                <a:spcPts val="0"/>
              </a:spcBef>
              <a:spcAft>
                <a:spcPts val="0"/>
              </a:spcAft>
              <a:buNone/>
              <a:defRPr sz="4500">
                <a:solidFill>
                  <a:srgbClr val="000000"/>
                </a:solidFill>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HS - Summit - Closing Slide - White">
  <p:cSld name="CUSTOM_2_1_1_1_1_1_1_1_2">
    <p:bg>
      <p:bgPr>
        <a:blipFill>
          <a:blip r:embed="rId2">
            <a:alphaModFix/>
          </a:blip>
          <a:stretch>
            <a:fillRect/>
          </a:stretch>
        </a:blipFill>
      </p:bgPr>
    </p:bg>
    <p:spTree>
      <p:nvGrpSpPr>
        <p:cNvPr id="346" name="Shape 346"/>
        <p:cNvGrpSpPr/>
        <p:nvPr/>
      </p:nvGrpSpPr>
      <p:grpSpPr>
        <a:xfrm>
          <a:off x="0" y="0"/>
          <a:ext cx="0" cy="0"/>
          <a:chOff x="0" y="0"/>
          <a:chExt cx="0" cy="0"/>
        </a:xfrm>
      </p:grpSpPr>
      <p:pic>
        <p:nvPicPr>
          <p:cNvPr id="347" name="Google Shape;347;p53"/>
          <p:cNvPicPr preferRelativeResize="0"/>
          <p:nvPr/>
        </p:nvPicPr>
        <p:blipFill rotWithShape="1">
          <a:blip r:embed="rId3">
            <a:alphaModFix/>
          </a:blip>
          <a:srcRect b="0" l="0" r="0" t="0"/>
          <a:stretch/>
        </p:blipFill>
        <p:spPr>
          <a:xfrm>
            <a:off x="4021465" y="2919757"/>
            <a:ext cx="341962" cy="341962"/>
          </a:xfrm>
          <a:prstGeom prst="rect">
            <a:avLst/>
          </a:prstGeom>
          <a:noFill/>
          <a:ln>
            <a:noFill/>
          </a:ln>
        </p:spPr>
      </p:pic>
      <p:pic>
        <p:nvPicPr>
          <p:cNvPr id="348" name="Google Shape;348;p53"/>
          <p:cNvPicPr preferRelativeResize="0"/>
          <p:nvPr/>
        </p:nvPicPr>
        <p:blipFill rotWithShape="1">
          <a:blip r:embed="rId4">
            <a:alphaModFix/>
          </a:blip>
          <a:srcRect b="0" l="0" r="0" t="0"/>
          <a:stretch/>
        </p:blipFill>
        <p:spPr>
          <a:xfrm>
            <a:off x="762978" y="3495813"/>
            <a:ext cx="341962" cy="341962"/>
          </a:xfrm>
          <a:prstGeom prst="rect">
            <a:avLst/>
          </a:prstGeom>
          <a:noFill/>
          <a:ln>
            <a:noFill/>
          </a:ln>
        </p:spPr>
      </p:pic>
      <p:pic>
        <p:nvPicPr>
          <p:cNvPr id="349" name="Google Shape;349;p53"/>
          <p:cNvPicPr preferRelativeResize="0"/>
          <p:nvPr/>
        </p:nvPicPr>
        <p:blipFill rotWithShape="1">
          <a:blip r:embed="rId5">
            <a:alphaModFix/>
          </a:blip>
          <a:srcRect b="0" l="0" r="0" t="0"/>
          <a:stretch/>
        </p:blipFill>
        <p:spPr>
          <a:xfrm>
            <a:off x="762978" y="2919757"/>
            <a:ext cx="341962" cy="341962"/>
          </a:xfrm>
          <a:prstGeom prst="rect">
            <a:avLst/>
          </a:prstGeom>
          <a:noFill/>
          <a:ln>
            <a:noFill/>
          </a:ln>
        </p:spPr>
      </p:pic>
      <p:pic>
        <p:nvPicPr>
          <p:cNvPr id="350" name="Google Shape;350;p53"/>
          <p:cNvPicPr preferRelativeResize="0"/>
          <p:nvPr/>
        </p:nvPicPr>
        <p:blipFill rotWithShape="1">
          <a:blip r:embed="rId6">
            <a:alphaModFix/>
          </a:blip>
          <a:srcRect b="0" l="0" r="0" t="0"/>
          <a:stretch/>
        </p:blipFill>
        <p:spPr>
          <a:xfrm>
            <a:off x="4021465" y="3495813"/>
            <a:ext cx="341962" cy="341962"/>
          </a:xfrm>
          <a:prstGeom prst="rect">
            <a:avLst/>
          </a:prstGeom>
          <a:noFill/>
          <a:ln>
            <a:noFill/>
          </a:ln>
        </p:spPr>
      </p:pic>
      <p:sp>
        <p:nvSpPr>
          <p:cNvPr id="351" name="Google Shape;351;p53"/>
          <p:cNvSpPr txBox="1"/>
          <p:nvPr/>
        </p:nvSpPr>
        <p:spPr>
          <a:xfrm>
            <a:off x="1198482" y="2919750"/>
            <a:ext cx="26301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solidFill>
                  <a:srgbClr val="1D0C35"/>
                </a:solidFill>
                <a:latin typeface="Red Hat Display"/>
                <a:ea typeface="Red Hat Display"/>
                <a:cs typeface="Red Hat Display"/>
                <a:sym typeface="Red Hat Display"/>
              </a:rPr>
              <a:t>linkedin.com/company/red-hat</a:t>
            </a:r>
            <a:endParaRPr sz="1100">
              <a:solidFill>
                <a:srgbClr val="1D0C35"/>
              </a:solidFill>
              <a:latin typeface="Red Hat Display"/>
              <a:ea typeface="Red Hat Display"/>
              <a:cs typeface="Red Hat Display"/>
              <a:sym typeface="Red Hat Display"/>
            </a:endParaRPr>
          </a:p>
        </p:txBody>
      </p:sp>
      <p:sp>
        <p:nvSpPr>
          <p:cNvPr id="352" name="Google Shape;352;p53"/>
          <p:cNvSpPr txBox="1"/>
          <p:nvPr/>
        </p:nvSpPr>
        <p:spPr>
          <a:xfrm>
            <a:off x="1198482" y="3495788"/>
            <a:ext cx="26301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solidFill>
                  <a:srgbClr val="1D0C35"/>
                </a:solidFill>
                <a:latin typeface="Red Hat Display"/>
                <a:ea typeface="Red Hat Display"/>
                <a:cs typeface="Red Hat Display"/>
                <a:sym typeface="Red Hat Display"/>
              </a:rPr>
              <a:t>youtube.com/user/RedHatVideos</a:t>
            </a:r>
            <a:endParaRPr sz="1100">
              <a:solidFill>
                <a:srgbClr val="1D0C35"/>
              </a:solidFill>
              <a:latin typeface="Red Hat Display"/>
              <a:ea typeface="Red Hat Display"/>
              <a:cs typeface="Red Hat Display"/>
              <a:sym typeface="Red Hat Display"/>
            </a:endParaRPr>
          </a:p>
        </p:txBody>
      </p:sp>
      <p:sp>
        <p:nvSpPr>
          <p:cNvPr id="353" name="Google Shape;353;p53"/>
          <p:cNvSpPr txBox="1"/>
          <p:nvPr/>
        </p:nvSpPr>
        <p:spPr>
          <a:xfrm>
            <a:off x="4456969" y="2919713"/>
            <a:ext cx="26301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solidFill>
                  <a:srgbClr val="1D0C35"/>
                </a:solidFill>
                <a:latin typeface="Red Hat Display"/>
                <a:ea typeface="Red Hat Display"/>
                <a:cs typeface="Red Hat Display"/>
                <a:sym typeface="Red Hat Display"/>
              </a:rPr>
              <a:t>facebook.com/redhatinc</a:t>
            </a:r>
            <a:endParaRPr sz="1100">
              <a:solidFill>
                <a:srgbClr val="1D0C35"/>
              </a:solidFill>
              <a:latin typeface="Red Hat Display"/>
              <a:ea typeface="Red Hat Display"/>
              <a:cs typeface="Red Hat Display"/>
              <a:sym typeface="Red Hat Display"/>
            </a:endParaRPr>
          </a:p>
        </p:txBody>
      </p:sp>
      <p:sp>
        <p:nvSpPr>
          <p:cNvPr id="354" name="Google Shape;354;p53"/>
          <p:cNvSpPr txBox="1"/>
          <p:nvPr/>
        </p:nvSpPr>
        <p:spPr>
          <a:xfrm>
            <a:off x="4456969" y="3495750"/>
            <a:ext cx="26301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solidFill>
                  <a:srgbClr val="1D0C35"/>
                </a:solidFill>
                <a:latin typeface="Red Hat Display"/>
                <a:ea typeface="Red Hat Display"/>
                <a:cs typeface="Red Hat Display"/>
                <a:sym typeface="Red Hat Display"/>
              </a:rPr>
              <a:t>twitter.com/RedHat</a:t>
            </a:r>
            <a:endParaRPr sz="1100">
              <a:solidFill>
                <a:srgbClr val="1D0C35"/>
              </a:solidFill>
              <a:latin typeface="Red Hat Display"/>
              <a:ea typeface="Red Hat Display"/>
              <a:cs typeface="Red Hat Display"/>
              <a:sym typeface="Red Hat Display"/>
            </a:endParaRPr>
          </a:p>
        </p:txBody>
      </p:sp>
      <p:sp>
        <p:nvSpPr>
          <p:cNvPr id="355" name="Google Shape;355;p53"/>
          <p:cNvSpPr txBox="1"/>
          <p:nvPr/>
        </p:nvSpPr>
        <p:spPr>
          <a:xfrm>
            <a:off x="675969" y="1650263"/>
            <a:ext cx="3670800" cy="9696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5400">
                <a:solidFill>
                  <a:srgbClr val="1D0C35"/>
                </a:solidFill>
                <a:latin typeface="Red Hat Display"/>
                <a:ea typeface="Red Hat Display"/>
                <a:cs typeface="Red Hat Display"/>
                <a:sym typeface="Red Hat Display"/>
              </a:rPr>
              <a:t>Thank you</a:t>
            </a:r>
            <a:endParaRPr sz="5400">
              <a:solidFill>
                <a:srgbClr val="1D0C35"/>
              </a:solidFill>
              <a:latin typeface="Red Hat Display"/>
              <a:ea typeface="Red Hat Display"/>
              <a:cs typeface="Red Hat Display"/>
              <a:sym typeface="Red Hat Display"/>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HS+AF - Summit - Closing Slide - White">
  <p:cSld name="CUSTOM_2_1_1_1_1_1_1_1_2_1">
    <p:bg>
      <p:bgPr>
        <a:blipFill>
          <a:blip r:embed="rId2">
            <a:alphaModFix/>
          </a:blip>
          <a:stretch>
            <a:fillRect/>
          </a:stretch>
        </a:blipFill>
      </p:bgPr>
    </p:bg>
    <p:spTree>
      <p:nvGrpSpPr>
        <p:cNvPr id="356" name="Shape 356"/>
        <p:cNvGrpSpPr/>
        <p:nvPr/>
      </p:nvGrpSpPr>
      <p:grpSpPr>
        <a:xfrm>
          <a:off x="0" y="0"/>
          <a:ext cx="0" cy="0"/>
          <a:chOff x="0" y="0"/>
          <a:chExt cx="0" cy="0"/>
        </a:xfrm>
      </p:grpSpPr>
      <p:pic>
        <p:nvPicPr>
          <p:cNvPr id="357" name="Google Shape;357;p54"/>
          <p:cNvPicPr preferRelativeResize="0"/>
          <p:nvPr/>
        </p:nvPicPr>
        <p:blipFill rotWithShape="1">
          <a:blip r:embed="rId3">
            <a:alphaModFix/>
          </a:blip>
          <a:srcRect b="0" l="0" r="0" t="0"/>
          <a:stretch/>
        </p:blipFill>
        <p:spPr>
          <a:xfrm>
            <a:off x="4021465" y="2919757"/>
            <a:ext cx="341962" cy="341962"/>
          </a:xfrm>
          <a:prstGeom prst="rect">
            <a:avLst/>
          </a:prstGeom>
          <a:noFill/>
          <a:ln>
            <a:noFill/>
          </a:ln>
        </p:spPr>
      </p:pic>
      <p:pic>
        <p:nvPicPr>
          <p:cNvPr id="358" name="Google Shape;358;p54"/>
          <p:cNvPicPr preferRelativeResize="0"/>
          <p:nvPr/>
        </p:nvPicPr>
        <p:blipFill rotWithShape="1">
          <a:blip r:embed="rId4">
            <a:alphaModFix/>
          </a:blip>
          <a:srcRect b="0" l="0" r="0" t="0"/>
          <a:stretch/>
        </p:blipFill>
        <p:spPr>
          <a:xfrm>
            <a:off x="762978" y="3495813"/>
            <a:ext cx="341962" cy="341962"/>
          </a:xfrm>
          <a:prstGeom prst="rect">
            <a:avLst/>
          </a:prstGeom>
          <a:noFill/>
          <a:ln>
            <a:noFill/>
          </a:ln>
        </p:spPr>
      </p:pic>
      <p:pic>
        <p:nvPicPr>
          <p:cNvPr id="359" name="Google Shape;359;p54"/>
          <p:cNvPicPr preferRelativeResize="0"/>
          <p:nvPr/>
        </p:nvPicPr>
        <p:blipFill rotWithShape="1">
          <a:blip r:embed="rId5">
            <a:alphaModFix/>
          </a:blip>
          <a:srcRect b="0" l="0" r="0" t="0"/>
          <a:stretch/>
        </p:blipFill>
        <p:spPr>
          <a:xfrm>
            <a:off x="762978" y="2919757"/>
            <a:ext cx="341962" cy="341962"/>
          </a:xfrm>
          <a:prstGeom prst="rect">
            <a:avLst/>
          </a:prstGeom>
          <a:noFill/>
          <a:ln>
            <a:noFill/>
          </a:ln>
        </p:spPr>
      </p:pic>
      <p:pic>
        <p:nvPicPr>
          <p:cNvPr id="360" name="Google Shape;360;p54"/>
          <p:cNvPicPr preferRelativeResize="0"/>
          <p:nvPr/>
        </p:nvPicPr>
        <p:blipFill rotWithShape="1">
          <a:blip r:embed="rId6">
            <a:alphaModFix/>
          </a:blip>
          <a:srcRect b="0" l="0" r="0" t="0"/>
          <a:stretch/>
        </p:blipFill>
        <p:spPr>
          <a:xfrm>
            <a:off x="4021465" y="3495813"/>
            <a:ext cx="341962" cy="341962"/>
          </a:xfrm>
          <a:prstGeom prst="rect">
            <a:avLst/>
          </a:prstGeom>
          <a:noFill/>
          <a:ln>
            <a:noFill/>
          </a:ln>
        </p:spPr>
      </p:pic>
      <p:sp>
        <p:nvSpPr>
          <p:cNvPr id="361" name="Google Shape;361;p54"/>
          <p:cNvSpPr txBox="1"/>
          <p:nvPr/>
        </p:nvSpPr>
        <p:spPr>
          <a:xfrm>
            <a:off x="1198482" y="2919750"/>
            <a:ext cx="26301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solidFill>
                  <a:srgbClr val="1D0C35"/>
                </a:solidFill>
                <a:latin typeface="Red Hat Display"/>
                <a:ea typeface="Red Hat Display"/>
                <a:cs typeface="Red Hat Display"/>
                <a:sym typeface="Red Hat Display"/>
              </a:rPr>
              <a:t>linkedin.com/company/red-hat</a:t>
            </a:r>
            <a:endParaRPr sz="1100">
              <a:solidFill>
                <a:srgbClr val="1D0C35"/>
              </a:solidFill>
              <a:latin typeface="Red Hat Display"/>
              <a:ea typeface="Red Hat Display"/>
              <a:cs typeface="Red Hat Display"/>
              <a:sym typeface="Red Hat Display"/>
            </a:endParaRPr>
          </a:p>
        </p:txBody>
      </p:sp>
      <p:sp>
        <p:nvSpPr>
          <p:cNvPr id="362" name="Google Shape;362;p54"/>
          <p:cNvSpPr txBox="1"/>
          <p:nvPr/>
        </p:nvSpPr>
        <p:spPr>
          <a:xfrm>
            <a:off x="1198482" y="3495788"/>
            <a:ext cx="26301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solidFill>
                  <a:srgbClr val="1D0C35"/>
                </a:solidFill>
                <a:latin typeface="Red Hat Display"/>
                <a:ea typeface="Red Hat Display"/>
                <a:cs typeface="Red Hat Display"/>
                <a:sym typeface="Red Hat Display"/>
              </a:rPr>
              <a:t>youtube.com/user/RedHatVideos</a:t>
            </a:r>
            <a:endParaRPr sz="1100">
              <a:solidFill>
                <a:srgbClr val="1D0C35"/>
              </a:solidFill>
              <a:latin typeface="Red Hat Display"/>
              <a:ea typeface="Red Hat Display"/>
              <a:cs typeface="Red Hat Display"/>
              <a:sym typeface="Red Hat Display"/>
            </a:endParaRPr>
          </a:p>
        </p:txBody>
      </p:sp>
      <p:sp>
        <p:nvSpPr>
          <p:cNvPr id="363" name="Google Shape;363;p54"/>
          <p:cNvSpPr txBox="1"/>
          <p:nvPr/>
        </p:nvSpPr>
        <p:spPr>
          <a:xfrm>
            <a:off x="4456969" y="2919713"/>
            <a:ext cx="26301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solidFill>
                  <a:srgbClr val="1D0C35"/>
                </a:solidFill>
                <a:latin typeface="Red Hat Display"/>
                <a:ea typeface="Red Hat Display"/>
                <a:cs typeface="Red Hat Display"/>
                <a:sym typeface="Red Hat Display"/>
              </a:rPr>
              <a:t>facebook.com/redhatinc</a:t>
            </a:r>
            <a:endParaRPr sz="1100">
              <a:solidFill>
                <a:srgbClr val="1D0C35"/>
              </a:solidFill>
              <a:latin typeface="Red Hat Display"/>
              <a:ea typeface="Red Hat Display"/>
              <a:cs typeface="Red Hat Display"/>
              <a:sym typeface="Red Hat Display"/>
            </a:endParaRPr>
          </a:p>
        </p:txBody>
      </p:sp>
      <p:sp>
        <p:nvSpPr>
          <p:cNvPr id="364" name="Google Shape;364;p54"/>
          <p:cNvSpPr txBox="1"/>
          <p:nvPr/>
        </p:nvSpPr>
        <p:spPr>
          <a:xfrm>
            <a:off x="4456969" y="3495750"/>
            <a:ext cx="26301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solidFill>
                  <a:srgbClr val="1D0C35"/>
                </a:solidFill>
                <a:latin typeface="Red Hat Display"/>
                <a:ea typeface="Red Hat Display"/>
                <a:cs typeface="Red Hat Display"/>
                <a:sym typeface="Red Hat Display"/>
              </a:rPr>
              <a:t>twitter.com/RedHat</a:t>
            </a:r>
            <a:endParaRPr sz="1100">
              <a:solidFill>
                <a:srgbClr val="1D0C35"/>
              </a:solidFill>
              <a:latin typeface="Red Hat Display"/>
              <a:ea typeface="Red Hat Display"/>
              <a:cs typeface="Red Hat Display"/>
              <a:sym typeface="Red Hat Display"/>
            </a:endParaRPr>
          </a:p>
        </p:txBody>
      </p:sp>
      <p:sp>
        <p:nvSpPr>
          <p:cNvPr id="365" name="Google Shape;365;p54"/>
          <p:cNvSpPr txBox="1"/>
          <p:nvPr/>
        </p:nvSpPr>
        <p:spPr>
          <a:xfrm>
            <a:off x="675969" y="1650263"/>
            <a:ext cx="3670800" cy="9696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5400">
                <a:solidFill>
                  <a:srgbClr val="1D0C35"/>
                </a:solidFill>
                <a:latin typeface="Red Hat Display"/>
                <a:ea typeface="Red Hat Display"/>
                <a:cs typeface="Red Hat Display"/>
                <a:sym typeface="Red Hat Display"/>
              </a:rPr>
              <a:t>Thank you</a:t>
            </a:r>
            <a:endParaRPr sz="5400">
              <a:solidFill>
                <a:srgbClr val="1D0C35"/>
              </a:solidFill>
              <a:latin typeface="Red Hat Display"/>
              <a:ea typeface="Red Hat Display"/>
              <a:cs typeface="Red Hat Display"/>
              <a:sym typeface="Red Hat Display"/>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HS - Summit - Closing Slide - Blue &amp; Red">
  <p:cSld name="CUSTOM_2_1_1_1_1_1_1_1_1_1_2_2">
    <p:bg>
      <p:bgPr>
        <a:blipFill>
          <a:blip r:embed="rId2">
            <a:alphaModFix/>
          </a:blip>
          <a:stretch>
            <a:fillRect/>
          </a:stretch>
        </a:blipFill>
      </p:bgPr>
    </p:bg>
    <p:spTree>
      <p:nvGrpSpPr>
        <p:cNvPr id="366" name="Shape 366"/>
        <p:cNvGrpSpPr/>
        <p:nvPr/>
      </p:nvGrpSpPr>
      <p:grpSpPr>
        <a:xfrm>
          <a:off x="0" y="0"/>
          <a:ext cx="0" cy="0"/>
          <a:chOff x="0" y="0"/>
          <a:chExt cx="0" cy="0"/>
        </a:xfrm>
      </p:grpSpPr>
      <p:pic>
        <p:nvPicPr>
          <p:cNvPr id="367" name="Google Shape;367;p55"/>
          <p:cNvPicPr preferRelativeResize="0"/>
          <p:nvPr/>
        </p:nvPicPr>
        <p:blipFill rotWithShape="1">
          <a:blip r:embed="rId3">
            <a:alphaModFix/>
          </a:blip>
          <a:srcRect b="0" l="0" r="0" t="0"/>
          <a:stretch/>
        </p:blipFill>
        <p:spPr>
          <a:xfrm>
            <a:off x="4021465" y="2919757"/>
            <a:ext cx="341962" cy="341962"/>
          </a:xfrm>
          <a:prstGeom prst="rect">
            <a:avLst/>
          </a:prstGeom>
          <a:noFill/>
          <a:ln>
            <a:noFill/>
          </a:ln>
        </p:spPr>
      </p:pic>
      <p:pic>
        <p:nvPicPr>
          <p:cNvPr id="368" name="Google Shape;368;p55"/>
          <p:cNvPicPr preferRelativeResize="0"/>
          <p:nvPr/>
        </p:nvPicPr>
        <p:blipFill rotWithShape="1">
          <a:blip r:embed="rId4">
            <a:alphaModFix/>
          </a:blip>
          <a:srcRect b="0" l="0" r="0" t="0"/>
          <a:stretch/>
        </p:blipFill>
        <p:spPr>
          <a:xfrm>
            <a:off x="762978" y="3495813"/>
            <a:ext cx="341962" cy="341962"/>
          </a:xfrm>
          <a:prstGeom prst="rect">
            <a:avLst/>
          </a:prstGeom>
          <a:noFill/>
          <a:ln>
            <a:noFill/>
          </a:ln>
        </p:spPr>
      </p:pic>
      <p:pic>
        <p:nvPicPr>
          <p:cNvPr id="369" name="Google Shape;369;p55"/>
          <p:cNvPicPr preferRelativeResize="0"/>
          <p:nvPr/>
        </p:nvPicPr>
        <p:blipFill rotWithShape="1">
          <a:blip r:embed="rId5">
            <a:alphaModFix/>
          </a:blip>
          <a:srcRect b="0" l="0" r="0" t="0"/>
          <a:stretch/>
        </p:blipFill>
        <p:spPr>
          <a:xfrm>
            <a:off x="762978" y="2919757"/>
            <a:ext cx="341962" cy="341962"/>
          </a:xfrm>
          <a:prstGeom prst="rect">
            <a:avLst/>
          </a:prstGeom>
          <a:noFill/>
          <a:ln>
            <a:noFill/>
          </a:ln>
        </p:spPr>
      </p:pic>
      <p:pic>
        <p:nvPicPr>
          <p:cNvPr id="370" name="Google Shape;370;p55"/>
          <p:cNvPicPr preferRelativeResize="0"/>
          <p:nvPr/>
        </p:nvPicPr>
        <p:blipFill rotWithShape="1">
          <a:blip r:embed="rId6">
            <a:alphaModFix/>
          </a:blip>
          <a:srcRect b="0" l="0" r="0" t="0"/>
          <a:stretch/>
        </p:blipFill>
        <p:spPr>
          <a:xfrm>
            <a:off x="4021465" y="3495813"/>
            <a:ext cx="341962" cy="341962"/>
          </a:xfrm>
          <a:prstGeom prst="rect">
            <a:avLst/>
          </a:prstGeom>
          <a:noFill/>
          <a:ln>
            <a:noFill/>
          </a:ln>
        </p:spPr>
      </p:pic>
      <p:sp>
        <p:nvSpPr>
          <p:cNvPr id="371" name="Google Shape;371;p55"/>
          <p:cNvSpPr txBox="1"/>
          <p:nvPr/>
        </p:nvSpPr>
        <p:spPr>
          <a:xfrm>
            <a:off x="1198482" y="2919750"/>
            <a:ext cx="26301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solidFill>
                  <a:schemeClr val="lt1"/>
                </a:solidFill>
                <a:latin typeface="Red Hat Display"/>
                <a:ea typeface="Red Hat Display"/>
                <a:cs typeface="Red Hat Display"/>
                <a:sym typeface="Red Hat Display"/>
              </a:rPr>
              <a:t>linkedin.com/company/red-hat</a:t>
            </a:r>
            <a:endParaRPr sz="1100">
              <a:solidFill>
                <a:schemeClr val="lt1"/>
              </a:solidFill>
              <a:latin typeface="Red Hat Display"/>
              <a:ea typeface="Red Hat Display"/>
              <a:cs typeface="Red Hat Display"/>
              <a:sym typeface="Red Hat Display"/>
            </a:endParaRPr>
          </a:p>
        </p:txBody>
      </p:sp>
      <p:sp>
        <p:nvSpPr>
          <p:cNvPr id="372" name="Google Shape;372;p55"/>
          <p:cNvSpPr txBox="1"/>
          <p:nvPr/>
        </p:nvSpPr>
        <p:spPr>
          <a:xfrm>
            <a:off x="1198482" y="3495788"/>
            <a:ext cx="26301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solidFill>
                  <a:schemeClr val="lt1"/>
                </a:solidFill>
                <a:latin typeface="Red Hat Display"/>
                <a:ea typeface="Red Hat Display"/>
                <a:cs typeface="Red Hat Display"/>
                <a:sym typeface="Red Hat Display"/>
              </a:rPr>
              <a:t>youtube.com/user/RedHatVideos</a:t>
            </a:r>
            <a:endParaRPr sz="1100">
              <a:solidFill>
                <a:schemeClr val="lt1"/>
              </a:solidFill>
              <a:latin typeface="Red Hat Display"/>
              <a:ea typeface="Red Hat Display"/>
              <a:cs typeface="Red Hat Display"/>
              <a:sym typeface="Red Hat Display"/>
            </a:endParaRPr>
          </a:p>
        </p:txBody>
      </p:sp>
      <p:sp>
        <p:nvSpPr>
          <p:cNvPr id="373" name="Google Shape;373;p55"/>
          <p:cNvSpPr txBox="1"/>
          <p:nvPr/>
        </p:nvSpPr>
        <p:spPr>
          <a:xfrm>
            <a:off x="4456969" y="2919713"/>
            <a:ext cx="26301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solidFill>
                  <a:schemeClr val="lt1"/>
                </a:solidFill>
                <a:latin typeface="Red Hat Display"/>
                <a:ea typeface="Red Hat Display"/>
                <a:cs typeface="Red Hat Display"/>
                <a:sym typeface="Red Hat Display"/>
              </a:rPr>
              <a:t>facebook.com/redhatinc</a:t>
            </a:r>
            <a:endParaRPr sz="1100">
              <a:solidFill>
                <a:schemeClr val="lt1"/>
              </a:solidFill>
              <a:latin typeface="Red Hat Display"/>
              <a:ea typeface="Red Hat Display"/>
              <a:cs typeface="Red Hat Display"/>
              <a:sym typeface="Red Hat Display"/>
            </a:endParaRPr>
          </a:p>
        </p:txBody>
      </p:sp>
      <p:sp>
        <p:nvSpPr>
          <p:cNvPr id="374" name="Google Shape;374;p55"/>
          <p:cNvSpPr txBox="1"/>
          <p:nvPr/>
        </p:nvSpPr>
        <p:spPr>
          <a:xfrm>
            <a:off x="4456969" y="3495750"/>
            <a:ext cx="26301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solidFill>
                  <a:schemeClr val="lt1"/>
                </a:solidFill>
                <a:latin typeface="Red Hat Display"/>
                <a:ea typeface="Red Hat Display"/>
                <a:cs typeface="Red Hat Display"/>
                <a:sym typeface="Red Hat Display"/>
              </a:rPr>
              <a:t>twitter.com/RedHat</a:t>
            </a:r>
            <a:endParaRPr sz="1100">
              <a:solidFill>
                <a:schemeClr val="lt1"/>
              </a:solidFill>
              <a:latin typeface="Red Hat Display"/>
              <a:ea typeface="Red Hat Display"/>
              <a:cs typeface="Red Hat Display"/>
              <a:sym typeface="Red Hat Display"/>
            </a:endParaRPr>
          </a:p>
        </p:txBody>
      </p:sp>
      <p:sp>
        <p:nvSpPr>
          <p:cNvPr id="375" name="Google Shape;375;p55"/>
          <p:cNvSpPr txBox="1"/>
          <p:nvPr/>
        </p:nvSpPr>
        <p:spPr>
          <a:xfrm>
            <a:off x="675969" y="1650263"/>
            <a:ext cx="3670800" cy="9696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5400">
                <a:solidFill>
                  <a:schemeClr val="lt1"/>
                </a:solidFill>
                <a:latin typeface="Red Hat Display"/>
                <a:ea typeface="Red Hat Display"/>
                <a:cs typeface="Red Hat Display"/>
                <a:sym typeface="Red Hat Display"/>
              </a:rPr>
              <a:t>Thank you</a:t>
            </a:r>
            <a:endParaRPr sz="5400">
              <a:solidFill>
                <a:schemeClr val="lt1"/>
              </a:solidFill>
              <a:latin typeface="Red Hat Display"/>
              <a:ea typeface="Red Hat Display"/>
              <a:cs typeface="Red Hat Display"/>
              <a:sym typeface="Red Hat Display"/>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HS+AF - Summit - Closing Slide - Blue &amp; Red">
  <p:cSld name="CUSTOM_2_1_1_1_1_1_1_1_1_1_2_2_1">
    <p:bg>
      <p:bgPr>
        <a:blipFill>
          <a:blip r:embed="rId2">
            <a:alphaModFix/>
          </a:blip>
          <a:stretch>
            <a:fillRect/>
          </a:stretch>
        </a:blipFill>
      </p:bgPr>
    </p:bg>
    <p:spTree>
      <p:nvGrpSpPr>
        <p:cNvPr id="376" name="Shape 376"/>
        <p:cNvGrpSpPr/>
        <p:nvPr/>
      </p:nvGrpSpPr>
      <p:grpSpPr>
        <a:xfrm>
          <a:off x="0" y="0"/>
          <a:ext cx="0" cy="0"/>
          <a:chOff x="0" y="0"/>
          <a:chExt cx="0" cy="0"/>
        </a:xfrm>
      </p:grpSpPr>
      <p:pic>
        <p:nvPicPr>
          <p:cNvPr id="377" name="Google Shape;377;p56"/>
          <p:cNvPicPr preferRelativeResize="0"/>
          <p:nvPr/>
        </p:nvPicPr>
        <p:blipFill rotWithShape="1">
          <a:blip r:embed="rId3">
            <a:alphaModFix/>
          </a:blip>
          <a:srcRect b="0" l="0" r="0" t="0"/>
          <a:stretch/>
        </p:blipFill>
        <p:spPr>
          <a:xfrm>
            <a:off x="4021465" y="2919757"/>
            <a:ext cx="341962" cy="341962"/>
          </a:xfrm>
          <a:prstGeom prst="rect">
            <a:avLst/>
          </a:prstGeom>
          <a:noFill/>
          <a:ln>
            <a:noFill/>
          </a:ln>
        </p:spPr>
      </p:pic>
      <p:pic>
        <p:nvPicPr>
          <p:cNvPr id="378" name="Google Shape;378;p56"/>
          <p:cNvPicPr preferRelativeResize="0"/>
          <p:nvPr/>
        </p:nvPicPr>
        <p:blipFill rotWithShape="1">
          <a:blip r:embed="rId4">
            <a:alphaModFix/>
          </a:blip>
          <a:srcRect b="0" l="0" r="0" t="0"/>
          <a:stretch/>
        </p:blipFill>
        <p:spPr>
          <a:xfrm>
            <a:off x="762978" y="3495813"/>
            <a:ext cx="341962" cy="341962"/>
          </a:xfrm>
          <a:prstGeom prst="rect">
            <a:avLst/>
          </a:prstGeom>
          <a:noFill/>
          <a:ln>
            <a:noFill/>
          </a:ln>
        </p:spPr>
      </p:pic>
      <p:pic>
        <p:nvPicPr>
          <p:cNvPr id="379" name="Google Shape;379;p56"/>
          <p:cNvPicPr preferRelativeResize="0"/>
          <p:nvPr/>
        </p:nvPicPr>
        <p:blipFill rotWithShape="1">
          <a:blip r:embed="rId5">
            <a:alphaModFix/>
          </a:blip>
          <a:srcRect b="0" l="0" r="0" t="0"/>
          <a:stretch/>
        </p:blipFill>
        <p:spPr>
          <a:xfrm>
            <a:off x="762978" y="2919757"/>
            <a:ext cx="341962" cy="341962"/>
          </a:xfrm>
          <a:prstGeom prst="rect">
            <a:avLst/>
          </a:prstGeom>
          <a:noFill/>
          <a:ln>
            <a:noFill/>
          </a:ln>
        </p:spPr>
      </p:pic>
      <p:pic>
        <p:nvPicPr>
          <p:cNvPr id="380" name="Google Shape;380;p56"/>
          <p:cNvPicPr preferRelativeResize="0"/>
          <p:nvPr/>
        </p:nvPicPr>
        <p:blipFill rotWithShape="1">
          <a:blip r:embed="rId6">
            <a:alphaModFix/>
          </a:blip>
          <a:srcRect b="0" l="0" r="0" t="0"/>
          <a:stretch/>
        </p:blipFill>
        <p:spPr>
          <a:xfrm>
            <a:off x="4021465" y="3495813"/>
            <a:ext cx="341962" cy="341962"/>
          </a:xfrm>
          <a:prstGeom prst="rect">
            <a:avLst/>
          </a:prstGeom>
          <a:noFill/>
          <a:ln>
            <a:noFill/>
          </a:ln>
        </p:spPr>
      </p:pic>
      <p:sp>
        <p:nvSpPr>
          <p:cNvPr id="381" name="Google Shape;381;p56"/>
          <p:cNvSpPr txBox="1"/>
          <p:nvPr/>
        </p:nvSpPr>
        <p:spPr>
          <a:xfrm>
            <a:off x="1198482" y="2919750"/>
            <a:ext cx="26301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solidFill>
                  <a:schemeClr val="lt1"/>
                </a:solidFill>
                <a:latin typeface="Red Hat Display"/>
                <a:ea typeface="Red Hat Display"/>
                <a:cs typeface="Red Hat Display"/>
                <a:sym typeface="Red Hat Display"/>
              </a:rPr>
              <a:t>linkedin.com/company/red-hat</a:t>
            </a:r>
            <a:endParaRPr sz="1100">
              <a:solidFill>
                <a:schemeClr val="lt1"/>
              </a:solidFill>
              <a:latin typeface="Red Hat Display"/>
              <a:ea typeface="Red Hat Display"/>
              <a:cs typeface="Red Hat Display"/>
              <a:sym typeface="Red Hat Display"/>
            </a:endParaRPr>
          </a:p>
        </p:txBody>
      </p:sp>
      <p:sp>
        <p:nvSpPr>
          <p:cNvPr id="382" name="Google Shape;382;p56"/>
          <p:cNvSpPr txBox="1"/>
          <p:nvPr/>
        </p:nvSpPr>
        <p:spPr>
          <a:xfrm>
            <a:off x="1198482" y="3495788"/>
            <a:ext cx="26301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solidFill>
                  <a:schemeClr val="lt1"/>
                </a:solidFill>
                <a:latin typeface="Red Hat Display"/>
                <a:ea typeface="Red Hat Display"/>
                <a:cs typeface="Red Hat Display"/>
                <a:sym typeface="Red Hat Display"/>
              </a:rPr>
              <a:t>youtube.com/user/RedHatVideos</a:t>
            </a:r>
            <a:endParaRPr sz="1100">
              <a:solidFill>
                <a:schemeClr val="lt1"/>
              </a:solidFill>
              <a:latin typeface="Red Hat Display"/>
              <a:ea typeface="Red Hat Display"/>
              <a:cs typeface="Red Hat Display"/>
              <a:sym typeface="Red Hat Display"/>
            </a:endParaRPr>
          </a:p>
        </p:txBody>
      </p:sp>
      <p:sp>
        <p:nvSpPr>
          <p:cNvPr id="383" name="Google Shape;383;p56"/>
          <p:cNvSpPr txBox="1"/>
          <p:nvPr/>
        </p:nvSpPr>
        <p:spPr>
          <a:xfrm>
            <a:off x="4456969" y="2919713"/>
            <a:ext cx="26301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solidFill>
                  <a:schemeClr val="lt1"/>
                </a:solidFill>
                <a:latin typeface="Red Hat Display"/>
                <a:ea typeface="Red Hat Display"/>
                <a:cs typeface="Red Hat Display"/>
                <a:sym typeface="Red Hat Display"/>
              </a:rPr>
              <a:t>facebook.com/redhatinc</a:t>
            </a:r>
            <a:endParaRPr sz="1100">
              <a:solidFill>
                <a:schemeClr val="lt1"/>
              </a:solidFill>
              <a:latin typeface="Red Hat Display"/>
              <a:ea typeface="Red Hat Display"/>
              <a:cs typeface="Red Hat Display"/>
              <a:sym typeface="Red Hat Display"/>
            </a:endParaRPr>
          </a:p>
        </p:txBody>
      </p:sp>
      <p:sp>
        <p:nvSpPr>
          <p:cNvPr id="384" name="Google Shape;384;p56"/>
          <p:cNvSpPr txBox="1"/>
          <p:nvPr/>
        </p:nvSpPr>
        <p:spPr>
          <a:xfrm>
            <a:off x="4456969" y="3495750"/>
            <a:ext cx="26301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solidFill>
                  <a:schemeClr val="lt1"/>
                </a:solidFill>
                <a:latin typeface="Red Hat Display"/>
                <a:ea typeface="Red Hat Display"/>
                <a:cs typeface="Red Hat Display"/>
                <a:sym typeface="Red Hat Display"/>
              </a:rPr>
              <a:t>twitter.com/RedHat</a:t>
            </a:r>
            <a:endParaRPr sz="1100">
              <a:solidFill>
                <a:schemeClr val="lt1"/>
              </a:solidFill>
              <a:latin typeface="Red Hat Display"/>
              <a:ea typeface="Red Hat Display"/>
              <a:cs typeface="Red Hat Display"/>
              <a:sym typeface="Red Hat Display"/>
            </a:endParaRPr>
          </a:p>
        </p:txBody>
      </p:sp>
      <p:sp>
        <p:nvSpPr>
          <p:cNvPr id="385" name="Google Shape;385;p56"/>
          <p:cNvSpPr txBox="1"/>
          <p:nvPr/>
        </p:nvSpPr>
        <p:spPr>
          <a:xfrm>
            <a:off x="675969" y="1650263"/>
            <a:ext cx="3670800" cy="9696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5400">
                <a:solidFill>
                  <a:schemeClr val="lt1"/>
                </a:solidFill>
                <a:latin typeface="Red Hat Display"/>
                <a:ea typeface="Red Hat Display"/>
                <a:cs typeface="Red Hat Display"/>
                <a:sym typeface="Red Hat Display"/>
              </a:rPr>
              <a:t>Thank you</a:t>
            </a:r>
            <a:endParaRPr sz="5400">
              <a:solidFill>
                <a:schemeClr val="lt1"/>
              </a:solidFill>
              <a:latin typeface="Red Hat Display"/>
              <a:ea typeface="Red Hat Display"/>
              <a:cs typeface="Red Hat Display"/>
              <a:sym typeface="Red Hat Display"/>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1">
  <p:cSld name="CUSTOM_4_18">
    <p:spTree>
      <p:nvGrpSpPr>
        <p:cNvPr id="386" name="Shape 386"/>
        <p:cNvGrpSpPr/>
        <p:nvPr/>
      </p:nvGrpSpPr>
      <p:grpSpPr>
        <a:xfrm>
          <a:off x="0" y="0"/>
          <a:ext cx="0" cy="0"/>
          <a:chOff x="0" y="0"/>
          <a:chExt cx="0" cy="0"/>
        </a:xfrm>
      </p:grpSpPr>
      <p:sp>
        <p:nvSpPr>
          <p:cNvPr id="387" name="Google Shape;387;p57"/>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1pPr>
            <a:lvl2pPr lvl="1">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2pPr>
            <a:lvl3pPr lvl="2">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3pPr>
            <a:lvl4pPr lvl="3">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4pPr>
            <a:lvl5pPr lvl="4">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5pPr>
            <a:lvl6pPr lvl="5">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6pPr>
            <a:lvl7pPr lvl="6">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7pPr>
            <a:lvl8pPr lvl="7">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8pPr>
            <a:lvl9pPr lvl="8">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9pPr>
          </a:lstStyle>
          <a:p/>
        </p:txBody>
      </p:sp>
      <p:cxnSp>
        <p:nvCxnSpPr>
          <p:cNvPr id="388" name="Google Shape;388;p57"/>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389" name="Google Shape;389;p57"/>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390" name="Google Shape;390;p57"/>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algn="ctr">
              <a:buNone/>
              <a:defRPr sz="600">
                <a:solidFill>
                  <a:srgbClr val="1D0C35"/>
                </a:solidFill>
                <a:latin typeface="Red Hat Text Medium"/>
                <a:ea typeface="Red Hat Text Medium"/>
                <a:cs typeface="Red Hat Text Medium"/>
                <a:sym typeface="Red Hat Text Medium"/>
              </a:defRPr>
            </a:lvl1pPr>
            <a:lvl2pPr lvl="1" algn="ctr">
              <a:buNone/>
              <a:defRPr sz="600">
                <a:solidFill>
                  <a:srgbClr val="1D0C35"/>
                </a:solidFill>
                <a:latin typeface="Red Hat Text Medium"/>
                <a:ea typeface="Red Hat Text Medium"/>
                <a:cs typeface="Red Hat Text Medium"/>
                <a:sym typeface="Red Hat Text Medium"/>
              </a:defRPr>
            </a:lvl2pPr>
            <a:lvl3pPr lvl="2" algn="ctr">
              <a:buNone/>
              <a:defRPr sz="600">
                <a:solidFill>
                  <a:srgbClr val="1D0C35"/>
                </a:solidFill>
                <a:latin typeface="Red Hat Text Medium"/>
                <a:ea typeface="Red Hat Text Medium"/>
                <a:cs typeface="Red Hat Text Medium"/>
                <a:sym typeface="Red Hat Text Medium"/>
              </a:defRPr>
            </a:lvl3pPr>
            <a:lvl4pPr lvl="3" algn="ctr">
              <a:buNone/>
              <a:defRPr sz="600">
                <a:solidFill>
                  <a:srgbClr val="1D0C35"/>
                </a:solidFill>
                <a:latin typeface="Red Hat Text Medium"/>
                <a:ea typeface="Red Hat Text Medium"/>
                <a:cs typeface="Red Hat Text Medium"/>
                <a:sym typeface="Red Hat Text Medium"/>
              </a:defRPr>
            </a:lvl4pPr>
            <a:lvl5pPr lvl="4" algn="ctr">
              <a:buNone/>
              <a:defRPr sz="600">
                <a:solidFill>
                  <a:srgbClr val="1D0C35"/>
                </a:solidFill>
                <a:latin typeface="Red Hat Text Medium"/>
                <a:ea typeface="Red Hat Text Medium"/>
                <a:cs typeface="Red Hat Text Medium"/>
                <a:sym typeface="Red Hat Text Medium"/>
              </a:defRPr>
            </a:lvl5pPr>
            <a:lvl6pPr lvl="5" algn="ctr">
              <a:buNone/>
              <a:defRPr sz="600">
                <a:solidFill>
                  <a:srgbClr val="1D0C35"/>
                </a:solidFill>
                <a:latin typeface="Red Hat Text Medium"/>
                <a:ea typeface="Red Hat Text Medium"/>
                <a:cs typeface="Red Hat Text Medium"/>
                <a:sym typeface="Red Hat Text Medium"/>
              </a:defRPr>
            </a:lvl6pPr>
            <a:lvl7pPr lvl="6" algn="ctr">
              <a:buNone/>
              <a:defRPr sz="600">
                <a:solidFill>
                  <a:srgbClr val="1D0C35"/>
                </a:solidFill>
                <a:latin typeface="Red Hat Text Medium"/>
                <a:ea typeface="Red Hat Text Medium"/>
                <a:cs typeface="Red Hat Text Medium"/>
                <a:sym typeface="Red Hat Text Medium"/>
              </a:defRPr>
            </a:lvl7pPr>
            <a:lvl8pPr lvl="7" algn="ctr">
              <a:buNone/>
              <a:defRPr sz="600">
                <a:solidFill>
                  <a:srgbClr val="1D0C35"/>
                </a:solidFill>
                <a:latin typeface="Red Hat Text Medium"/>
                <a:ea typeface="Red Hat Text Medium"/>
                <a:cs typeface="Red Hat Text Medium"/>
                <a:sym typeface="Red Hat Text Medium"/>
              </a:defRPr>
            </a:lvl8pPr>
            <a:lvl9pPr lvl="8" algn="ctr">
              <a:buNone/>
              <a:defRPr sz="600">
                <a:solidFill>
                  <a:srgbClr val="1D0C35"/>
                </a:solidFill>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391" name="Google Shape;391;p57"/>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392" name="Google Shape;392;p57"/>
          <p:cNvSpPr txBox="1"/>
          <p:nvPr>
            <p:ph idx="2" type="subTitle"/>
          </p:nvPr>
        </p:nvSpPr>
        <p:spPr>
          <a:xfrm>
            <a:off x="663788" y="4627163"/>
            <a:ext cx="6001800" cy="420000"/>
          </a:xfrm>
          <a:prstGeom prst="rect">
            <a:avLst/>
          </a:prstGeom>
        </p:spPr>
        <p:txBody>
          <a:bodyPr anchorCtr="0" anchor="b" bIns="0" lIns="0" spcFirstLastPara="1" rIns="0" wrap="square" tIns="0">
            <a:noAutofit/>
          </a:bodyPr>
          <a:lstStyle>
            <a:lvl1pPr lvl="0">
              <a:lnSpc>
                <a:spcPct val="115000"/>
              </a:lnSpc>
              <a:spcBef>
                <a:spcPts val="0"/>
              </a:spcBef>
              <a:spcAft>
                <a:spcPts val="0"/>
              </a:spcAft>
              <a:buNone/>
              <a:defRPr sz="600">
                <a:solidFill>
                  <a:srgbClr val="1D0C35"/>
                </a:solidFill>
              </a:defRPr>
            </a:lvl1pPr>
            <a:lvl2pPr lvl="1">
              <a:lnSpc>
                <a:spcPct val="115000"/>
              </a:lnSpc>
              <a:spcBef>
                <a:spcPts val="0"/>
              </a:spcBef>
              <a:spcAft>
                <a:spcPts val="0"/>
              </a:spcAft>
              <a:buNone/>
              <a:defRPr sz="600">
                <a:solidFill>
                  <a:srgbClr val="1D0C35"/>
                </a:solidFill>
              </a:defRPr>
            </a:lvl2pPr>
            <a:lvl3pPr lvl="2">
              <a:lnSpc>
                <a:spcPct val="115000"/>
              </a:lnSpc>
              <a:spcBef>
                <a:spcPts val="0"/>
              </a:spcBef>
              <a:spcAft>
                <a:spcPts val="0"/>
              </a:spcAft>
              <a:buNone/>
              <a:defRPr sz="600">
                <a:solidFill>
                  <a:srgbClr val="1D0C35"/>
                </a:solidFill>
              </a:defRPr>
            </a:lvl3pPr>
            <a:lvl4pPr lvl="3">
              <a:lnSpc>
                <a:spcPct val="115000"/>
              </a:lnSpc>
              <a:spcBef>
                <a:spcPts val="0"/>
              </a:spcBef>
              <a:spcAft>
                <a:spcPts val="0"/>
              </a:spcAft>
              <a:buNone/>
              <a:defRPr sz="600">
                <a:solidFill>
                  <a:srgbClr val="1D0C35"/>
                </a:solidFill>
              </a:defRPr>
            </a:lvl4pPr>
            <a:lvl5pPr lvl="4">
              <a:lnSpc>
                <a:spcPct val="115000"/>
              </a:lnSpc>
              <a:spcBef>
                <a:spcPts val="0"/>
              </a:spcBef>
              <a:spcAft>
                <a:spcPts val="0"/>
              </a:spcAft>
              <a:buNone/>
              <a:defRPr sz="600">
                <a:solidFill>
                  <a:srgbClr val="1D0C35"/>
                </a:solidFill>
              </a:defRPr>
            </a:lvl5pPr>
            <a:lvl6pPr lvl="5">
              <a:lnSpc>
                <a:spcPct val="115000"/>
              </a:lnSpc>
              <a:spcBef>
                <a:spcPts val="0"/>
              </a:spcBef>
              <a:spcAft>
                <a:spcPts val="0"/>
              </a:spcAft>
              <a:buNone/>
              <a:defRPr sz="600">
                <a:solidFill>
                  <a:srgbClr val="1D0C35"/>
                </a:solidFill>
              </a:defRPr>
            </a:lvl6pPr>
            <a:lvl7pPr lvl="6">
              <a:lnSpc>
                <a:spcPct val="115000"/>
              </a:lnSpc>
              <a:spcBef>
                <a:spcPts val="0"/>
              </a:spcBef>
              <a:spcAft>
                <a:spcPts val="0"/>
              </a:spcAft>
              <a:buNone/>
              <a:defRPr sz="600">
                <a:solidFill>
                  <a:srgbClr val="1D0C35"/>
                </a:solidFill>
              </a:defRPr>
            </a:lvl7pPr>
            <a:lvl8pPr lvl="7">
              <a:lnSpc>
                <a:spcPct val="115000"/>
              </a:lnSpc>
              <a:spcBef>
                <a:spcPts val="0"/>
              </a:spcBef>
              <a:spcAft>
                <a:spcPts val="0"/>
              </a:spcAft>
              <a:buNone/>
              <a:defRPr sz="600">
                <a:solidFill>
                  <a:srgbClr val="1D0C35"/>
                </a:solidFill>
              </a:defRPr>
            </a:lvl8pPr>
            <a:lvl9pPr lvl="8">
              <a:lnSpc>
                <a:spcPct val="115000"/>
              </a:lnSpc>
              <a:spcBef>
                <a:spcPts val="0"/>
              </a:spcBef>
              <a:spcAft>
                <a:spcPts val="0"/>
              </a:spcAft>
              <a:buNone/>
              <a:defRPr sz="600">
                <a:solidFill>
                  <a:srgbClr val="1D0C35"/>
                </a:solidFill>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2">
  <p:cSld name="CUSTOM_4_17">
    <p:spTree>
      <p:nvGrpSpPr>
        <p:cNvPr id="393" name="Shape 393"/>
        <p:cNvGrpSpPr/>
        <p:nvPr/>
      </p:nvGrpSpPr>
      <p:grpSpPr>
        <a:xfrm>
          <a:off x="0" y="0"/>
          <a:ext cx="0" cy="0"/>
          <a:chOff x="0" y="0"/>
          <a:chExt cx="0" cy="0"/>
        </a:xfrm>
      </p:grpSpPr>
      <p:sp>
        <p:nvSpPr>
          <p:cNvPr id="394" name="Google Shape;394;p58"/>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1pPr>
            <a:lvl2pPr lvl="1">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2pPr>
            <a:lvl3pPr lvl="2">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3pPr>
            <a:lvl4pPr lvl="3">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4pPr>
            <a:lvl5pPr lvl="4">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5pPr>
            <a:lvl6pPr lvl="5">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6pPr>
            <a:lvl7pPr lvl="6">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7pPr>
            <a:lvl8pPr lvl="7">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8pPr>
            <a:lvl9pPr lvl="8">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9pPr>
          </a:lstStyle>
          <a:p/>
        </p:txBody>
      </p:sp>
      <p:sp>
        <p:nvSpPr>
          <p:cNvPr id="395" name="Google Shape;395;p58"/>
          <p:cNvSpPr txBox="1"/>
          <p:nvPr>
            <p:ph type="title"/>
          </p:nvPr>
        </p:nvSpPr>
        <p:spPr>
          <a:xfrm>
            <a:off x="663788" y="653813"/>
            <a:ext cx="7816500" cy="414900"/>
          </a:xfrm>
          <a:prstGeom prst="rect">
            <a:avLst/>
          </a:prstGeom>
        </p:spPr>
        <p:txBody>
          <a:bodyPr anchorCtr="0" anchor="t" bIns="0" lIns="0" spcFirstLastPara="1" rIns="0" wrap="square" tIns="0">
            <a:noAutofit/>
          </a:bodyPr>
          <a:lstStyle>
            <a:lvl1pPr lvl="0" algn="ctr">
              <a:lnSpc>
                <a:spcPct val="130000"/>
              </a:lnSpc>
              <a:spcBef>
                <a:spcPts val="0"/>
              </a:spcBef>
              <a:spcAft>
                <a:spcPts val="0"/>
              </a:spcAft>
              <a:buNone/>
              <a:defRPr sz="2000">
                <a:solidFill>
                  <a:srgbClr val="1D0C35"/>
                </a:solidFill>
              </a:defRPr>
            </a:lvl1pPr>
            <a:lvl2pPr lvl="1" algn="ctr">
              <a:lnSpc>
                <a:spcPct val="130000"/>
              </a:lnSpc>
              <a:spcBef>
                <a:spcPts val="0"/>
              </a:spcBef>
              <a:spcAft>
                <a:spcPts val="0"/>
              </a:spcAft>
              <a:buNone/>
              <a:defRPr sz="2000"/>
            </a:lvl2pPr>
            <a:lvl3pPr lvl="2" algn="ctr">
              <a:lnSpc>
                <a:spcPct val="130000"/>
              </a:lnSpc>
              <a:spcBef>
                <a:spcPts val="0"/>
              </a:spcBef>
              <a:spcAft>
                <a:spcPts val="0"/>
              </a:spcAft>
              <a:buNone/>
              <a:defRPr sz="2000"/>
            </a:lvl3pPr>
            <a:lvl4pPr lvl="3" algn="ctr">
              <a:lnSpc>
                <a:spcPct val="130000"/>
              </a:lnSpc>
              <a:spcBef>
                <a:spcPts val="0"/>
              </a:spcBef>
              <a:spcAft>
                <a:spcPts val="0"/>
              </a:spcAft>
              <a:buNone/>
              <a:defRPr sz="2000"/>
            </a:lvl4pPr>
            <a:lvl5pPr lvl="4" algn="ctr">
              <a:lnSpc>
                <a:spcPct val="130000"/>
              </a:lnSpc>
              <a:spcBef>
                <a:spcPts val="0"/>
              </a:spcBef>
              <a:spcAft>
                <a:spcPts val="0"/>
              </a:spcAft>
              <a:buNone/>
              <a:defRPr sz="2000"/>
            </a:lvl5pPr>
            <a:lvl6pPr lvl="5" algn="ctr">
              <a:lnSpc>
                <a:spcPct val="130000"/>
              </a:lnSpc>
              <a:spcBef>
                <a:spcPts val="0"/>
              </a:spcBef>
              <a:spcAft>
                <a:spcPts val="0"/>
              </a:spcAft>
              <a:buNone/>
              <a:defRPr sz="2000"/>
            </a:lvl6pPr>
            <a:lvl7pPr lvl="6" algn="ctr">
              <a:lnSpc>
                <a:spcPct val="130000"/>
              </a:lnSpc>
              <a:spcBef>
                <a:spcPts val="0"/>
              </a:spcBef>
              <a:spcAft>
                <a:spcPts val="0"/>
              </a:spcAft>
              <a:buNone/>
              <a:defRPr sz="2000"/>
            </a:lvl7pPr>
            <a:lvl8pPr lvl="7" algn="ctr">
              <a:lnSpc>
                <a:spcPct val="130000"/>
              </a:lnSpc>
              <a:spcBef>
                <a:spcPts val="0"/>
              </a:spcBef>
              <a:spcAft>
                <a:spcPts val="0"/>
              </a:spcAft>
              <a:buNone/>
              <a:defRPr sz="2000"/>
            </a:lvl8pPr>
            <a:lvl9pPr lvl="8" algn="ctr">
              <a:lnSpc>
                <a:spcPct val="130000"/>
              </a:lnSpc>
              <a:spcBef>
                <a:spcPts val="0"/>
              </a:spcBef>
              <a:spcAft>
                <a:spcPts val="0"/>
              </a:spcAft>
              <a:buNone/>
              <a:defRPr sz="2000"/>
            </a:lvl9pPr>
          </a:lstStyle>
          <a:p/>
        </p:txBody>
      </p:sp>
      <p:cxnSp>
        <p:nvCxnSpPr>
          <p:cNvPr id="396" name="Google Shape;396;p58"/>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397" name="Google Shape;397;p58"/>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398" name="Google Shape;398;p58"/>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algn="ctr">
              <a:buNone/>
              <a:defRPr sz="600">
                <a:solidFill>
                  <a:srgbClr val="1D0C35"/>
                </a:solidFill>
                <a:latin typeface="Red Hat Text Medium"/>
                <a:ea typeface="Red Hat Text Medium"/>
                <a:cs typeface="Red Hat Text Medium"/>
                <a:sym typeface="Red Hat Text Medium"/>
              </a:defRPr>
            </a:lvl1pPr>
            <a:lvl2pPr lvl="1" algn="ctr">
              <a:buNone/>
              <a:defRPr sz="600">
                <a:solidFill>
                  <a:srgbClr val="1D0C35"/>
                </a:solidFill>
                <a:latin typeface="Red Hat Text Medium"/>
                <a:ea typeface="Red Hat Text Medium"/>
                <a:cs typeface="Red Hat Text Medium"/>
                <a:sym typeface="Red Hat Text Medium"/>
              </a:defRPr>
            </a:lvl2pPr>
            <a:lvl3pPr lvl="2" algn="ctr">
              <a:buNone/>
              <a:defRPr sz="600">
                <a:solidFill>
                  <a:srgbClr val="1D0C35"/>
                </a:solidFill>
                <a:latin typeface="Red Hat Text Medium"/>
                <a:ea typeface="Red Hat Text Medium"/>
                <a:cs typeface="Red Hat Text Medium"/>
                <a:sym typeface="Red Hat Text Medium"/>
              </a:defRPr>
            </a:lvl3pPr>
            <a:lvl4pPr lvl="3" algn="ctr">
              <a:buNone/>
              <a:defRPr sz="600">
                <a:solidFill>
                  <a:srgbClr val="1D0C35"/>
                </a:solidFill>
                <a:latin typeface="Red Hat Text Medium"/>
                <a:ea typeface="Red Hat Text Medium"/>
                <a:cs typeface="Red Hat Text Medium"/>
                <a:sym typeface="Red Hat Text Medium"/>
              </a:defRPr>
            </a:lvl4pPr>
            <a:lvl5pPr lvl="4" algn="ctr">
              <a:buNone/>
              <a:defRPr sz="600">
                <a:solidFill>
                  <a:srgbClr val="1D0C35"/>
                </a:solidFill>
                <a:latin typeface="Red Hat Text Medium"/>
                <a:ea typeface="Red Hat Text Medium"/>
                <a:cs typeface="Red Hat Text Medium"/>
                <a:sym typeface="Red Hat Text Medium"/>
              </a:defRPr>
            </a:lvl5pPr>
            <a:lvl6pPr lvl="5" algn="ctr">
              <a:buNone/>
              <a:defRPr sz="600">
                <a:solidFill>
                  <a:srgbClr val="1D0C35"/>
                </a:solidFill>
                <a:latin typeface="Red Hat Text Medium"/>
                <a:ea typeface="Red Hat Text Medium"/>
                <a:cs typeface="Red Hat Text Medium"/>
                <a:sym typeface="Red Hat Text Medium"/>
              </a:defRPr>
            </a:lvl6pPr>
            <a:lvl7pPr lvl="6" algn="ctr">
              <a:buNone/>
              <a:defRPr sz="600">
                <a:solidFill>
                  <a:srgbClr val="1D0C35"/>
                </a:solidFill>
                <a:latin typeface="Red Hat Text Medium"/>
                <a:ea typeface="Red Hat Text Medium"/>
                <a:cs typeface="Red Hat Text Medium"/>
                <a:sym typeface="Red Hat Text Medium"/>
              </a:defRPr>
            </a:lvl7pPr>
            <a:lvl8pPr lvl="7" algn="ctr">
              <a:buNone/>
              <a:defRPr sz="600">
                <a:solidFill>
                  <a:srgbClr val="1D0C35"/>
                </a:solidFill>
                <a:latin typeface="Red Hat Text Medium"/>
                <a:ea typeface="Red Hat Text Medium"/>
                <a:cs typeface="Red Hat Text Medium"/>
                <a:sym typeface="Red Hat Text Medium"/>
              </a:defRPr>
            </a:lvl8pPr>
            <a:lvl9pPr lvl="8" algn="ctr">
              <a:buNone/>
              <a:defRPr sz="600">
                <a:solidFill>
                  <a:srgbClr val="1D0C35"/>
                </a:solidFill>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399" name="Google Shape;399;p58"/>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400" name="Google Shape;400;p58"/>
          <p:cNvSpPr txBox="1"/>
          <p:nvPr>
            <p:ph idx="2" type="subTitle"/>
          </p:nvPr>
        </p:nvSpPr>
        <p:spPr>
          <a:xfrm>
            <a:off x="663844" y="1068713"/>
            <a:ext cx="7816500" cy="529200"/>
          </a:xfrm>
          <a:prstGeom prst="rect">
            <a:avLst/>
          </a:prstGeom>
        </p:spPr>
        <p:txBody>
          <a:bodyPr anchorCtr="0" anchor="t" bIns="0" lIns="0" spcFirstLastPara="1" rIns="0" wrap="square" tIns="0">
            <a:noAutofit/>
          </a:bodyPr>
          <a:lstStyle>
            <a:lvl1pPr lvl="0" algn="ctr">
              <a:spcBef>
                <a:spcPts val="0"/>
              </a:spcBef>
              <a:spcAft>
                <a:spcPts val="0"/>
              </a:spcAft>
              <a:buNone/>
              <a:defRPr sz="1400">
                <a:solidFill>
                  <a:schemeClr val="accent1"/>
                </a:solidFill>
              </a:defRPr>
            </a:lvl1pPr>
            <a:lvl2pPr lvl="1" algn="ctr">
              <a:spcBef>
                <a:spcPts val="400"/>
              </a:spcBef>
              <a:spcAft>
                <a:spcPts val="0"/>
              </a:spcAft>
              <a:buNone/>
              <a:defRPr sz="1400">
                <a:solidFill>
                  <a:schemeClr val="accent1"/>
                </a:solidFill>
              </a:defRPr>
            </a:lvl2pPr>
            <a:lvl3pPr lvl="2" algn="ctr">
              <a:spcBef>
                <a:spcPts val="400"/>
              </a:spcBef>
              <a:spcAft>
                <a:spcPts val="0"/>
              </a:spcAft>
              <a:buNone/>
              <a:defRPr sz="1400">
                <a:solidFill>
                  <a:schemeClr val="accent1"/>
                </a:solidFill>
              </a:defRPr>
            </a:lvl3pPr>
            <a:lvl4pPr lvl="3" algn="ctr">
              <a:spcBef>
                <a:spcPts val="400"/>
              </a:spcBef>
              <a:spcAft>
                <a:spcPts val="0"/>
              </a:spcAft>
              <a:buNone/>
              <a:defRPr sz="1400">
                <a:solidFill>
                  <a:schemeClr val="accent1"/>
                </a:solidFill>
              </a:defRPr>
            </a:lvl4pPr>
            <a:lvl5pPr lvl="4" algn="ctr">
              <a:spcBef>
                <a:spcPts val="400"/>
              </a:spcBef>
              <a:spcAft>
                <a:spcPts val="0"/>
              </a:spcAft>
              <a:buNone/>
              <a:defRPr sz="1400">
                <a:solidFill>
                  <a:schemeClr val="accent1"/>
                </a:solidFill>
              </a:defRPr>
            </a:lvl5pPr>
            <a:lvl6pPr lvl="5" algn="ctr">
              <a:spcBef>
                <a:spcPts val="400"/>
              </a:spcBef>
              <a:spcAft>
                <a:spcPts val="0"/>
              </a:spcAft>
              <a:buNone/>
              <a:defRPr sz="1400">
                <a:solidFill>
                  <a:schemeClr val="accent1"/>
                </a:solidFill>
              </a:defRPr>
            </a:lvl6pPr>
            <a:lvl7pPr lvl="6" algn="ctr">
              <a:spcBef>
                <a:spcPts val="400"/>
              </a:spcBef>
              <a:spcAft>
                <a:spcPts val="0"/>
              </a:spcAft>
              <a:buNone/>
              <a:defRPr sz="1400">
                <a:solidFill>
                  <a:schemeClr val="accent1"/>
                </a:solidFill>
              </a:defRPr>
            </a:lvl7pPr>
            <a:lvl8pPr lvl="7" algn="ctr">
              <a:spcBef>
                <a:spcPts val="400"/>
              </a:spcBef>
              <a:spcAft>
                <a:spcPts val="0"/>
              </a:spcAft>
              <a:buNone/>
              <a:defRPr sz="1400">
                <a:solidFill>
                  <a:schemeClr val="accent1"/>
                </a:solidFill>
              </a:defRPr>
            </a:lvl8pPr>
            <a:lvl9pPr lvl="8" algn="ctr">
              <a:spcBef>
                <a:spcPts val="400"/>
              </a:spcBef>
              <a:spcAft>
                <a:spcPts val="400"/>
              </a:spcAft>
              <a:buNone/>
              <a:defRPr sz="1400">
                <a:solidFill>
                  <a:schemeClr val="accent1"/>
                </a:solidFill>
              </a:defRPr>
            </a:lvl9pPr>
          </a:lstStyle>
          <a:p/>
        </p:txBody>
      </p:sp>
      <p:sp>
        <p:nvSpPr>
          <p:cNvPr id="401" name="Google Shape;401;p58"/>
          <p:cNvSpPr txBox="1"/>
          <p:nvPr>
            <p:ph idx="3" type="subTitle"/>
          </p:nvPr>
        </p:nvSpPr>
        <p:spPr>
          <a:xfrm>
            <a:off x="663788" y="4627163"/>
            <a:ext cx="6001800" cy="420000"/>
          </a:xfrm>
          <a:prstGeom prst="rect">
            <a:avLst/>
          </a:prstGeom>
        </p:spPr>
        <p:txBody>
          <a:bodyPr anchorCtr="0" anchor="b" bIns="0" lIns="0" spcFirstLastPara="1" rIns="0" wrap="square" tIns="0">
            <a:noAutofit/>
          </a:bodyPr>
          <a:lstStyle>
            <a:lvl1pPr lvl="0">
              <a:lnSpc>
                <a:spcPct val="115000"/>
              </a:lnSpc>
              <a:spcBef>
                <a:spcPts val="0"/>
              </a:spcBef>
              <a:spcAft>
                <a:spcPts val="0"/>
              </a:spcAft>
              <a:buNone/>
              <a:defRPr sz="600">
                <a:solidFill>
                  <a:srgbClr val="1D0C35"/>
                </a:solidFill>
              </a:defRPr>
            </a:lvl1pPr>
            <a:lvl2pPr lvl="1">
              <a:lnSpc>
                <a:spcPct val="115000"/>
              </a:lnSpc>
              <a:spcBef>
                <a:spcPts val="0"/>
              </a:spcBef>
              <a:spcAft>
                <a:spcPts val="0"/>
              </a:spcAft>
              <a:buNone/>
              <a:defRPr sz="600">
                <a:solidFill>
                  <a:srgbClr val="1D0C35"/>
                </a:solidFill>
              </a:defRPr>
            </a:lvl2pPr>
            <a:lvl3pPr lvl="2">
              <a:lnSpc>
                <a:spcPct val="115000"/>
              </a:lnSpc>
              <a:spcBef>
                <a:spcPts val="0"/>
              </a:spcBef>
              <a:spcAft>
                <a:spcPts val="0"/>
              </a:spcAft>
              <a:buNone/>
              <a:defRPr sz="600">
                <a:solidFill>
                  <a:srgbClr val="1D0C35"/>
                </a:solidFill>
              </a:defRPr>
            </a:lvl3pPr>
            <a:lvl4pPr lvl="3">
              <a:lnSpc>
                <a:spcPct val="115000"/>
              </a:lnSpc>
              <a:spcBef>
                <a:spcPts val="0"/>
              </a:spcBef>
              <a:spcAft>
                <a:spcPts val="0"/>
              </a:spcAft>
              <a:buNone/>
              <a:defRPr sz="600">
                <a:solidFill>
                  <a:srgbClr val="1D0C35"/>
                </a:solidFill>
              </a:defRPr>
            </a:lvl4pPr>
            <a:lvl5pPr lvl="4">
              <a:lnSpc>
                <a:spcPct val="115000"/>
              </a:lnSpc>
              <a:spcBef>
                <a:spcPts val="0"/>
              </a:spcBef>
              <a:spcAft>
                <a:spcPts val="0"/>
              </a:spcAft>
              <a:buNone/>
              <a:defRPr sz="600">
                <a:solidFill>
                  <a:srgbClr val="1D0C35"/>
                </a:solidFill>
              </a:defRPr>
            </a:lvl5pPr>
            <a:lvl6pPr lvl="5">
              <a:lnSpc>
                <a:spcPct val="115000"/>
              </a:lnSpc>
              <a:spcBef>
                <a:spcPts val="0"/>
              </a:spcBef>
              <a:spcAft>
                <a:spcPts val="0"/>
              </a:spcAft>
              <a:buNone/>
              <a:defRPr sz="600">
                <a:solidFill>
                  <a:srgbClr val="1D0C35"/>
                </a:solidFill>
              </a:defRPr>
            </a:lvl6pPr>
            <a:lvl7pPr lvl="6">
              <a:lnSpc>
                <a:spcPct val="115000"/>
              </a:lnSpc>
              <a:spcBef>
                <a:spcPts val="0"/>
              </a:spcBef>
              <a:spcAft>
                <a:spcPts val="0"/>
              </a:spcAft>
              <a:buNone/>
              <a:defRPr sz="600">
                <a:solidFill>
                  <a:srgbClr val="1D0C35"/>
                </a:solidFill>
              </a:defRPr>
            </a:lvl7pPr>
            <a:lvl8pPr lvl="7">
              <a:lnSpc>
                <a:spcPct val="115000"/>
              </a:lnSpc>
              <a:spcBef>
                <a:spcPts val="0"/>
              </a:spcBef>
              <a:spcAft>
                <a:spcPts val="0"/>
              </a:spcAft>
              <a:buNone/>
              <a:defRPr sz="600">
                <a:solidFill>
                  <a:srgbClr val="1D0C35"/>
                </a:solidFill>
              </a:defRPr>
            </a:lvl8pPr>
            <a:lvl9pPr lvl="8">
              <a:lnSpc>
                <a:spcPct val="115000"/>
              </a:lnSpc>
              <a:spcBef>
                <a:spcPts val="0"/>
              </a:spcBef>
              <a:spcAft>
                <a:spcPts val="0"/>
              </a:spcAft>
              <a:buNone/>
              <a:defRPr sz="600">
                <a:solidFill>
                  <a:srgbClr val="1D0C35"/>
                </a:solidFill>
              </a:defRPr>
            </a:lvl9pPr>
          </a:lstStyle>
          <a:p/>
        </p:txBody>
      </p:sp>
      <p:sp>
        <p:nvSpPr>
          <p:cNvPr id="402" name="Google Shape;402;p58"/>
          <p:cNvSpPr txBox="1"/>
          <p:nvPr>
            <p:ph idx="4" type="body"/>
          </p:nvPr>
        </p:nvSpPr>
        <p:spPr>
          <a:xfrm>
            <a:off x="1828800" y="1714500"/>
            <a:ext cx="5486400" cy="2743200"/>
          </a:xfrm>
          <a:prstGeom prst="rect">
            <a:avLst/>
          </a:prstGeom>
        </p:spPr>
        <p:txBody>
          <a:bodyPr anchorCtr="0" anchor="t" bIns="0" lIns="0" spcFirstLastPara="1" rIns="0" wrap="square" tIns="0">
            <a:noAutofit/>
          </a:bodyPr>
          <a:lstStyle>
            <a:lvl1pPr indent="-298450" lvl="0" marL="457200">
              <a:lnSpc>
                <a:spcPct val="140000"/>
              </a:lnSpc>
              <a:spcBef>
                <a:spcPts val="800"/>
              </a:spcBef>
              <a:spcAft>
                <a:spcPts val="0"/>
              </a:spcAft>
              <a:buClr>
                <a:srgbClr val="1D0C35"/>
              </a:buClr>
              <a:buSzPts val="1100"/>
              <a:buChar char="▸"/>
              <a:defRPr sz="1100">
                <a:solidFill>
                  <a:srgbClr val="1D0C35"/>
                </a:solidFill>
              </a:defRPr>
            </a:lvl1pPr>
            <a:lvl2pPr indent="-285750" lvl="1" marL="914400">
              <a:lnSpc>
                <a:spcPct val="140000"/>
              </a:lnSpc>
              <a:spcBef>
                <a:spcPts val="800"/>
              </a:spcBef>
              <a:spcAft>
                <a:spcPts val="0"/>
              </a:spcAft>
              <a:buClr>
                <a:srgbClr val="1D0C35"/>
              </a:buClr>
              <a:buSzPts val="900"/>
              <a:buChar char="･"/>
              <a:defRPr sz="900">
                <a:solidFill>
                  <a:srgbClr val="1D0C35"/>
                </a:solidFill>
              </a:defRPr>
            </a:lvl2pPr>
            <a:lvl3pPr indent="-285750" lvl="2" marL="1371600">
              <a:lnSpc>
                <a:spcPct val="140000"/>
              </a:lnSpc>
              <a:spcBef>
                <a:spcPts val="800"/>
              </a:spcBef>
              <a:spcAft>
                <a:spcPts val="0"/>
              </a:spcAft>
              <a:buClr>
                <a:srgbClr val="1D0C35"/>
              </a:buClr>
              <a:buSzPts val="900"/>
              <a:buChar char="･"/>
              <a:defRPr sz="900">
                <a:solidFill>
                  <a:srgbClr val="1D0C35"/>
                </a:solidFill>
              </a:defRPr>
            </a:lvl3pPr>
            <a:lvl4pPr indent="-285750" lvl="3" marL="1828800">
              <a:lnSpc>
                <a:spcPct val="140000"/>
              </a:lnSpc>
              <a:spcBef>
                <a:spcPts val="800"/>
              </a:spcBef>
              <a:spcAft>
                <a:spcPts val="0"/>
              </a:spcAft>
              <a:buClr>
                <a:srgbClr val="1D0C35"/>
              </a:buClr>
              <a:buSzPts val="900"/>
              <a:buChar char="･"/>
              <a:defRPr sz="900">
                <a:solidFill>
                  <a:srgbClr val="1D0C35"/>
                </a:solidFill>
              </a:defRPr>
            </a:lvl4pPr>
            <a:lvl5pPr indent="-285750" lvl="4" marL="2286000">
              <a:lnSpc>
                <a:spcPct val="140000"/>
              </a:lnSpc>
              <a:spcBef>
                <a:spcPts val="800"/>
              </a:spcBef>
              <a:spcAft>
                <a:spcPts val="0"/>
              </a:spcAft>
              <a:buClr>
                <a:srgbClr val="1D0C35"/>
              </a:buClr>
              <a:buSzPts val="900"/>
              <a:buChar char="･"/>
              <a:defRPr sz="900">
                <a:solidFill>
                  <a:srgbClr val="1D0C35"/>
                </a:solidFill>
              </a:defRPr>
            </a:lvl5pPr>
            <a:lvl6pPr indent="-285750" lvl="5" marL="2743200">
              <a:lnSpc>
                <a:spcPct val="140000"/>
              </a:lnSpc>
              <a:spcBef>
                <a:spcPts val="800"/>
              </a:spcBef>
              <a:spcAft>
                <a:spcPts val="0"/>
              </a:spcAft>
              <a:buClr>
                <a:srgbClr val="1D0C35"/>
              </a:buClr>
              <a:buSzPts val="900"/>
              <a:buChar char="･"/>
              <a:defRPr sz="900">
                <a:solidFill>
                  <a:srgbClr val="1D0C35"/>
                </a:solidFill>
              </a:defRPr>
            </a:lvl6pPr>
            <a:lvl7pPr indent="-285750" lvl="6" marL="3200400">
              <a:lnSpc>
                <a:spcPct val="140000"/>
              </a:lnSpc>
              <a:spcBef>
                <a:spcPts val="800"/>
              </a:spcBef>
              <a:spcAft>
                <a:spcPts val="0"/>
              </a:spcAft>
              <a:buClr>
                <a:srgbClr val="1D0C35"/>
              </a:buClr>
              <a:buSzPts val="900"/>
              <a:buChar char="･"/>
              <a:defRPr sz="900">
                <a:solidFill>
                  <a:srgbClr val="1D0C35"/>
                </a:solidFill>
              </a:defRPr>
            </a:lvl7pPr>
            <a:lvl8pPr indent="-285750" lvl="7" marL="3657600">
              <a:lnSpc>
                <a:spcPct val="140000"/>
              </a:lnSpc>
              <a:spcBef>
                <a:spcPts val="800"/>
              </a:spcBef>
              <a:spcAft>
                <a:spcPts val="0"/>
              </a:spcAft>
              <a:buClr>
                <a:srgbClr val="1D0C35"/>
              </a:buClr>
              <a:buSzPts val="900"/>
              <a:buChar char="･"/>
              <a:defRPr sz="900">
                <a:solidFill>
                  <a:srgbClr val="1D0C35"/>
                </a:solidFill>
              </a:defRPr>
            </a:lvl8pPr>
            <a:lvl9pPr indent="-285750" lvl="8" marL="4114800">
              <a:lnSpc>
                <a:spcPct val="140000"/>
              </a:lnSpc>
              <a:spcBef>
                <a:spcPts val="800"/>
              </a:spcBef>
              <a:spcAft>
                <a:spcPts val="800"/>
              </a:spcAft>
              <a:buClr>
                <a:srgbClr val="1D0C35"/>
              </a:buClr>
              <a:buSzPts val="900"/>
              <a:buChar char="･"/>
              <a:defRPr sz="900">
                <a:solidFill>
                  <a:srgbClr val="1D0C35"/>
                </a:solidFill>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title 3">
  <p:cSld name="CUSTOM_4_29">
    <p:spTree>
      <p:nvGrpSpPr>
        <p:cNvPr id="403" name="Shape 403"/>
        <p:cNvGrpSpPr/>
        <p:nvPr/>
      </p:nvGrpSpPr>
      <p:grpSpPr>
        <a:xfrm>
          <a:off x="0" y="0"/>
          <a:ext cx="0" cy="0"/>
          <a:chOff x="0" y="0"/>
          <a:chExt cx="0" cy="0"/>
        </a:xfrm>
      </p:grpSpPr>
      <p:sp>
        <p:nvSpPr>
          <p:cNvPr id="404" name="Google Shape;404;p59"/>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2pPr>
            <a:lvl3pPr lvl="2">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3pPr>
            <a:lvl4pPr lvl="3">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4pPr>
            <a:lvl5pPr lvl="4">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5pPr>
            <a:lvl6pPr lvl="5">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6pPr>
            <a:lvl7pPr lvl="6">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7pPr>
            <a:lvl8pPr lvl="7">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8pPr>
            <a:lvl9pPr lvl="8">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9pPr>
          </a:lstStyle>
          <a:p/>
        </p:txBody>
      </p:sp>
      <p:cxnSp>
        <p:nvCxnSpPr>
          <p:cNvPr id="405" name="Google Shape;405;p59"/>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406" name="Google Shape;406;p59"/>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407" name="Google Shape;407;p59"/>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algn="ctr">
              <a:buNone/>
              <a:defRPr sz="600">
                <a:latin typeface="Red Hat Text Medium"/>
                <a:ea typeface="Red Hat Text Medium"/>
                <a:cs typeface="Red Hat Text Medium"/>
                <a:sym typeface="Red Hat Text Medium"/>
              </a:defRPr>
            </a:lvl1pPr>
            <a:lvl2pPr lvl="1" algn="ctr">
              <a:buNone/>
              <a:defRPr sz="600">
                <a:latin typeface="Red Hat Text Medium"/>
                <a:ea typeface="Red Hat Text Medium"/>
                <a:cs typeface="Red Hat Text Medium"/>
                <a:sym typeface="Red Hat Text Medium"/>
              </a:defRPr>
            </a:lvl2pPr>
            <a:lvl3pPr lvl="2" algn="ctr">
              <a:buNone/>
              <a:defRPr sz="600">
                <a:latin typeface="Red Hat Text Medium"/>
                <a:ea typeface="Red Hat Text Medium"/>
                <a:cs typeface="Red Hat Text Medium"/>
                <a:sym typeface="Red Hat Text Medium"/>
              </a:defRPr>
            </a:lvl3pPr>
            <a:lvl4pPr lvl="3" algn="ctr">
              <a:buNone/>
              <a:defRPr sz="600">
                <a:latin typeface="Red Hat Text Medium"/>
                <a:ea typeface="Red Hat Text Medium"/>
                <a:cs typeface="Red Hat Text Medium"/>
                <a:sym typeface="Red Hat Text Medium"/>
              </a:defRPr>
            </a:lvl4pPr>
            <a:lvl5pPr lvl="4" algn="ctr">
              <a:buNone/>
              <a:defRPr sz="600">
                <a:latin typeface="Red Hat Text Medium"/>
                <a:ea typeface="Red Hat Text Medium"/>
                <a:cs typeface="Red Hat Text Medium"/>
                <a:sym typeface="Red Hat Text Medium"/>
              </a:defRPr>
            </a:lvl5pPr>
            <a:lvl6pPr lvl="5" algn="ctr">
              <a:buNone/>
              <a:defRPr sz="600">
                <a:latin typeface="Red Hat Text Medium"/>
                <a:ea typeface="Red Hat Text Medium"/>
                <a:cs typeface="Red Hat Text Medium"/>
                <a:sym typeface="Red Hat Text Medium"/>
              </a:defRPr>
            </a:lvl6pPr>
            <a:lvl7pPr lvl="6" algn="ctr">
              <a:buNone/>
              <a:defRPr sz="600">
                <a:latin typeface="Red Hat Text Medium"/>
                <a:ea typeface="Red Hat Text Medium"/>
                <a:cs typeface="Red Hat Text Medium"/>
                <a:sym typeface="Red Hat Text Medium"/>
              </a:defRPr>
            </a:lvl7pPr>
            <a:lvl8pPr lvl="7" algn="ctr">
              <a:buNone/>
              <a:defRPr sz="600">
                <a:latin typeface="Red Hat Text Medium"/>
                <a:ea typeface="Red Hat Text Medium"/>
                <a:cs typeface="Red Hat Text Medium"/>
                <a:sym typeface="Red Hat Text Medium"/>
              </a:defRPr>
            </a:lvl8pPr>
            <a:lvl9pPr lvl="8"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408" name="Google Shape;408;p59"/>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409" name="Google Shape;409;p59"/>
          <p:cNvSpPr txBox="1"/>
          <p:nvPr>
            <p:ph idx="2" type="subTitle"/>
          </p:nvPr>
        </p:nvSpPr>
        <p:spPr>
          <a:xfrm>
            <a:off x="663788" y="4627163"/>
            <a:ext cx="6001800" cy="420000"/>
          </a:xfrm>
          <a:prstGeom prst="rect">
            <a:avLst/>
          </a:prstGeom>
        </p:spPr>
        <p:txBody>
          <a:bodyPr anchorCtr="0" anchor="b" bIns="0" lIns="0" spcFirstLastPara="1" rIns="0" wrap="square" tIns="0">
            <a:noAutofit/>
          </a:bodyPr>
          <a:lstStyle>
            <a:lvl1pPr lvl="0">
              <a:lnSpc>
                <a:spcPct val="115000"/>
              </a:lnSpc>
              <a:spcBef>
                <a:spcPts val="0"/>
              </a:spcBef>
              <a:spcAft>
                <a:spcPts val="0"/>
              </a:spcAft>
              <a:buNone/>
              <a:defRPr sz="600">
                <a:solidFill>
                  <a:schemeClr val="dk1"/>
                </a:solidFill>
              </a:defRPr>
            </a:lvl1pPr>
            <a:lvl2pPr lvl="1">
              <a:lnSpc>
                <a:spcPct val="115000"/>
              </a:lnSpc>
              <a:spcBef>
                <a:spcPts val="0"/>
              </a:spcBef>
              <a:spcAft>
                <a:spcPts val="0"/>
              </a:spcAft>
              <a:buNone/>
              <a:defRPr sz="600">
                <a:solidFill>
                  <a:schemeClr val="dk1"/>
                </a:solidFill>
              </a:defRPr>
            </a:lvl2pPr>
            <a:lvl3pPr lvl="2">
              <a:lnSpc>
                <a:spcPct val="115000"/>
              </a:lnSpc>
              <a:spcBef>
                <a:spcPts val="0"/>
              </a:spcBef>
              <a:spcAft>
                <a:spcPts val="0"/>
              </a:spcAft>
              <a:buNone/>
              <a:defRPr sz="600">
                <a:solidFill>
                  <a:schemeClr val="dk1"/>
                </a:solidFill>
              </a:defRPr>
            </a:lvl3pPr>
            <a:lvl4pPr lvl="3">
              <a:lnSpc>
                <a:spcPct val="115000"/>
              </a:lnSpc>
              <a:spcBef>
                <a:spcPts val="0"/>
              </a:spcBef>
              <a:spcAft>
                <a:spcPts val="0"/>
              </a:spcAft>
              <a:buNone/>
              <a:defRPr sz="600">
                <a:solidFill>
                  <a:schemeClr val="dk1"/>
                </a:solidFill>
              </a:defRPr>
            </a:lvl4pPr>
            <a:lvl5pPr lvl="4">
              <a:lnSpc>
                <a:spcPct val="115000"/>
              </a:lnSpc>
              <a:spcBef>
                <a:spcPts val="0"/>
              </a:spcBef>
              <a:spcAft>
                <a:spcPts val="0"/>
              </a:spcAft>
              <a:buNone/>
              <a:defRPr sz="600">
                <a:solidFill>
                  <a:schemeClr val="dk1"/>
                </a:solidFill>
              </a:defRPr>
            </a:lvl5pPr>
            <a:lvl6pPr lvl="5">
              <a:lnSpc>
                <a:spcPct val="115000"/>
              </a:lnSpc>
              <a:spcBef>
                <a:spcPts val="0"/>
              </a:spcBef>
              <a:spcAft>
                <a:spcPts val="0"/>
              </a:spcAft>
              <a:buNone/>
              <a:defRPr sz="600">
                <a:solidFill>
                  <a:schemeClr val="dk1"/>
                </a:solidFill>
              </a:defRPr>
            </a:lvl6pPr>
            <a:lvl7pPr lvl="6">
              <a:lnSpc>
                <a:spcPct val="115000"/>
              </a:lnSpc>
              <a:spcBef>
                <a:spcPts val="0"/>
              </a:spcBef>
              <a:spcAft>
                <a:spcPts val="0"/>
              </a:spcAft>
              <a:buNone/>
              <a:defRPr sz="600">
                <a:solidFill>
                  <a:schemeClr val="dk1"/>
                </a:solidFill>
              </a:defRPr>
            </a:lvl7pPr>
            <a:lvl8pPr lvl="7">
              <a:lnSpc>
                <a:spcPct val="115000"/>
              </a:lnSpc>
              <a:spcBef>
                <a:spcPts val="0"/>
              </a:spcBef>
              <a:spcAft>
                <a:spcPts val="0"/>
              </a:spcAft>
              <a:buNone/>
              <a:defRPr sz="600">
                <a:solidFill>
                  <a:schemeClr val="dk1"/>
                </a:solidFill>
              </a:defRPr>
            </a:lvl8pPr>
            <a:lvl9pPr lvl="8">
              <a:lnSpc>
                <a:spcPct val="115000"/>
              </a:lnSpc>
              <a:spcBef>
                <a:spcPts val="0"/>
              </a:spcBef>
              <a:spcAft>
                <a:spcPts val="0"/>
              </a:spcAft>
              <a:buNone/>
              <a:defRPr sz="600">
                <a:solidFill>
                  <a:schemeClr val="dk1"/>
                </a:solidFill>
              </a:defRPr>
            </a:lvl9pPr>
          </a:lstStyle>
          <a:p/>
        </p:txBody>
      </p:sp>
      <p:sp>
        <p:nvSpPr>
          <p:cNvPr id="410" name="Google Shape;410;p59"/>
          <p:cNvSpPr txBox="1"/>
          <p:nvPr>
            <p:ph type="title"/>
          </p:nvPr>
        </p:nvSpPr>
        <p:spPr>
          <a:xfrm>
            <a:off x="663788" y="825263"/>
            <a:ext cx="7816500" cy="414900"/>
          </a:xfrm>
          <a:prstGeom prst="rect">
            <a:avLst/>
          </a:prstGeom>
        </p:spPr>
        <p:txBody>
          <a:bodyPr anchorCtr="0" anchor="t" bIns="0" lIns="0" spcFirstLastPara="1" rIns="0" wrap="square" tIns="0">
            <a:noAutofit/>
          </a:bodyPr>
          <a:lstStyle>
            <a:lvl1pPr lvl="0" algn="ctr">
              <a:lnSpc>
                <a:spcPct val="130000"/>
              </a:lnSpc>
              <a:spcBef>
                <a:spcPts val="0"/>
              </a:spcBef>
              <a:spcAft>
                <a:spcPts val="0"/>
              </a:spcAft>
              <a:buNone/>
              <a:defRPr sz="2100"/>
            </a:lvl1pPr>
            <a:lvl2pPr lvl="1" algn="ctr">
              <a:lnSpc>
                <a:spcPct val="130000"/>
              </a:lnSpc>
              <a:spcBef>
                <a:spcPts val="0"/>
              </a:spcBef>
              <a:spcAft>
                <a:spcPts val="0"/>
              </a:spcAft>
              <a:buNone/>
              <a:defRPr sz="2000"/>
            </a:lvl2pPr>
            <a:lvl3pPr lvl="2" algn="ctr">
              <a:lnSpc>
                <a:spcPct val="130000"/>
              </a:lnSpc>
              <a:spcBef>
                <a:spcPts val="0"/>
              </a:spcBef>
              <a:spcAft>
                <a:spcPts val="0"/>
              </a:spcAft>
              <a:buNone/>
              <a:defRPr sz="2000"/>
            </a:lvl3pPr>
            <a:lvl4pPr lvl="3" algn="ctr">
              <a:lnSpc>
                <a:spcPct val="130000"/>
              </a:lnSpc>
              <a:spcBef>
                <a:spcPts val="0"/>
              </a:spcBef>
              <a:spcAft>
                <a:spcPts val="0"/>
              </a:spcAft>
              <a:buNone/>
              <a:defRPr sz="2000"/>
            </a:lvl4pPr>
            <a:lvl5pPr lvl="4" algn="ctr">
              <a:lnSpc>
                <a:spcPct val="130000"/>
              </a:lnSpc>
              <a:spcBef>
                <a:spcPts val="0"/>
              </a:spcBef>
              <a:spcAft>
                <a:spcPts val="0"/>
              </a:spcAft>
              <a:buNone/>
              <a:defRPr sz="2000"/>
            </a:lvl5pPr>
            <a:lvl6pPr lvl="5" algn="ctr">
              <a:lnSpc>
                <a:spcPct val="130000"/>
              </a:lnSpc>
              <a:spcBef>
                <a:spcPts val="0"/>
              </a:spcBef>
              <a:spcAft>
                <a:spcPts val="0"/>
              </a:spcAft>
              <a:buNone/>
              <a:defRPr sz="2000"/>
            </a:lvl6pPr>
            <a:lvl7pPr lvl="6" algn="ctr">
              <a:lnSpc>
                <a:spcPct val="130000"/>
              </a:lnSpc>
              <a:spcBef>
                <a:spcPts val="0"/>
              </a:spcBef>
              <a:spcAft>
                <a:spcPts val="0"/>
              </a:spcAft>
              <a:buNone/>
              <a:defRPr sz="2000"/>
            </a:lvl7pPr>
            <a:lvl8pPr lvl="7" algn="ctr">
              <a:lnSpc>
                <a:spcPct val="130000"/>
              </a:lnSpc>
              <a:spcBef>
                <a:spcPts val="0"/>
              </a:spcBef>
              <a:spcAft>
                <a:spcPts val="0"/>
              </a:spcAft>
              <a:buNone/>
              <a:defRPr sz="2000"/>
            </a:lvl8pPr>
            <a:lvl9pPr lvl="8" algn="ctr">
              <a:lnSpc>
                <a:spcPct val="130000"/>
              </a:lnSpc>
              <a:spcBef>
                <a:spcPts val="0"/>
              </a:spcBef>
              <a:spcAft>
                <a:spcPts val="0"/>
              </a:spcAft>
              <a:buNone/>
              <a:defRPr sz="2000"/>
            </a:lvl9pPr>
          </a:lstStyle>
          <a:p/>
        </p:txBody>
      </p:sp>
      <p:sp>
        <p:nvSpPr>
          <p:cNvPr id="411" name="Google Shape;411;p59"/>
          <p:cNvSpPr txBox="1"/>
          <p:nvPr>
            <p:ph idx="3" type="subTitle"/>
          </p:nvPr>
        </p:nvSpPr>
        <p:spPr>
          <a:xfrm>
            <a:off x="663844" y="1240163"/>
            <a:ext cx="7816500" cy="219000"/>
          </a:xfrm>
          <a:prstGeom prst="rect">
            <a:avLst/>
          </a:prstGeom>
        </p:spPr>
        <p:txBody>
          <a:bodyPr anchorCtr="0" anchor="t" bIns="0" lIns="0" spcFirstLastPara="1" rIns="0" wrap="square" tIns="0">
            <a:noAutofit/>
          </a:bodyPr>
          <a:lstStyle>
            <a:lvl1pPr lvl="0" algn="ctr">
              <a:spcBef>
                <a:spcPts val="0"/>
              </a:spcBef>
              <a:spcAft>
                <a:spcPts val="0"/>
              </a:spcAft>
              <a:buNone/>
              <a:defRPr sz="1400">
                <a:solidFill>
                  <a:schemeClr val="accent1"/>
                </a:solidFill>
              </a:defRPr>
            </a:lvl1pPr>
            <a:lvl2pPr lvl="1" algn="ctr">
              <a:spcBef>
                <a:spcPts val="400"/>
              </a:spcBef>
              <a:spcAft>
                <a:spcPts val="0"/>
              </a:spcAft>
              <a:buNone/>
              <a:defRPr sz="1400">
                <a:solidFill>
                  <a:schemeClr val="accent1"/>
                </a:solidFill>
              </a:defRPr>
            </a:lvl2pPr>
            <a:lvl3pPr lvl="2" algn="ctr">
              <a:spcBef>
                <a:spcPts val="400"/>
              </a:spcBef>
              <a:spcAft>
                <a:spcPts val="0"/>
              </a:spcAft>
              <a:buNone/>
              <a:defRPr sz="1400">
                <a:solidFill>
                  <a:schemeClr val="accent1"/>
                </a:solidFill>
              </a:defRPr>
            </a:lvl3pPr>
            <a:lvl4pPr lvl="3" algn="ctr">
              <a:spcBef>
                <a:spcPts val="400"/>
              </a:spcBef>
              <a:spcAft>
                <a:spcPts val="0"/>
              </a:spcAft>
              <a:buNone/>
              <a:defRPr sz="1400">
                <a:solidFill>
                  <a:schemeClr val="accent1"/>
                </a:solidFill>
              </a:defRPr>
            </a:lvl4pPr>
            <a:lvl5pPr lvl="4" algn="ctr">
              <a:spcBef>
                <a:spcPts val="400"/>
              </a:spcBef>
              <a:spcAft>
                <a:spcPts val="0"/>
              </a:spcAft>
              <a:buNone/>
              <a:defRPr sz="1400">
                <a:solidFill>
                  <a:schemeClr val="accent1"/>
                </a:solidFill>
              </a:defRPr>
            </a:lvl5pPr>
            <a:lvl6pPr lvl="5" algn="ctr">
              <a:spcBef>
                <a:spcPts val="400"/>
              </a:spcBef>
              <a:spcAft>
                <a:spcPts val="0"/>
              </a:spcAft>
              <a:buNone/>
              <a:defRPr sz="1400">
                <a:solidFill>
                  <a:schemeClr val="accent1"/>
                </a:solidFill>
              </a:defRPr>
            </a:lvl6pPr>
            <a:lvl7pPr lvl="6" algn="ctr">
              <a:spcBef>
                <a:spcPts val="400"/>
              </a:spcBef>
              <a:spcAft>
                <a:spcPts val="0"/>
              </a:spcAft>
              <a:buNone/>
              <a:defRPr sz="1400">
                <a:solidFill>
                  <a:schemeClr val="accent1"/>
                </a:solidFill>
              </a:defRPr>
            </a:lvl7pPr>
            <a:lvl8pPr lvl="7" algn="ctr">
              <a:spcBef>
                <a:spcPts val="400"/>
              </a:spcBef>
              <a:spcAft>
                <a:spcPts val="0"/>
              </a:spcAft>
              <a:buNone/>
              <a:defRPr sz="1400">
                <a:solidFill>
                  <a:schemeClr val="accent1"/>
                </a:solidFill>
              </a:defRPr>
            </a:lvl8pPr>
            <a:lvl9pPr lvl="8" algn="ctr">
              <a:spcBef>
                <a:spcPts val="400"/>
              </a:spcBef>
              <a:spcAft>
                <a:spcPts val="400"/>
              </a:spcAft>
              <a:buNone/>
              <a:defRPr sz="1400">
                <a:solidFill>
                  <a:schemeClr val="accent1"/>
                </a:solidFill>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image left 1">
  <p:cSld name="CUSTOM_4_2_3">
    <p:spTree>
      <p:nvGrpSpPr>
        <p:cNvPr id="412" name="Shape 412"/>
        <p:cNvGrpSpPr/>
        <p:nvPr/>
      </p:nvGrpSpPr>
      <p:grpSpPr>
        <a:xfrm>
          <a:off x="0" y="0"/>
          <a:ext cx="0" cy="0"/>
          <a:chOff x="0" y="0"/>
          <a:chExt cx="0" cy="0"/>
        </a:xfrm>
      </p:grpSpPr>
      <p:cxnSp>
        <p:nvCxnSpPr>
          <p:cNvPr id="413" name="Google Shape;413;p60"/>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414" name="Google Shape;414;p60"/>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415" name="Google Shape;415;p60"/>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algn="ctr">
              <a:buNone/>
              <a:defRPr sz="600">
                <a:latin typeface="Red Hat Text Medium"/>
                <a:ea typeface="Red Hat Text Medium"/>
                <a:cs typeface="Red Hat Text Medium"/>
                <a:sym typeface="Red Hat Text Medium"/>
              </a:defRPr>
            </a:lvl1pPr>
            <a:lvl2pPr lvl="1" algn="ctr">
              <a:buNone/>
              <a:defRPr sz="600">
                <a:latin typeface="Red Hat Text Medium"/>
                <a:ea typeface="Red Hat Text Medium"/>
                <a:cs typeface="Red Hat Text Medium"/>
                <a:sym typeface="Red Hat Text Medium"/>
              </a:defRPr>
            </a:lvl2pPr>
            <a:lvl3pPr lvl="2" algn="ctr">
              <a:buNone/>
              <a:defRPr sz="600">
                <a:latin typeface="Red Hat Text Medium"/>
                <a:ea typeface="Red Hat Text Medium"/>
                <a:cs typeface="Red Hat Text Medium"/>
                <a:sym typeface="Red Hat Text Medium"/>
              </a:defRPr>
            </a:lvl3pPr>
            <a:lvl4pPr lvl="3" algn="ctr">
              <a:buNone/>
              <a:defRPr sz="600">
                <a:latin typeface="Red Hat Text Medium"/>
                <a:ea typeface="Red Hat Text Medium"/>
                <a:cs typeface="Red Hat Text Medium"/>
                <a:sym typeface="Red Hat Text Medium"/>
              </a:defRPr>
            </a:lvl4pPr>
            <a:lvl5pPr lvl="4" algn="ctr">
              <a:buNone/>
              <a:defRPr sz="600">
                <a:latin typeface="Red Hat Text Medium"/>
                <a:ea typeface="Red Hat Text Medium"/>
                <a:cs typeface="Red Hat Text Medium"/>
                <a:sym typeface="Red Hat Text Medium"/>
              </a:defRPr>
            </a:lvl5pPr>
            <a:lvl6pPr lvl="5" algn="ctr">
              <a:buNone/>
              <a:defRPr sz="600">
                <a:latin typeface="Red Hat Text Medium"/>
                <a:ea typeface="Red Hat Text Medium"/>
                <a:cs typeface="Red Hat Text Medium"/>
                <a:sym typeface="Red Hat Text Medium"/>
              </a:defRPr>
            </a:lvl6pPr>
            <a:lvl7pPr lvl="6" algn="ctr">
              <a:buNone/>
              <a:defRPr sz="600">
                <a:latin typeface="Red Hat Text Medium"/>
                <a:ea typeface="Red Hat Text Medium"/>
                <a:cs typeface="Red Hat Text Medium"/>
                <a:sym typeface="Red Hat Text Medium"/>
              </a:defRPr>
            </a:lvl7pPr>
            <a:lvl8pPr lvl="7" algn="ctr">
              <a:buNone/>
              <a:defRPr sz="600">
                <a:latin typeface="Red Hat Text Medium"/>
                <a:ea typeface="Red Hat Text Medium"/>
                <a:cs typeface="Red Hat Text Medium"/>
                <a:sym typeface="Red Hat Text Medium"/>
              </a:defRPr>
            </a:lvl8pPr>
            <a:lvl9pPr lvl="8"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416" name="Google Shape;416;p60"/>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417" name="Google Shape;417;p60"/>
          <p:cNvSpPr txBox="1"/>
          <p:nvPr>
            <p:ph idx="1" type="subTitle"/>
          </p:nvPr>
        </p:nvSpPr>
        <p:spPr>
          <a:xfrm>
            <a:off x="663788" y="4627163"/>
            <a:ext cx="6001800" cy="420000"/>
          </a:xfrm>
          <a:prstGeom prst="rect">
            <a:avLst/>
          </a:prstGeom>
        </p:spPr>
        <p:txBody>
          <a:bodyPr anchorCtr="0" anchor="b" bIns="0" lIns="0" spcFirstLastPara="1" rIns="0" wrap="square" tIns="0">
            <a:noAutofit/>
          </a:bodyPr>
          <a:lstStyle>
            <a:lvl1pPr lvl="0">
              <a:lnSpc>
                <a:spcPct val="115000"/>
              </a:lnSpc>
              <a:spcBef>
                <a:spcPts val="0"/>
              </a:spcBef>
              <a:spcAft>
                <a:spcPts val="0"/>
              </a:spcAft>
              <a:buNone/>
              <a:defRPr sz="600">
                <a:solidFill>
                  <a:schemeClr val="dk1"/>
                </a:solidFill>
              </a:defRPr>
            </a:lvl1pPr>
            <a:lvl2pPr lvl="1">
              <a:lnSpc>
                <a:spcPct val="115000"/>
              </a:lnSpc>
              <a:spcBef>
                <a:spcPts val="0"/>
              </a:spcBef>
              <a:spcAft>
                <a:spcPts val="0"/>
              </a:spcAft>
              <a:buNone/>
              <a:defRPr sz="600">
                <a:solidFill>
                  <a:schemeClr val="dk1"/>
                </a:solidFill>
              </a:defRPr>
            </a:lvl2pPr>
            <a:lvl3pPr lvl="2">
              <a:lnSpc>
                <a:spcPct val="115000"/>
              </a:lnSpc>
              <a:spcBef>
                <a:spcPts val="0"/>
              </a:spcBef>
              <a:spcAft>
                <a:spcPts val="0"/>
              </a:spcAft>
              <a:buNone/>
              <a:defRPr sz="600">
                <a:solidFill>
                  <a:schemeClr val="dk1"/>
                </a:solidFill>
              </a:defRPr>
            </a:lvl3pPr>
            <a:lvl4pPr lvl="3">
              <a:lnSpc>
                <a:spcPct val="115000"/>
              </a:lnSpc>
              <a:spcBef>
                <a:spcPts val="0"/>
              </a:spcBef>
              <a:spcAft>
                <a:spcPts val="0"/>
              </a:spcAft>
              <a:buNone/>
              <a:defRPr sz="600">
                <a:solidFill>
                  <a:schemeClr val="dk1"/>
                </a:solidFill>
              </a:defRPr>
            </a:lvl4pPr>
            <a:lvl5pPr lvl="4">
              <a:lnSpc>
                <a:spcPct val="115000"/>
              </a:lnSpc>
              <a:spcBef>
                <a:spcPts val="0"/>
              </a:spcBef>
              <a:spcAft>
                <a:spcPts val="0"/>
              </a:spcAft>
              <a:buNone/>
              <a:defRPr sz="600">
                <a:solidFill>
                  <a:schemeClr val="dk1"/>
                </a:solidFill>
              </a:defRPr>
            </a:lvl5pPr>
            <a:lvl6pPr lvl="5">
              <a:lnSpc>
                <a:spcPct val="115000"/>
              </a:lnSpc>
              <a:spcBef>
                <a:spcPts val="0"/>
              </a:spcBef>
              <a:spcAft>
                <a:spcPts val="0"/>
              </a:spcAft>
              <a:buNone/>
              <a:defRPr sz="600">
                <a:solidFill>
                  <a:schemeClr val="dk1"/>
                </a:solidFill>
              </a:defRPr>
            </a:lvl6pPr>
            <a:lvl7pPr lvl="6">
              <a:lnSpc>
                <a:spcPct val="115000"/>
              </a:lnSpc>
              <a:spcBef>
                <a:spcPts val="0"/>
              </a:spcBef>
              <a:spcAft>
                <a:spcPts val="0"/>
              </a:spcAft>
              <a:buNone/>
              <a:defRPr sz="600">
                <a:solidFill>
                  <a:schemeClr val="dk1"/>
                </a:solidFill>
              </a:defRPr>
            </a:lvl7pPr>
            <a:lvl8pPr lvl="7">
              <a:lnSpc>
                <a:spcPct val="115000"/>
              </a:lnSpc>
              <a:spcBef>
                <a:spcPts val="0"/>
              </a:spcBef>
              <a:spcAft>
                <a:spcPts val="0"/>
              </a:spcAft>
              <a:buNone/>
              <a:defRPr sz="600">
                <a:solidFill>
                  <a:schemeClr val="dk1"/>
                </a:solidFill>
              </a:defRPr>
            </a:lvl8pPr>
            <a:lvl9pPr lvl="8">
              <a:lnSpc>
                <a:spcPct val="115000"/>
              </a:lnSpc>
              <a:spcBef>
                <a:spcPts val="0"/>
              </a:spcBef>
              <a:spcAft>
                <a:spcPts val="0"/>
              </a:spcAft>
              <a:buNone/>
              <a:defRPr sz="600">
                <a:solidFill>
                  <a:schemeClr val="dk1"/>
                </a:solidFill>
              </a:defRPr>
            </a:lvl9pPr>
          </a:lstStyle>
          <a:p/>
        </p:txBody>
      </p:sp>
      <p:sp>
        <p:nvSpPr>
          <p:cNvPr id="418" name="Google Shape;418;p60"/>
          <p:cNvSpPr txBox="1"/>
          <p:nvPr>
            <p:ph idx="2" type="subTitle"/>
          </p:nvPr>
        </p:nvSpPr>
        <p:spPr>
          <a:xfrm>
            <a:off x="4246556" y="1904438"/>
            <a:ext cx="4114800" cy="2376600"/>
          </a:xfrm>
          <a:prstGeom prst="rect">
            <a:avLst/>
          </a:prstGeom>
        </p:spPr>
        <p:txBody>
          <a:bodyPr anchorCtr="0" anchor="t" bIns="0" lIns="0" spcFirstLastPara="1" rIns="0" wrap="square" tIns="0">
            <a:noAutofit/>
          </a:bodyPr>
          <a:lstStyle>
            <a:lvl1pPr lvl="0">
              <a:lnSpc>
                <a:spcPct val="113000"/>
              </a:lnSpc>
              <a:spcBef>
                <a:spcPts val="0"/>
              </a:spcBef>
              <a:spcAft>
                <a:spcPts val="0"/>
              </a:spcAft>
              <a:buNone/>
              <a:defRPr/>
            </a:lvl1pPr>
            <a:lvl2pPr lvl="1">
              <a:lnSpc>
                <a:spcPct val="113000"/>
              </a:lnSpc>
              <a:spcBef>
                <a:spcPts val="1500"/>
              </a:spcBef>
              <a:spcAft>
                <a:spcPts val="0"/>
              </a:spcAft>
              <a:buNone/>
              <a:defRPr/>
            </a:lvl2pPr>
            <a:lvl3pPr lvl="2">
              <a:lnSpc>
                <a:spcPct val="113000"/>
              </a:lnSpc>
              <a:spcBef>
                <a:spcPts val="1500"/>
              </a:spcBef>
              <a:spcAft>
                <a:spcPts val="0"/>
              </a:spcAft>
              <a:buNone/>
              <a:defRPr/>
            </a:lvl3pPr>
            <a:lvl4pPr lvl="3">
              <a:lnSpc>
                <a:spcPct val="113000"/>
              </a:lnSpc>
              <a:spcBef>
                <a:spcPts val="1500"/>
              </a:spcBef>
              <a:spcAft>
                <a:spcPts val="0"/>
              </a:spcAft>
              <a:buNone/>
              <a:defRPr/>
            </a:lvl4pPr>
            <a:lvl5pPr lvl="4">
              <a:lnSpc>
                <a:spcPct val="113000"/>
              </a:lnSpc>
              <a:spcBef>
                <a:spcPts val="1500"/>
              </a:spcBef>
              <a:spcAft>
                <a:spcPts val="0"/>
              </a:spcAft>
              <a:buNone/>
              <a:defRPr/>
            </a:lvl5pPr>
            <a:lvl6pPr lvl="5">
              <a:lnSpc>
                <a:spcPct val="113000"/>
              </a:lnSpc>
              <a:spcBef>
                <a:spcPts val="1500"/>
              </a:spcBef>
              <a:spcAft>
                <a:spcPts val="0"/>
              </a:spcAft>
              <a:buNone/>
              <a:defRPr/>
            </a:lvl6pPr>
            <a:lvl7pPr lvl="6">
              <a:lnSpc>
                <a:spcPct val="113000"/>
              </a:lnSpc>
              <a:spcBef>
                <a:spcPts val="1500"/>
              </a:spcBef>
              <a:spcAft>
                <a:spcPts val="0"/>
              </a:spcAft>
              <a:buNone/>
              <a:defRPr/>
            </a:lvl7pPr>
            <a:lvl8pPr lvl="7">
              <a:lnSpc>
                <a:spcPct val="113000"/>
              </a:lnSpc>
              <a:spcBef>
                <a:spcPts val="1500"/>
              </a:spcBef>
              <a:spcAft>
                <a:spcPts val="0"/>
              </a:spcAft>
              <a:buNone/>
              <a:defRPr/>
            </a:lvl8pPr>
            <a:lvl9pPr lvl="8">
              <a:lnSpc>
                <a:spcPct val="113000"/>
              </a:lnSpc>
              <a:spcBef>
                <a:spcPts val="1500"/>
              </a:spcBef>
              <a:spcAft>
                <a:spcPts val="1500"/>
              </a:spcAft>
              <a:buNone/>
              <a:defRPr/>
            </a:lvl9pPr>
          </a:lstStyle>
          <a:p/>
        </p:txBody>
      </p:sp>
      <p:sp>
        <p:nvSpPr>
          <p:cNvPr id="419" name="Google Shape;419;p60"/>
          <p:cNvSpPr txBox="1"/>
          <p:nvPr>
            <p:ph idx="3"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2pPr>
            <a:lvl3pPr lvl="2">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3pPr>
            <a:lvl4pPr lvl="3">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4pPr>
            <a:lvl5pPr lvl="4">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5pPr>
            <a:lvl6pPr lvl="5">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6pPr>
            <a:lvl7pPr lvl="6">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7pPr>
            <a:lvl8pPr lvl="7">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8pPr>
            <a:lvl9pPr lvl="8">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9pPr>
          </a:lstStyle>
          <a:p/>
        </p:txBody>
      </p:sp>
      <p:sp>
        <p:nvSpPr>
          <p:cNvPr id="420" name="Google Shape;420;p60"/>
          <p:cNvSpPr txBox="1"/>
          <p:nvPr>
            <p:ph type="title"/>
          </p:nvPr>
        </p:nvSpPr>
        <p:spPr>
          <a:xfrm>
            <a:off x="663788" y="825263"/>
            <a:ext cx="7816500" cy="414900"/>
          </a:xfrm>
          <a:prstGeom prst="rect">
            <a:avLst/>
          </a:prstGeom>
        </p:spPr>
        <p:txBody>
          <a:bodyPr anchorCtr="0" anchor="t" bIns="0" lIns="0" spcFirstLastPara="1" rIns="0" wrap="square" tIns="0">
            <a:noAutofit/>
          </a:bodyPr>
          <a:lstStyle>
            <a:lvl1pPr lvl="0" algn="ctr">
              <a:lnSpc>
                <a:spcPct val="130000"/>
              </a:lnSpc>
              <a:spcBef>
                <a:spcPts val="0"/>
              </a:spcBef>
              <a:spcAft>
                <a:spcPts val="0"/>
              </a:spcAft>
              <a:buNone/>
              <a:defRPr sz="2100"/>
            </a:lvl1pPr>
            <a:lvl2pPr lvl="1" algn="ctr">
              <a:lnSpc>
                <a:spcPct val="130000"/>
              </a:lnSpc>
              <a:spcBef>
                <a:spcPts val="0"/>
              </a:spcBef>
              <a:spcAft>
                <a:spcPts val="0"/>
              </a:spcAft>
              <a:buNone/>
              <a:defRPr sz="2000"/>
            </a:lvl2pPr>
            <a:lvl3pPr lvl="2" algn="ctr">
              <a:lnSpc>
                <a:spcPct val="130000"/>
              </a:lnSpc>
              <a:spcBef>
                <a:spcPts val="0"/>
              </a:spcBef>
              <a:spcAft>
                <a:spcPts val="0"/>
              </a:spcAft>
              <a:buNone/>
              <a:defRPr sz="2000"/>
            </a:lvl3pPr>
            <a:lvl4pPr lvl="3" algn="ctr">
              <a:lnSpc>
                <a:spcPct val="130000"/>
              </a:lnSpc>
              <a:spcBef>
                <a:spcPts val="0"/>
              </a:spcBef>
              <a:spcAft>
                <a:spcPts val="0"/>
              </a:spcAft>
              <a:buNone/>
              <a:defRPr sz="2000"/>
            </a:lvl4pPr>
            <a:lvl5pPr lvl="4" algn="ctr">
              <a:lnSpc>
                <a:spcPct val="130000"/>
              </a:lnSpc>
              <a:spcBef>
                <a:spcPts val="0"/>
              </a:spcBef>
              <a:spcAft>
                <a:spcPts val="0"/>
              </a:spcAft>
              <a:buNone/>
              <a:defRPr sz="2000"/>
            </a:lvl5pPr>
            <a:lvl6pPr lvl="5" algn="ctr">
              <a:lnSpc>
                <a:spcPct val="130000"/>
              </a:lnSpc>
              <a:spcBef>
                <a:spcPts val="0"/>
              </a:spcBef>
              <a:spcAft>
                <a:spcPts val="0"/>
              </a:spcAft>
              <a:buNone/>
              <a:defRPr sz="2000"/>
            </a:lvl6pPr>
            <a:lvl7pPr lvl="6" algn="ctr">
              <a:lnSpc>
                <a:spcPct val="130000"/>
              </a:lnSpc>
              <a:spcBef>
                <a:spcPts val="0"/>
              </a:spcBef>
              <a:spcAft>
                <a:spcPts val="0"/>
              </a:spcAft>
              <a:buNone/>
              <a:defRPr sz="2000"/>
            </a:lvl7pPr>
            <a:lvl8pPr lvl="7" algn="ctr">
              <a:lnSpc>
                <a:spcPct val="130000"/>
              </a:lnSpc>
              <a:spcBef>
                <a:spcPts val="0"/>
              </a:spcBef>
              <a:spcAft>
                <a:spcPts val="0"/>
              </a:spcAft>
              <a:buNone/>
              <a:defRPr sz="2000"/>
            </a:lvl8pPr>
            <a:lvl9pPr lvl="8" algn="ctr">
              <a:lnSpc>
                <a:spcPct val="130000"/>
              </a:lnSpc>
              <a:spcBef>
                <a:spcPts val="0"/>
              </a:spcBef>
              <a:spcAft>
                <a:spcPts val="0"/>
              </a:spcAft>
              <a:buNone/>
              <a:defRPr sz="2000"/>
            </a:lvl9pPr>
          </a:lstStyle>
          <a:p/>
        </p:txBody>
      </p:sp>
      <p:sp>
        <p:nvSpPr>
          <p:cNvPr id="421" name="Google Shape;421;p60"/>
          <p:cNvSpPr txBox="1"/>
          <p:nvPr>
            <p:ph idx="4" type="subTitle"/>
          </p:nvPr>
        </p:nvSpPr>
        <p:spPr>
          <a:xfrm>
            <a:off x="663844" y="1240163"/>
            <a:ext cx="7816500" cy="219000"/>
          </a:xfrm>
          <a:prstGeom prst="rect">
            <a:avLst/>
          </a:prstGeom>
        </p:spPr>
        <p:txBody>
          <a:bodyPr anchorCtr="0" anchor="t" bIns="0" lIns="0" spcFirstLastPara="1" rIns="0" wrap="square" tIns="0">
            <a:noAutofit/>
          </a:bodyPr>
          <a:lstStyle>
            <a:lvl1pPr lvl="0" algn="ctr">
              <a:spcBef>
                <a:spcPts val="0"/>
              </a:spcBef>
              <a:spcAft>
                <a:spcPts val="0"/>
              </a:spcAft>
              <a:buNone/>
              <a:defRPr sz="1400">
                <a:solidFill>
                  <a:schemeClr val="accent1"/>
                </a:solidFill>
              </a:defRPr>
            </a:lvl1pPr>
            <a:lvl2pPr lvl="1" algn="ctr">
              <a:spcBef>
                <a:spcPts val="400"/>
              </a:spcBef>
              <a:spcAft>
                <a:spcPts val="0"/>
              </a:spcAft>
              <a:buNone/>
              <a:defRPr sz="1400">
                <a:solidFill>
                  <a:schemeClr val="accent1"/>
                </a:solidFill>
              </a:defRPr>
            </a:lvl2pPr>
            <a:lvl3pPr lvl="2" algn="ctr">
              <a:spcBef>
                <a:spcPts val="400"/>
              </a:spcBef>
              <a:spcAft>
                <a:spcPts val="0"/>
              </a:spcAft>
              <a:buNone/>
              <a:defRPr sz="1400">
                <a:solidFill>
                  <a:schemeClr val="accent1"/>
                </a:solidFill>
              </a:defRPr>
            </a:lvl3pPr>
            <a:lvl4pPr lvl="3" algn="ctr">
              <a:spcBef>
                <a:spcPts val="400"/>
              </a:spcBef>
              <a:spcAft>
                <a:spcPts val="0"/>
              </a:spcAft>
              <a:buNone/>
              <a:defRPr sz="1400">
                <a:solidFill>
                  <a:schemeClr val="accent1"/>
                </a:solidFill>
              </a:defRPr>
            </a:lvl4pPr>
            <a:lvl5pPr lvl="4" algn="ctr">
              <a:spcBef>
                <a:spcPts val="400"/>
              </a:spcBef>
              <a:spcAft>
                <a:spcPts val="0"/>
              </a:spcAft>
              <a:buNone/>
              <a:defRPr sz="1400">
                <a:solidFill>
                  <a:schemeClr val="accent1"/>
                </a:solidFill>
              </a:defRPr>
            </a:lvl5pPr>
            <a:lvl6pPr lvl="5" algn="ctr">
              <a:spcBef>
                <a:spcPts val="400"/>
              </a:spcBef>
              <a:spcAft>
                <a:spcPts val="0"/>
              </a:spcAft>
              <a:buNone/>
              <a:defRPr sz="1400">
                <a:solidFill>
                  <a:schemeClr val="accent1"/>
                </a:solidFill>
              </a:defRPr>
            </a:lvl6pPr>
            <a:lvl7pPr lvl="6" algn="ctr">
              <a:spcBef>
                <a:spcPts val="400"/>
              </a:spcBef>
              <a:spcAft>
                <a:spcPts val="0"/>
              </a:spcAft>
              <a:buNone/>
              <a:defRPr sz="1400">
                <a:solidFill>
                  <a:schemeClr val="accent1"/>
                </a:solidFill>
              </a:defRPr>
            </a:lvl7pPr>
            <a:lvl8pPr lvl="7" algn="ctr">
              <a:spcBef>
                <a:spcPts val="400"/>
              </a:spcBef>
              <a:spcAft>
                <a:spcPts val="0"/>
              </a:spcAft>
              <a:buNone/>
              <a:defRPr sz="1400">
                <a:solidFill>
                  <a:schemeClr val="accent1"/>
                </a:solidFill>
              </a:defRPr>
            </a:lvl8pPr>
            <a:lvl9pPr lvl="8" algn="ctr">
              <a:spcBef>
                <a:spcPts val="400"/>
              </a:spcBef>
              <a:spcAft>
                <a:spcPts val="400"/>
              </a:spcAft>
              <a:buNone/>
              <a:defRPr sz="1400">
                <a:solidFill>
                  <a:schemeClr val="accent1"/>
                </a:solidFill>
              </a:defRPr>
            </a:lvl9pPr>
          </a:lstStyle>
          <a:p/>
        </p:txBody>
      </p:sp>
      <p:sp>
        <p:nvSpPr>
          <p:cNvPr id="422" name="Google Shape;422;p60"/>
          <p:cNvSpPr txBox="1"/>
          <p:nvPr/>
        </p:nvSpPr>
        <p:spPr>
          <a:xfrm>
            <a:off x="6009296" y="4734938"/>
            <a:ext cx="1851000" cy="1710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 sz="600">
                <a:solidFill>
                  <a:srgbClr val="9E9E9E"/>
                </a:solidFill>
                <a:latin typeface="Red Hat Text"/>
                <a:ea typeface="Red Hat Text"/>
                <a:cs typeface="Red Hat Text"/>
                <a:sym typeface="Red Hat Text"/>
              </a:rPr>
              <a:t>V_Marketing Analytics</a:t>
            </a:r>
            <a:endParaRPr sz="600">
              <a:solidFill>
                <a:srgbClr val="9E9E9E"/>
              </a:solidFill>
              <a:latin typeface="Red Hat Text"/>
              <a:ea typeface="Red Hat Text"/>
              <a:cs typeface="Red Hat Text"/>
              <a:sym typeface="Red Hat Text"/>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2 1">
  <p:cSld name="CUSTOM_4_17_1">
    <p:spTree>
      <p:nvGrpSpPr>
        <p:cNvPr id="423" name="Shape 423"/>
        <p:cNvGrpSpPr/>
        <p:nvPr/>
      </p:nvGrpSpPr>
      <p:grpSpPr>
        <a:xfrm>
          <a:off x="0" y="0"/>
          <a:ext cx="0" cy="0"/>
          <a:chOff x="0" y="0"/>
          <a:chExt cx="0" cy="0"/>
        </a:xfrm>
      </p:grpSpPr>
      <p:sp>
        <p:nvSpPr>
          <p:cNvPr id="424" name="Google Shape;424;p61"/>
          <p:cNvSpPr txBox="1"/>
          <p:nvPr>
            <p:ph idx="1" type="subTitle"/>
          </p:nvPr>
        </p:nvSpPr>
        <p:spPr>
          <a:xfrm>
            <a:off x="335831" y="41580"/>
            <a:ext cx="3861600" cy="612300"/>
          </a:xfrm>
          <a:prstGeom prst="rect">
            <a:avLst/>
          </a:prstGeom>
          <a:noFill/>
          <a:ln>
            <a:noFill/>
          </a:ln>
        </p:spPr>
        <p:txBody>
          <a:bodyPr anchorCtr="0" anchor="ctr" bIns="68575" lIns="329175" spcFirstLastPara="1" rIns="68575" wrap="square" tIns="68575">
            <a:noAutofit/>
          </a:bodyPr>
          <a:lstStyle>
            <a:lvl1pPr lvl="0" algn="l">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1pPr>
            <a:lvl2pPr lvl="1" algn="l">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2pPr>
            <a:lvl3pPr lvl="2" algn="l">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3pPr>
            <a:lvl4pPr lvl="3" algn="l">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4pPr>
            <a:lvl5pPr lvl="4" algn="l">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5pPr>
            <a:lvl6pPr lvl="5" algn="l">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6pPr>
            <a:lvl7pPr lvl="6" algn="l">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7pPr>
            <a:lvl8pPr lvl="7" algn="l">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8pPr>
            <a:lvl9pPr lvl="8" algn="l">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9pPr>
          </a:lstStyle>
          <a:p/>
        </p:txBody>
      </p:sp>
      <p:sp>
        <p:nvSpPr>
          <p:cNvPr id="425" name="Google Shape;425;p61"/>
          <p:cNvSpPr txBox="1"/>
          <p:nvPr>
            <p:ph type="title"/>
          </p:nvPr>
        </p:nvSpPr>
        <p:spPr>
          <a:xfrm>
            <a:off x="663788" y="653813"/>
            <a:ext cx="7816500" cy="414900"/>
          </a:xfrm>
          <a:prstGeom prst="rect">
            <a:avLst/>
          </a:prstGeom>
          <a:noFill/>
          <a:ln>
            <a:noFill/>
          </a:ln>
        </p:spPr>
        <p:txBody>
          <a:bodyPr anchorCtr="0" anchor="t" bIns="0" lIns="0" spcFirstLastPara="1" rIns="0" wrap="square" tIns="0">
            <a:noAutofit/>
          </a:bodyPr>
          <a:lstStyle>
            <a:lvl1pPr lvl="0" algn="ctr">
              <a:lnSpc>
                <a:spcPct val="130000"/>
              </a:lnSpc>
              <a:spcBef>
                <a:spcPts val="0"/>
              </a:spcBef>
              <a:spcAft>
                <a:spcPts val="0"/>
              </a:spcAft>
              <a:buSzPts val="2600"/>
              <a:buNone/>
              <a:defRPr sz="2000"/>
            </a:lvl1pPr>
            <a:lvl2pPr lvl="1" algn="ctr">
              <a:lnSpc>
                <a:spcPct val="130000"/>
              </a:lnSpc>
              <a:spcBef>
                <a:spcPts val="0"/>
              </a:spcBef>
              <a:spcAft>
                <a:spcPts val="0"/>
              </a:spcAft>
              <a:buSzPts val="2600"/>
              <a:buNone/>
              <a:defRPr sz="2000"/>
            </a:lvl2pPr>
            <a:lvl3pPr lvl="2" algn="ctr">
              <a:lnSpc>
                <a:spcPct val="130000"/>
              </a:lnSpc>
              <a:spcBef>
                <a:spcPts val="0"/>
              </a:spcBef>
              <a:spcAft>
                <a:spcPts val="0"/>
              </a:spcAft>
              <a:buSzPts val="2600"/>
              <a:buNone/>
              <a:defRPr sz="2000"/>
            </a:lvl3pPr>
            <a:lvl4pPr lvl="3" algn="ctr">
              <a:lnSpc>
                <a:spcPct val="130000"/>
              </a:lnSpc>
              <a:spcBef>
                <a:spcPts val="0"/>
              </a:spcBef>
              <a:spcAft>
                <a:spcPts val="0"/>
              </a:spcAft>
              <a:buSzPts val="2600"/>
              <a:buNone/>
              <a:defRPr sz="2000"/>
            </a:lvl4pPr>
            <a:lvl5pPr lvl="4" algn="ctr">
              <a:lnSpc>
                <a:spcPct val="130000"/>
              </a:lnSpc>
              <a:spcBef>
                <a:spcPts val="0"/>
              </a:spcBef>
              <a:spcAft>
                <a:spcPts val="0"/>
              </a:spcAft>
              <a:buSzPts val="2600"/>
              <a:buNone/>
              <a:defRPr sz="2000"/>
            </a:lvl5pPr>
            <a:lvl6pPr lvl="5" algn="ctr">
              <a:lnSpc>
                <a:spcPct val="130000"/>
              </a:lnSpc>
              <a:spcBef>
                <a:spcPts val="0"/>
              </a:spcBef>
              <a:spcAft>
                <a:spcPts val="0"/>
              </a:spcAft>
              <a:buSzPts val="2600"/>
              <a:buNone/>
              <a:defRPr sz="2000"/>
            </a:lvl6pPr>
            <a:lvl7pPr lvl="6" algn="ctr">
              <a:lnSpc>
                <a:spcPct val="130000"/>
              </a:lnSpc>
              <a:spcBef>
                <a:spcPts val="0"/>
              </a:spcBef>
              <a:spcAft>
                <a:spcPts val="0"/>
              </a:spcAft>
              <a:buSzPts val="2600"/>
              <a:buNone/>
              <a:defRPr sz="2000"/>
            </a:lvl7pPr>
            <a:lvl8pPr lvl="7" algn="ctr">
              <a:lnSpc>
                <a:spcPct val="130000"/>
              </a:lnSpc>
              <a:spcBef>
                <a:spcPts val="0"/>
              </a:spcBef>
              <a:spcAft>
                <a:spcPts val="0"/>
              </a:spcAft>
              <a:buSzPts val="2600"/>
              <a:buNone/>
              <a:defRPr sz="2000"/>
            </a:lvl8pPr>
            <a:lvl9pPr lvl="8" algn="ctr">
              <a:lnSpc>
                <a:spcPct val="130000"/>
              </a:lnSpc>
              <a:spcBef>
                <a:spcPts val="0"/>
              </a:spcBef>
              <a:spcAft>
                <a:spcPts val="0"/>
              </a:spcAft>
              <a:buSzPts val="2600"/>
              <a:buNone/>
              <a:defRPr sz="2000"/>
            </a:lvl9pPr>
          </a:lstStyle>
          <a:p/>
        </p:txBody>
      </p:sp>
      <p:cxnSp>
        <p:nvCxnSpPr>
          <p:cNvPr id="426" name="Google Shape;426;p61"/>
          <p:cNvCxnSpPr/>
          <p:nvPr/>
        </p:nvCxnSpPr>
        <p:spPr>
          <a:xfrm rot="10800000">
            <a:off x="335831" y="150"/>
            <a:ext cx="0" cy="664800"/>
          </a:xfrm>
          <a:prstGeom prst="straightConnector1">
            <a:avLst/>
          </a:prstGeom>
          <a:noFill/>
          <a:ln cap="flat" cmpd="sng" w="9525">
            <a:solidFill>
              <a:schemeClr val="accent1"/>
            </a:solidFill>
            <a:prstDash val="solid"/>
            <a:round/>
            <a:headEnd len="sm" w="sm" type="none"/>
            <a:tailEnd len="sm" w="sm" type="none"/>
          </a:ln>
        </p:spPr>
      </p:cxnSp>
      <p:cxnSp>
        <p:nvCxnSpPr>
          <p:cNvPr id="427" name="Google Shape;427;p61"/>
          <p:cNvCxnSpPr/>
          <p:nvPr/>
        </p:nvCxnSpPr>
        <p:spPr>
          <a:xfrm rot="10800000">
            <a:off x="335825" y="4801200"/>
            <a:ext cx="0" cy="342300"/>
          </a:xfrm>
          <a:prstGeom prst="straightConnector1">
            <a:avLst/>
          </a:prstGeom>
          <a:noFill/>
          <a:ln cap="flat" cmpd="sng" w="9525">
            <a:solidFill>
              <a:schemeClr val="accent1"/>
            </a:solidFill>
            <a:prstDash val="solid"/>
            <a:round/>
            <a:headEnd len="sm" w="sm" type="none"/>
            <a:tailEnd len="sm" w="sm" type="none"/>
          </a:ln>
        </p:spPr>
      </p:cxnSp>
      <p:sp>
        <p:nvSpPr>
          <p:cNvPr id="428" name="Google Shape;428;p61"/>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indent="0" lvl="0" marL="0" marR="0" algn="ctr">
              <a:lnSpc>
                <a:spcPct val="100000"/>
              </a:lnSpc>
              <a:spcBef>
                <a:spcPts val="0"/>
              </a:spcBef>
              <a:spcAft>
                <a:spcPts val="0"/>
              </a:spcAft>
              <a:buClr>
                <a:srgbClr val="000000"/>
              </a:buClr>
              <a:buSzPts val="600"/>
              <a:buFont typeface="Arial"/>
              <a:buNone/>
              <a:defRPr b="0" i="0" sz="600" u="none" cap="none" strike="noStrike">
                <a:solidFill>
                  <a:srgbClr val="000000"/>
                </a:solidFill>
                <a:latin typeface="Red Hat Text Medium"/>
                <a:ea typeface="Red Hat Text Medium"/>
                <a:cs typeface="Red Hat Text Medium"/>
                <a:sym typeface="Red Hat Text Medium"/>
              </a:defRPr>
            </a:lvl1pPr>
            <a:lvl2pPr indent="0" lvl="1" marL="0" marR="0" algn="ctr">
              <a:lnSpc>
                <a:spcPct val="100000"/>
              </a:lnSpc>
              <a:spcBef>
                <a:spcPts val="0"/>
              </a:spcBef>
              <a:spcAft>
                <a:spcPts val="0"/>
              </a:spcAft>
              <a:buClr>
                <a:srgbClr val="000000"/>
              </a:buClr>
              <a:buSzPts val="600"/>
              <a:buFont typeface="Arial"/>
              <a:buNone/>
              <a:defRPr b="0" i="0" sz="600" u="none" cap="none" strike="noStrike">
                <a:solidFill>
                  <a:srgbClr val="000000"/>
                </a:solidFill>
                <a:latin typeface="Red Hat Text Medium"/>
                <a:ea typeface="Red Hat Text Medium"/>
                <a:cs typeface="Red Hat Text Medium"/>
                <a:sym typeface="Red Hat Text Medium"/>
              </a:defRPr>
            </a:lvl2pPr>
            <a:lvl3pPr indent="0" lvl="2" marL="0" marR="0" algn="ctr">
              <a:lnSpc>
                <a:spcPct val="100000"/>
              </a:lnSpc>
              <a:spcBef>
                <a:spcPts val="0"/>
              </a:spcBef>
              <a:spcAft>
                <a:spcPts val="0"/>
              </a:spcAft>
              <a:buClr>
                <a:srgbClr val="000000"/>
              </a:buClr>
              <a:buSzPts val="600"/>
              <a:buFont typeface="Arial"/>
              <a:buNone/>
              <a:defRPr b="0" i="0" sz="600" u="none" cap="none" strike="noStrike">
                <a:solidFill>
                  <a:srgbClr val="000000"/>
                </a:solidFill>
                <a:latin typeface="Red Hat Text Medium"/>
                <a:ea typeface="Red Hat Text Medium"/>
                <a:cs typeface="Red Hat Text Medium"/>
                <a:sym typeface="Red Hat Text Medium"/>
              </a:defRPr>
            </a:lvl3pPr>
            <a:lvl4pPr indent="0" lvl="3" marL="0" marR="0" algn="ctr">
              <a:lnSpc>
                <a:spcPct val="100000"/>
              </a:lnSpc>
              <a:spcBef>
                <a:spcPts val="0"/>
              </a:spcBef>
              <a:spcAft>
                <a:spcPts val="0"/>
              </a:spcAft>
              <a:buClr>
                <a:srgbClr val="000000"/>
              </a:buClr>
              <a:buSzPts val="600"/>
              <a:buFont typeface="Arial"/>
              <a:buNone/>
              <a:defRPr b="0" i="0" sz="600" u="none" cap="none" strike="noStrike">
                <a:solidFill>
                  <a:srgbClr val="000000"/>
                </a:solidFill>
                <a:latin typeface="Red Hat Text Medium"/>
                <a:ea typeface="Red Hat Text Medium"/>
                <a:cs typeface="Red Hat Text Medium"/>
                <a:sym typeface="Red Hat Text Medium"/>
              </a:defRPr>
            </a:lvl4pPr>
            <a:lvl5pPr indent="0" lvl="4" marL="0" marR="0" algn="ctr">
              <a:lnSpc>
                <a:spcPct val="100000"/>
              </a:lnSpc>
              <a:spcBef>
                <a:spcPts val="0"/>
              </a:spcBef>
              <a:spcAft>
                <a:spcPts val="0"/>
              </a:spcAft>
              <a:buClr>
                <a:srgbClr val="000000"/>
              </a:buClr>
              <a:buSzPts val="600"/>
              <a:buFont typeface="Arial"/>
              <a:buNone/>
              <a:defRPr b="0" i="0" sz="600" u="none" cap="none" strike="noStrike">
                <a:solidFill>
                  <a:srgbClr val="000000"/>
                </a:solidFill>
                <a:latin typeface="Red Hat Text Medium"/>
                <a:ea typeface="Red Hat Text Medium"/>
                <a:cs typeface="Red Hat Text Medium"/>
                <a:sym typeface="Red Hat Text Medium"/>
              </a:defRPr>
            </a:lvl5pPr>
            <a:lvl6pPr indent="0" lvl="5" marL="0" marR="0" algn="ctr">
              <a:lnSpc>
                <a:spcPct val="100000"/>
              </a:lnSpc>
              <a:spcBef>
                <a:spcPts val="0"/>
              </a:spcBef>
              <a:spcAft>
                <a:spcPts val="0"/>
              </a:spcAft>
              <a:buClr>
                <a:srgbClr val="000000"/>
              </a:buClr>
              <a:buSzPts val="600"/>
              <a:buFont typeface="Arial"/>
              <a:buNone/>
              <a:defRPr b="0" i="0" sz="600" u="none" cap="none" strike="noStrike">
                <a:solidFill>
                  <a:srgbClr val="000000"/>
                </a:solidFill>
                <a:latin typeface="Red Hat Text Medium"/>
                <a:ea typeface="Red Hat Text Medium"/>
                <a:cs typeface="Red Hat Text Medium"/>
                <a:sym typeface="Red Hat Text Medium"/>
              </a:defRPr>
            </a:lvl6pPr>
            <a:lvl7pPr indent="0" lvl="6" marL="0" marR="0" algn="ctr">
              <a:lnSpc>
                <a:spcPct val="100000"/>
              </a:lnSpc>
              <a:spcBef>
                <a:spcPts val="0"/>
              </a:spcBef>
              <a:spcAft>
                <a:spcPts val="0"/>
              </a:spcAft>
              <a:buClr>
                <a:srgbClr val="000000"/>
              </a:buClr>
              <a:buSzPts val="600"/>
              <a:buFont typeface="Arial"/>
              <a:buNone/>
              <a:defRPr b="0" i="0" sz="600" u="none" cap="none" strike="noStrike">
                <a:solidFill>
                  <a:srgbClr val="000000"/>
                </a:solidFill>
                <a:latin typeface="Red Hat Text Medium"/>
                <a:ea typeface="Red Hat Text Medium"/>
                <a:cs typeface="Red Hat Text Medium"/>
                <a:sym typeface="Red Hat Text Medium"/>
              </a:defRPr>
            </a:lvl7pPr>
            <a:lvl8pPr indent="0" lvl="7" marL="0" marR="0" algn="ctr">
              <a:lnSpc>
                <a:spcPct val="100000"/>
              </a:lnSpc>
              <a:spcBef>
                <a:spcPts val="0"/>
              </a:spcBef>
              <a:spcAft>
                <a:spcPts val="0"/>
              </a:spcAft>
              <a:buClr>
                <a:srgbClr val="000000"/>
              </a:buClr>
              <a:buSzPts val="600"/>
              <a:buFont typeface="Arial"/>
              <a:buNone/>
              <a:defRPr b="0" i="0" sz="600" u="none" cap="none" strike="noStrike">
                <a:solidFill>
                  <a:srgbClr val="000000"/>
                </a:solidFill>
                <a:latin typeface="Red Hat Text Medium"/>
                <a:ea typeface="Red Hat Text Medium"/>
                <a:cs typeface="Red Hat Text Medium"/>
                <a:sym typeface="Red Hat Text Medium"/>
              </a:defRPr>
            </a:lvl8pPr>
            <a:lvl9pPr indent="0" lvl="8" marL="0" marR="0" algn="ctr">
              <a:lnSpc>
                <a:spcPct val="100000"/>
              </a:lnSpc>
              <a:spcBef>
                <a:spcPts val="0"/>
              </a:spcBef>
              <a:spcAft>
                <a:spcPts val="0"/>
              </a:spcAft>
              <a:buClr>
                <a:srgbClr val="000000"/>
              </a:buClr>
              <a:buSzPts val="600"/>
              <a:buFont typeface="Arial"/>
              <a:buNone/>
              <a:defRPr b="0" i="0" sz="600" u="none" cap="none" strike="noStrike">
                <a:solidFill>
                  <a:srgbClr val="000000"/>
                </a:solidFill>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429" name="Google Shape;429;p61"/>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430" name="Google Shape;430;p61"/>
          <p:cNvSpPr txBox="1"/>
          <p:nvPr>
            <p:ph idx="2" type="subTitle"/>
          </p:nvPr>
        </p:nvSpPr>
        <p:spPr>
          <a:xfrm>
            <a:off x="663844" y="1068713"/>
            <a:ext cx="7816500" cy="529200"/>
          </a:xfrm>
          <a:prstGeom prst="rect">
            <a:avLst/>
          </a:prstGeom>
          <a:noFill/>
          <a:ln>
            <a:noFill/>
          </a:ln>
        </p:spPr>
        <p:txBody>
          <a:bodyPr anchorCtr="0" anchor="t" bIns="0" lIns="0" spcFirstLastPara="1" rIns="0" wrap="square" tIns="0">
            <a:noAutofit/>
          </a:bodyPr>
          <a:lstStyle>
            <a:lvl1pPr lvl="0" algn="ctr">
              <a:lnSpc>
                <a:spcPct val="140000"/>
              </a:lnSpc>
              <a:spcBef>
                <a:spcPts val="0"/>
              </a:spcBef>
              <a:spcAft>
                <a:spcPts val="0"/>
              </a:spcAft>
              <a:buSzPts val="1200"/>
              <a:buNone/>
              <a:defRPr sz="1400">
                <a:solidFill>
                  <a:schemeClr val="accent1"/>
                </a:solidFill>
              </a:defRPr>
            </a:lvl1pPr>
            <a:lvl2pPr lvl="1" algn="ctr">
              <a:lnSpc>
                <a:spcPct val="140000"/>
              </a:lnSpc>
              <a:spcBef>
                <a:spcPts val="400"/>
              </a:spcBef>
              <a:spcAft>
                <a:spcPts val="0"/>
              </a:spcAft>
              <a:buSzPts val="1100"/>
              <a:buNone/>
              <a:defRPr sz="1400">
                <a:solidFill>
                  <a:schemeClr val="accent1"/>
                </a:solidFill>
              </a:defRPr>
            </a:lvl2pPr>
            <a:lvl3pPr lvl="2" algn="ctr">
              <a:lnSpc>
                <a:spcPct val="140000"/>
              </a:lnSpc>
              <a:spcBef>
                <a:spcPts val="400"/>
              </a:spcBef>
              <a:spcAft>
                <a:spcPts val="0"/>
              </a:spcAft>
              <a:buSzPts val="1100"/>
              <a:buNone/>
              <a:defRPr sz="1400">
                <a:solidFill>
                  <a:schemeClr val="accent1"/>
                </a:solidFill>
              </a:defRPr>
            </a:lvl3pPr>
            <a:lvl4pPr lvl="3" algn="ctr">
              <a:lnSpc>
                <a:spcPct val="140000"/>
              </a:lnSpc>
              <a:spcBef>
                <a:spcPts val="400"/>
              </a:spcBef>
              <a:spcAft>
                <a:spcPts val="0"/>
              </a:spcAft>
              <a:buSzPts val="1100"/>
              <a:buNone/>
              <a:defRPr sz="1400">
                <a:solidFill>
                  <a:schemeClr val="accent1"/>
                </a:solidFill>
              </a:defRPr>
            </a:lvl4pPr>
            <a:lvl5pPr lvl="4" algn="ctr">
              <a:lnSpc>
                <a:spcPct val="140000"/>
              </a:lnSpc>
              <a:spcBef>
                <a:spcPts val="400"/>
              </a:spcBef>
              <a:spcAft>
                <a:spcPts val="0"/>
              </a:spcAft>
              <a:buSzPts val="1100"/>
              <a:buNone/>
              <a:defRPr sz="1400">
                <a:solidFill>
                  <a:schemeClr val="accent1"/>
                </a:solidFill>
              </a:defRPr>
            </a:lvl5pPr>
            <a:lvl6pPr lvl="5" algn="ctr">
              <a:lnSpc>
                <a:spcPct val="140000"/>
              </a:lnSpc>
              <a:spcBef>
                <a:spcPts val="400"/>
              </a:spcBef>
              <a:spcAft>
                <a:spcPts val="0"/>
              </a:spcAft>
              <a:buSzPts val="1100"/>
              <a:buNone/>
              <a:defRPr sz="1400">
                <a:solidFill>
                  <a:schemeClr val="accent1"/>
                </a:solidFill>
              </a:defRPr>
            </a:lvl6pPr>
            <a:lvl7pPr lvl="6" algn="ctr">
              <a:lnSpc>
                <a:spcPct val="140000"/>
              </a:lnSpc>
              <a:spcBef>
                <a:spcPts val="400"/>
              </a:spcBef>
              <a:spcAft>
                <a:spcPts val="0"/>
              </a:spcAft>
              <a:buSzPts val="1100"/>
              <a:buNone/>
              <a:defRPr sz="1400">
                <a:solidFill>
                  <a:schemeClr val="accent1"/>
                </a:solidFill>
              </a:defRPr>
            </a:lvl7pPr>
            <a:lvl8pPr lvl="7" algn="ctr">
              <a:lnSpc>
                <a:spcPct val="140000"/>
              </a:lnSpc>
              <a:spcBef>
                <a:spcPts val="400"/>
              </a:spcBef>
              <a:spcAft>
                <a:spcPts val="0"/>
              </a:spcAft>
              <a:buSzPts val="1100"/>
              <a:buNone/>
              <a:defRPr sz="1400">
                <a:solidFill>
                  <a:schemeClr val="accent1"/>
                </a:solidFill>
              </a:defRPr>
            </a:lvl8pPr>
            <a:lvl9pPr lvl="8" algn="ctr">
              <a:lnSpc>
                <a:spcPct val="140000"/>
              </a:lnSpc>
              <a:spcBef>
                <a:spcPts val="400"/>
              </a:spcBef>
              <a:spcAft>
                <a:spcPts val="400"/>
              </a:spcAft>
              <a:buSzPts val="1100"/>
              <a:buNone/>
              <a:defRPr sz="1400">
                <a:solidFill>
                  <a:schemeClr val="accent1"/>
                </a:solidFill>
              </a:defRPr>
            </a:lvl9pPr>
          </a:lstStyle>
          <a:p/>
        </p:txBody>
      </p:sp>
      <p:sp>
        <p:nvSpPr>
          <p:cNvPr id="431" name="Google Shape;431;p61"/>
          <p:cNvSpPr txBox="1"/>
          <p:nvPr>
            <p:ph idx="3" type="subTitle"/>
          </p:nvPr>
        </p:nvSpPr>
        <p:spPr>
          <a:xfrm>
            <a:off x="663788" y="4627163"/>
            <a:ext cx="6001800" cy="42000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SzPts val="1200"/>
              <a:buNone/>
              <a:defRPr sz="600"/>
            </a:lvl1pPr>
            <a:lvl2pPr lvl="1" algn="l">
              <a:lnSpc>
                <a:spcPct val="115000"/>
              </a:lnSpc>
              <a:spcBef>
                <a:spcPts val="0"/>
              </a:spcBef>
              <a:spcAft>
                <a:spcPts val="0"/>
              </a:spcAft>
              <a:buSzPts val="1100"/>
              <a:buNone/>
              <a:defRPr sz="600"/>
            </a:lvl2pPr>
            <a:lvl3pPr lvl="2" algn="l">
              <a:lnSpc>
                <a:spcPct val="115000"/>
              </a:lnSpc>
              <a:spcBef>
                <a:spcPts val="0"/>
              </a:spcBef>
              <a:spcAft>
                <a:spcPts val="0"/>
              </a:spcAft>
              <a:buSzPts val="1100"/>
              <a:buNone/>
              <a:defRPr sz="600"/>
            </a:lvl3pPr>
            <a:lvl4pPr lvl="3" algn="l">
              <a:lnSpc>
                <a:spcPct val="115000"/>
              </a:lnSpc>
              <a:spcBef>
                <a:spcPts val="0"/>
              </a:spcBef>
              <a:spcAft>
                <a:spcPts val="0"/>
              </a:spcAft>
              <a:buSzPts val="1100"/>
              <a:buNone/>
              <a:defRPr sz="600"/>
            </a:lvl4pPr>
            <a:lvl5pPr lvl="4" algn="l">
              <a:lnSpc>
                <a:spcPct val="115000"/>
              </a:lnSpc>
              <a:spcBef>
                <a:spcPts val="0"/>
              </a:spcBef>
              <a:spcAft>
                <a:spcPts val="0"/>
              </a:spcAft>
              <a:buSzPts val="1100"/>
              <a:buNone/>
              <a:defRPr sz="600"/>
            </a:lvl5pPr>
            <a:lvl6pPr lvl="5" algn="l">
              <a:lnSpc>
                <a:spcPct val="115000"/>
              </a:lnSpc>
              <a:spcBef>
                <a:spcPts val="0"/>
              </a:spcBef>
              <a:spcAft>
                <a:spcPts val="0"/>
              </a:spcAft>
              <a:buSzPts val="1100"/>
              <a:buNone/>
              <a:defRPr sz="600"/>
            </a:lvl6pPr>
            <a:lvl7pPr lvl="6" algn="l">
              <a:lnSpc>
                <a:spcPct val="115000"/>
              </a:lnSpc>
              <a:spcBef>
                <a:spcPts val="0"/>
              </a:spcBef>
              <a:spcAft>
                <a:spcPts val="0"/>
              </a:spcAft>
              <a:buSzPts val="1100"/>
              <a:buNone/>
              <a:defRPr sz="600"/>
            </a:lvl7pPr>
            <a:lvl8pPr lvl="7" algn="l">
              <a:lnSpc>
                <a:spcPct val="115000"/>
              </a:lnSpc>
              <a:spcBef>
                <a:spcPts val="0"/>
              </a:spcBef>
              <a:spcAft>
                <a:spcPts val="0"/>
              </a:spcAft>
              <a:buSzPts val="1100"/>
              <a:buNone/>
              <a:defRPr sz="600"/>
            </a:lvl8pPr>
            <a:lvl9pPr lvl="8" algn="l">
              <a:lnSpc>
                <a:spcPct val="115000"/>
              </a:lnSpc>
              <a:spcBef>
                <a:spcPts val="0"/>
              </a:spcBef>
              <a:spcAft>
                <a:spcPts val="0"/>
              </a:spcAft>
              <a:buSzPts val="1100"/>
              <a:buNone/>
              <a:defRPr sz="600"/>
            </a:lvl9pPr>
          </a:lstStyle>
          <a:p/>
        </p:txBody>
      </p:sp>
      <p:sp>
        <p:nvSpPr>
          <p:cNvPr id="432" name="Google Shape;432;p61"/>
          <p:cNvSpPr txBox="1"/>
          <p:nvPr>
            <p:ph idx="4" type="body"/>
          </p:nvPr>
        </p:nvSpPr>
        <p:spPr>
          <a:xfrm>
            <a:off x="1828800" y="1714500"/>
            <a:ext cx="5486400" cy="2743200"/>
          </a:xfrm>
          <a:prstGeom prst="rect">
            <a:avLst/>
          </a:prstGeom>
          <a:noFill/>
          <a:ln>
            <a:noFill/>
          </a:ln>
        </p:spPr>
        <p:txBody>
          <a:bodyPr anchorCtr="0" anchor="t" bIns="0" lIns="0" spcFirstLastPara="1" rIns="0" wrap="square" tIns="0">
            <a:noAutofit/>
          </a:bodyPr>
          <a:lstStyle>
            <a:lvl1pPr indent="-298450" lvl="0" marL="457200" algn="l">
              <a:lnSpc>
                <a:spcPct val="140000"/>
              </a:lnSpc>
              <a:spcBef>
                <a:spcPts val="800"/>
              </a:spcBef>
              <a:spcAft>
                <a:spcPts val="0"/>
              </a:spcAft>
              <a:buClr>
                <a:schemeClr val="dk1"/>
              </a:buClr>
              <a:buSzPts val="1100"/>
              <a:buChar char="▸"/>
              <a:defRPr sz="1100">
                <a:solidFill>
                  <a:schemeClr val="dk1"/>
                </a:solidFill>
              </a:defRPr>
            </a:lvl1pPr>
            <a:lvl2pPr indent="-285750" lvl="1" marL="914400" algn="l">
              <a:lnSpc>
                <a:spcPct val="140000"/>
              </a:lnSpc>
              <a:spcBef>
                <a:spcPts val="800"/>
              </a:spcBef>
              <a:spcAft>
                <a:spcPts val="0"/>
              </a:spcAft>
              <a:buClr>
                <a:schemeClr val="dk1"/>
              </a:buClr>
              <a:buSzPts val="900"/>
              <a:buChar char="･"/>
              <a:defRPr sz="900">
                <a:solidFill>
                  <a:schemeClr val="dk1"/>
                </a:solidFill>
              </a:defRPr>
            </a:lvl2pPr>
            <a:lvl3pPr indent="-285750" lvl="2" marL="1371600" algn="l">
              <a:lnSpc>
                <a:spcPct val="140000"/>
              </a:lnSpc>
              <a:spcBef>
                <a:spcPts val="800"/>
              </a:spcBef>
              <a:spcAft>
                <a:spcPts val="0"/>
              </a:spcAft>
              <a:buClr>
                <a:schemeClr val="dk1"/>
              </a:buClr>
              <a:buSzPts val="900"/>
              <a:buChar char="･"/>
              <a:defRPr sz="900">
                <a:solidFill>
                  <a:schemeClr val="dk1"/>
                </a:solidFill>
              </a:defRPr>
            </a:lvl3pPr>
            <a:lvl4pPr indent="-285750" lvl="3" marL="1828800" algn="l">
              <a:lnSpc>
                <a:spcPct val="140000"/>
              </a:lnSpc>
              <a:spcBef>
                <a:spcPts val="800"/>
              </a:spcBef>
              <a:spcAft>
                <a:spcPts val="0"/>
              </a:spcAft>
              <a:buClr>
                <a:schemeClr val="dk1"/>
              </a:buClr>
              <a:buSzPts val="900"/>
              <a:buChar char="･"/>
              <a:defRPr sz="900">
                <a:solidFill>
                  <a:schemeClr val="dk1"/>
                </a:solidFill>
              </a:defRPr>
            </a:lvl4pPr>
            <a:lvl5pPr indent="-285750" lvl="4" marL="2286000" algn="l">
              <a:lnSpc>
                <a:spcPct val="140000"/>
              </a:lnSpc>
              <a:spcBef>
                <a:spcPts val="800"/>
              </a:spcBef>
              <a:spcAft>
                <a:spcPts val="0"/>
              </a:spcAft>
              <a:buClr>
                <a:schemeClr val="dk1"/>
              </a:buClr>
              <a:buSzPts val="900"/>
              <a:buChar char="･"/>
              <a:defRPr sz="900">
                <a:solidFill>
                  <a:schemeClr val="dk1"/>
                </a:solidFill>
              </a:defRPr>
            </a:lvl5pPr>
            <a:lvl6pPr indent="-285750" lvl="5" marL="2743200" algn="l">
              <a:lnSpc>
                <a:spcPct val="140000"/>
              </a:lnSpc>
              <a:spcBef>
                <a:spcPts val="800"/>
              </a:spcBef>
              <a:spcAft>
                <a:spcPts val="0"/>
              </a:spcAft>
              <a:buClr>
                <a:schemeClr val="dk1"/>
              </a:buClr>
              <a:buSzPts val="900"/>
              <a:buChar char="･"/>
              <a:defRPr sz="900">
                <a:solidFill>
                  <a:schemeClr val="dk1"/>
                </a:solidFill>
              </a:defRPr>
            </a:lvl6pPr>
            <a:lvl7pPr indent="-285750" lvl="6" marL="3200400" algn="l">
              <a:lnSpc>
                <a:spcPct val="140000"/>
              </a:lnSpc>
              <a:spcBef>
                <a:spcPts val="800"/>
              </a:spcBef>
              <a:spcAft>
                <a:spcPts val="0"/>
              </a:spcAft>
              <a:buClr>
                <a:schemeClr val="dk1"/>
              </a:buClr>
              <a:buSzPts val="900"/>
              <a:buChar char="･"/>
              <a:defRPr sz="900">
                <a:solidFill>
                  <a:schemeClr val="dk1"/>
                </a:solidFill>
              </a:defRPr>
            </a:lvl7pPr>
            <a:lvl8pPr indent="-285750" lvl="7" marL="3657600" algn="l">
              <a:lnSpc>
                <a:spcPct val="140000"/>
              </a:lnSpc>
              <a:spcBef>
                <a:spcPts val="800"/>
              </a:spcBef>
              <a:spcAft>
                <a:spcPts val="0"/>
              </a:spcAft>
              <a:buClr>
                <a:schemeClr val="dk1"/>
              </a:buClr>
              <a:buSzPts val="900"/>
              <a:buChar char="･"/>
              <a:defRPr sz="900">
                <a:solidFill>
                  <a:schemeClr val="dk1"/>
                </a:solidFill>
              </a:defRPr>
            </a:lvl8pPr>
            <a:lvl9pPr indent="-285750" lvl="8" marL="4114800" algn="l">
              <a:lnSpc>
                <a:spcPct val="140000"/>
              </a:lnSpc>
              <a:spcBef>
                <a:spcPts val="800"/>
              </a:spcBef>
              <a:spcAft>
                <a:spcPts val="800"/>
              </a:spcAft>
              <a:buClr>
                <a:schemeClr val="dk1"/>
              </a:buClr>
              <a:buSzPts val="900"/>
              <a:buChar char="･"/>
              <a:defRPr sz="900">
                <a:solidFill>
                  <a:schemeClr val="dk1"/>
                </a:solidFill>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timeline horizontal">
  <p:cSld name="CUSTOM_4_15">
    <p:spTree>
      <p:nvGrpSpPr>
        <p:cNvPr id="433" name="Shape 433"/>
        <p:cNvGrpSpPr/>
        <p:nvPr/>
      </p:nvGrpSpPr>
      <p:grpSpPr>
        <a:xfrm>
          <a:off x="0" y="0"/>
          <a:ext cx="0" cy="0"/>
          <a:chOff x="0" y="0"/>
          <a:chExt cx="0" cy="0"/>
        </a:xfrm>
      </p:grpSpPr>
      <p:cxnSp>
        <p:nvCxnSpPr>
          <p:cNvPr id="434" name="Google Shape;434;p62"/>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435" name="Google Shape;435;p62"/>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436" name="Google Shape;436;p62"/>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algn="ctr">
              <a:buNone/>
              <a:defRPr sz="600">
                <a:latin typeface="Red Hat Text Medium"/>
                <a:ea typeface="Red Hat Text Medium"/>
                <a:cs typeface="Red Hat Text Medium"/>
                <a:sym typeface="Red Hat Text Medium"/>
              </a:defRPr>
            </a:lvl1pPr>
            <a:lvl2pPr lvl="1" algn="ctr">
              <a:buNone/>
              <a:defRPr sz="600">
                <a:latin typeface="Red Hat Text Medium"/>
                <a:ea typeface="Red Hat Text Medium"/>
                <a:cs typeface="Red Hat Text Medium"/>
                <a:sym typeface="Red Hat Text Medium"/>
              </a:defRPr>
            </a:lvl2pPr>
            <a:lvl3pPr lvl="2" algn="ctr">
              <a:buNone/>
              <a:defRPr sz="600">
                <a:latin typeface="Red Hat Text Medium"/>
                <a:ea typeface="Red Hat Text Medium"/>
                <a:cs typeface="Red Hat Text Medium"/>
                <a:sym typeface="Red Hat Text Medium"/>
              </a:defRPr>
            </a:lvl3pPr>
            <a:lvl4pPr lvl="3" algn="ctr">
              <a:buNone/>
              <a:defRPr sz="600">
                <a:latin typeface="Red Hat Text Medium"/>
                <a:ea typeface="Red Hat Text Medium"/>
                <a:cs typeface="Red Hat Text Medium"/>
                <a:sym typeface="Red Hat Text Medium"/>
              </a:defRPr>
            </a:lvl4pPr>
            <a:lvl5pPr lvl="4" algn="ctr">
              <a:buNone/>
              <a:defRPr sz="600">
                <a:latin typeface="Red Hat Text Medium"/>
                <a:ea typeface="Red Hat Text Medium"/>
                <a:cs typeface="Red Hat Text Medium"/>
                <a:sym typeface="Red Hat Text Medium"/>
              </a:defRPr>
            </a:lvl5pPr>
            <a:lvl6pPr lvl="5" algn="ctr">
              <a:buNone/>
              <a:defRPr sz="600">
                <a:latin typeface="Red Hat Text Medium"/>
                <a:ea typeface="Red Hat Text Medium"/>
                <a:cs typeface="Red Hat Text Medium"/>
                <a:sym typeface="Red Hat Text Medium"/>
              </a:defRPr>
            </a:lvl6pPr>
            <a:lvl7pPr lvl="6" algn="ctr">
              <a:buNone/>
              <a:defRPr sz="600">
                <a:latin typeface="Red Hat Text Medium"/>
                <a:ea typeface="Red Hat Text Medium"/>
                <a:cs typeface="Red Hat Text Medium"/>
                <a:sym typeface="Red Hat Text Medium"/>
              </a:defRPr>
            </a:lvl7pPr>
            <a:lvl8pPr lvl="7" algn="ctr">
              <a:buNone/>
              <a:defRPr sz="600">
                <a:latin typeface="Red Hat Text Medium"/>
                <a:ea typeface="Red Hat Text Medium"/>
                <a:cs typeface="Red Hat Text Medium"/>
                <a:sym typeface="Red Hat Text Medium"/>
              </a:defRPr>
            </a:lvl8pPr>
            <a:lvl9pPr lvl="8"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437" name="Google Shape;437;p62"/>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438" name="Google Shape;438;p62"/>
          <p:cNvSpPr txBox="1"/>
          <p:nvPr>
            <p:ph idx="1" type="subTitle"/>
          </p:nvPr>
        </p:nvSpPr>
        <p:spPr>
          <a:xfrm>
            <a:off x="663788" y="4627163"/>
            <a:ext cx="6001800" cy="420000"/>
          </a:xfrm>
          <a:prstGeom prst="rect">
            <a:avLst/>
          </a:prstGeom>
        </p:spPr>
        <p:txBody>
          <a:bodyPr anchorCtr="0" anchor="b" bIns="0" lIns="0" spcFirstLastPara="1" rIns="0" wrap="square" tIns="0">
            <a:noAutofit/>
          </a:bodyPr>
          <a:lstStyle>
            <a:lvl1pPr lvl="0">
              <a:lnSpc>
                <a:spcPct val="115000"/>
              </a:lnSpc>
              <a:spcBef>
                <a:spcPts val="0"/>
              </a:spcBef>
              <a:spcAft>
                <a:spcPts val="0"/>
              </a:spcAft>
              <a:buNone/>
              <a:defRPr sz="600">
                <a:solidFill>
                  <a:schemeClr val="dk1"/>
                </a:solidFill>
              </a:defRPr>
            </a:lvl1pPr>
            <a:lvl2pPr lvl="1">
              <a:lnSpc>
                <a:spcPct val="115000"/>
              </a:lnSpc>
              <a:spcBef>
                <a:spcPts val="0"/>
              </a:spcBef>
              <a:spcAft>
                <a:spcPts val="0"/>
              </a:spcAft>
              <a:buNone/>
              <a:defRPr sz="600">
                <a:solidFill>
                  <a:schemeClr val="dk1"/>
                </a:solidFill>
              </a:defRPr>
            </a:lvl2pPr>
            <a:lvl3pPr lvl="2">
              <a:lnSpc>
                <a:spcPct val="115000"/>
              </a:lnSpc>
              <a:spcBef>
                <a:spcPts val="0"/>
              </a:spcBef>
              <a:spcAft>
                <a:spcPts val="0"/>
              </a:spcAft>
              <a:buNone/>
              <a:defRPr sz="600">
                <a:solidFill>
                  <a:schemeClr val="dk1"/>
                </a:solidFill>
              </a:defRPr>
            </a:lvl3pPr>
            <a:lvl4pPr lvl="3">
              <a:lnSpc>
                <a:spcPct val="115000"/>
              </a:lnSpc>
              <a:spcBef>
                <a:spcPts val="0"/>
              </a:spcBef>
              <a:spcAft>
                <a:spcPts val="0"/>
              </a:spcAft>
              <a:buNone/>
              <a:defRPr sz="600">
                <a:solidFill>
                  <a:schemeClr val="dk1"/>
                </a:solidFill>
              </a:defRPr>
            </a:lvl4pPr>
            <a:lvl5pPr lvl="4">
              <a:lnSpc>
                <a:spcPct val="115000"/>
              </a:lnSpc>
              <a:spcBef>
                <a:spcPts val="0"/>
              </a:spcBef>
              <a:spcAft>
                <a:spcPts val="0"/>
              </a:spcAft>
              <a:buNone/>
              <a:defRPr sz="600">
                <a:solidFill>
                  <a:schemeClr val="dk1"/>
                </a:solidFill>
              </a:defRPr>
            </a:lvl5pPr>
            <a:lvl6pPr lvl="5">
              <a:lnSpc>
                <a:spcPct val="115000"/>
              </a:lnSpc>
              <a:spcBef>
                <a:spcPts val="0"/>
              </a:spcBef>
              <a:spcAft>
                <a:spcPts val="0"/>
              </a:spcAft>
              <a:buNone/>
              <a:defRPr sz="600">
                <a:solidFill>
                  <a:schemeClr val="dk1"/>
                </a:solidFill>
              </a:defRPr>
            </a:lvl6pPr>
            <a:lvl7pPr lvl="6">
              <a:lnSpc>
                <a:spcPct val="115000"/>
              </a:lnSpc>
              <a:spcBef>
                <a:spcPts val="0"/>
              </a:spcBef>
              <a:spcAft>
                <a:spcPts val="0"/>
              </a:spcAft>
              <a:buNone/>
              <a:defRPr sz="600">
                <a:solidFill>
                  <a:schemeClr val="dk1"/>
                </a:solidFill>
              </a:defRPr>
            </a:lvl7pPr>
            <a:lvl8pPr lvl="7">
              <a:lnSpc>
                <a:spcPct val="115000"/>
              </a:lnSpc>
              <a:spcBef>
                <a:spcPts val="0"/>
              </a:spcBef>
              <a:spcAft>
                <a:spcPts val="0"/>
              </a:spcAft>
              <a:buNone/>
              <a:defRPr sz="600">
                <a:solidFill>
                  <a:schemeClr val="dk1"/>
                </a:solidFill>
              </a:defRPr>
            </a:lvl8pPr>
            <a:lvl9pPr lvl="8">
              <a:lnSpc>
                <a:spcPct val="115000"/>
              </a:lnSpc>
              <a:spcBef>
                <a:spcPts val="0"/>
              </a:spcBef>
              <a:spcAft>
                <a:spcPts val="0"/>
              </a:spcAft>
              <a:buNone/>
              <a:defRPr sz="600">
                <a:solidFill>
                  <a:schemeClr val="dk1"/>
                </a:solidFill>
              </a:defRPr>
            </a:lvl9pPr>
          </a:lstStyle>
          <a:p/>
        </p:txBody>
      </p:sp>
      <p:sp>
        <p:nvSpPr>
          <p:cNvPr id="439" name="Google Shape;439;p62"/>
          <p:cNvSpPr txBox="1"/>
          <p:nvPr>
            <p:ph idx="2" type="subTitle"/>
          </p:nvPr>
        </p:nvSpPr>
        <p:spPr>
          <a:xfrm>
            <a:off x="1531819" y="1873120"/>
            <a:ext cx="1580100" cy="284400"/>
          </a:xfrm>
          <a:prstGeom prst="rect">
            <a:avLst/>
          </a:prstGeom>
        </p:spPr>
        <p:txBody>
          <a:bodyPr anchorCtr="0" anchor="b" bIns="0" lIns="0" spcFirstLastPara="1" rIns="0" wrap="square" tIns="0">
            <a:noAutofit/>
          </a:bodyPr>
          <a:lstStyle>
            <a:lvl1pPr lvl="0">
              <a:lnSpc>
                <a:spcPct val="115000"/>
              </a:lnSpc>
              <a:spcBef>
                <a:spcPts val="0"/>
              </a:spcBef>
              <a:spcAft>
                <a:spcPts val="0"/>
              </a:spcAft>
              <a:buNone/>
              <a:defRPr sz="900">
                <a:latin typeface="Red Hat Display Medium"/>
                <a:ea typeface="Red Hat Display Medium"/>
                <a:cs typeface="Red Hat Display Medium"/>
                <a:sym typeface="Red Hat Display Medium"/>
              </a:defRPr>
            </a:lvl1pPr>
            <a:lvl2pPr lvl="1">
              <a:lnSpc>
                <a:spcPct val="115000"/>
              </a:lnSpc>
              <a:spcBef>
                <a:spcPts val="0"/>
              </a:spcBef>
              <a:spcAft>
                <a:spcPts val="0"/>
              </a:spcAft>
              <a:buNone/>
              <a:defRPr sz="900">
                <a:latin typeface="Red Hat Display Medium"/>
                <a:ea typeface="Red Hat Display Medium"/>
                <a:cs typeface="Red Hat Display Medium"/>
                <a:sym typeface="Red Hat Display Medium"/>
              </a:defRPr>
            </a:lvl2pPr>
            <a:lvl3pPr lvl="2">
              <a:lnSpc>
                <a:spcPct val="115000"/>
              </a:lnSpc>
              <a:spcBef>
                <a:spcPts val="0"/>
              </a:spcBef>
              <a:spcAft>
                <a:spcPts val="0"/>
              </a:spcAft>
              <a:buNone/>
              <a:defRPr sz="900">
                <a:latin typeface="Red Hat Display Medium"/>
                <a:ea typeface="Red Hat Display Medium"/>
                <a:cs typeface="Red Hat Display Medium"/>
                <a:sym typeface="Red Hat Display Medium"/>
              </a:defRPr>
            </a:lvl3pPr>
            <a:lvl4pPr lvl="3">
              <a:lnSpc>
                <a:spcPct val="115000"/>
              </a:lnSpc>
              <a:spcBef>
                <a:spcPts val="0"/>
              </a:spcBef>
              <a:spcAft>
                <a:spcPts val="0"/>
              </a:spcAft>
              <a:buNone/>
              <a:defRPr sz="900">
                <a:latin typeface="Red Hat Display Medium"/>
                <a:ea typeface="Red Hat Display Medium"/>
                <a:cs typeface="Red Hat Display Medium"/>
                <a:sym typeface="Red Hat Display Medium"/>
              </a:defRPr>
            </a:lvl4pPr>
            <a:lvl5pPr lvl="4">
              <a:lnSpc>
                <a:spcPct val="115000"/>
              </a:lnSpc>
              <a:spcBef>
                <a:spcPts val="0"/>
              </a:spcBef>
              <a:spcAft>
                <a:spcPts val="0"/>
              </a:spcAft>
              <a:buNone/>
              <a:defRPr sz="900">
                <a:latin typeface="Red Hat Display Medium"/>
                <a:ea typeface="Red Hat Display Medium"/>
                <a:cs typeface="Red Hat Display Medium"/>
                <a:sym typeface="Red Hat Display Medium"/>
              </a:defRPr>
            </a:lvl5pPr>
            <a:lvl6pPr lvl="5">
              <a:lnSpc>
                <a:spcPct val="115000"/>
              </a:lnSpc>
              <a:spcBef>
                <a:spcPts val="0"/>
              </a:spcBef>
              <a:spcAft>
                <a:spcPts val="0"/>
              </a:spcAft>
              <a:buNone/>
              <a:defRPr sz="900">
                <a:latin typeface="Red Hat Display Medium"/>
                <a:ea typeface="Red Hat Display Medium"/>
                <a:cs typeface="Red Hat Display Medium"/>
                <a:sym typeface="Red Hat Display Medium"/>
              </a:defRPr>
            </a:lvl6pPr>
            <a:lvl7pPr lvl="6">
              <a:lnSpc>
                <a:spcPct val="115000"/>
              </a:lnSpc>
              <a:spcBef>
                <a:spcPts val="0"/>
              </a:spcBef>
              <a:spcAft>
                <a:spcPts val="0"/>
              </a:spcAft>
              <a:buNone/>
              <a:defRPr sz="900">
                <a:latin typeface="Red Hat Display Medium"/>
                <a:ea typeface="Red Hat Display Medium"/>
                <a:cs typeface="Red Hat Display Medium"/>
                <a:sym typeface="Red Hat Display Medium"/>
              </a:defRPr>
            </a:lvl7pPr>
            <a:lvl8pPr lvl="7">
              <a:lnSpc>
                <a:spcPct val="115000"/>
              </a:lnSpc>
              <a:spcBef>
                <a:spcPts val="0"/>
              </a:spcBef>
              <a:spcAft>
                <a:spcPts val="0"/>
              </a:spcAft>
              <a:buNone/>
              <a:defRPr sz="900">
                <a:latin typeface="Red Hat Display Medium"/>
                <a:ea typeface="Red Hat Display Medium"/>
                <a:cs typeface="Red Hat Display Medium"/>
                <a:sym typeface="Red Hat Display Medium"/>
              </a:defRPr>
            </a:lvl8pPr>
            <a:lvl9pPr lvl="8">
              <a:lnSpc>
                <a:spcPct val="115000"/>
              </a:lnSpc>
              <a:spcBef>
                <a:spcPts val="0"/>
              </a:spcBef>
              <a:spcAft>
                <a:spcPts val="0"/>
              </a:spcAft>
              <a:buNone/>
              <a:defRPr sz="900">
                <a:latin typeface="Red Hat Display Medium"/>
                <a:ea typeface="Red Hat Display Medium"/>
                <a:cs typeface="Red Hat Display Medium"/>
                <a:sym typeface="Red Hat Display Medium"/>
              </a:defRPr>
            </a:lvl9pPr>
          </a:lstStyle>
          <a:p/>
        </p:txBody>
      </p:sp>
      <p:sp>
        <p:nvSpPr>
          <p:cNvPr id="440" name="Google Shape;440;p62"/>
          <p:cNvSpPr txBox="1"/>
          <p:nvPr>
            <p:ph idx="3" type="subTitle"/>
          </p:nvPr>
        </p:nvSpPr>
        <p:spPr>
          <a:xfrm>
            <a:off x="1531819" y="2177606"/>
            <a:ext cx="1580100" cy="506400"/>
          </a:xfrm>
          <a:prstGeom prst="rect">
            <a:avLst/>
          </a:prstGeom>
        </p:spPr>
        <p:txBody>
          <a:bodyPr anchorCtr="0" anchor="t" bIns="0" lIns="0" spcFirstLastPara="1" rIns="0" wrap="square" tIns="0">
            <a:noAutofit/>
          </a:bodyPr>
          <a:lstStyle>
            <a:lvl1pPr lvl="0">
              <a:lnSpc>
                <a:spcPct val="115000"/>
              </a:lnSpc>
              <a:spcBef>
                <a:spcPts val="0"/>
              </a:spcBef>
              <a:spcAft>
                <a:spcPts val="0"/>
              </a:spcAft>
              <a:buNone/>
              <a:defRPr sz="900"/>
            </a:lvl1pPr>
            <a:lvl2pPr lvl="1">
              <a:lnSpc>
                <a:spcPct val="115000"/>
              </a:lnSpc>
              <a:spcBef>
                <a:spcPts val="0"/>
              </a:spcBef>
              <a:spcAft>
                <a:spcPts val="0"/>
              </a:spcAft>
              <a:buNone/>
              <a:defRPr sz="900"/>
            </a:lvl2pPr>
            <a:lvl3pPr lvl="2">
              <a:lnSpc>
                <a:spcPct val="115000"/>
              </a:lnSpc>
              <a:spcBef>
                <a:spcPts val="0"/>
              </a:spcBef>
              <a:spcAft>
                <a:spcPts val="0"/>
              </a:spcAft>
              <a:buNone/>
              <a:defRPr sz="900"/>
            </a:lvl3pPr>
            <a:lvl4pPr lvl="3">
              <a:lnSpc>
                <a:spcPct val="115000"/>
              </a:lnSpc>
              <a:spcBef>
                <a:spcPts val="0"/>
              </a:spcBef>
              <a:spcAft>
                <a:spcPts val="0"/>
              </a:spcAft>
              <a:buNone/>
              <a:defRPr sz="900"/>
            </a:lvl4pPr>
            <a:lvl5pPr lvl="4">
              <a:lnSpc>
                <a:spcPct val="115000"/>
              </a:lnSpc>
              <a:spcBef>
                <a:spcPts val="0"/>
              </a:spcBef>
              <a:spcAft>
                <a:spcPts val="0"/>
              </a:spcAft>
              <a:buNone/>
              <a:defRPr sz="900"/>
            </a:lvl5pPr>
            <a:lvl6pPr lvl="5">
              <a:lnSpc>
                <a:spcPct val="115000"/>
              </a:lnSpc>
              <a:spcBef>
                <a:spcPts val="0"/>
              </a:spcBef>
              <a:spcAft>
                <a:spcPts val="0"/>
              </a:spcAft>
              <a:buNone/>
              <a:defRPr sz="900"/>
            </a:lvl6pPr>
            <a:lvl7pPr lvl="6">
              <a:lnSpc>
                <a:spcPct val="115000"/>
              </a:lnSpc>
              <a:spcBef>
                <a:spcPts val="0"/>
              </a:spcBef>
              <a:spcAft>
                <a:spcPts val="0"/>
              </a:spcAft>
              <a:buNone/>
              <a:defRPr sz="900"/>
            </a:lvl7pPr>
            <a:lvl8pPr lvl="7">
              <a:lnSpc>
                <a:spcPct val="115000"/>
              </a:lnSpc>
              <a:spcBef>
                <a:spcPts val="0"/>
              </a:spcBef>
              <a:spcAft>
                <a:spcPts val="0"/>
              </a:spcAft>
              <a:buNone/>
              <a:defRPr sz="900"/>
            </a:lvl8pPr>
            <a:lvl9pPr lvl="8">
              <a:lnSpc>
                <a:spcPct val="115000"/>
              </a:lnSpc>
              <a:spcBef>
                <a:spcPts val="0"/>
              </a:spcBef>
              <a:spcAft>
                <a:spcPts val="0"/>
              </a:spcAft>
              <a:buNone/>
              <a:defRPr sz="900"/>
            </a:lvl9pPr>
          </a:lstStyle>
          <a:p/>
        </p:txBody>
      </p:sp>
      <p:sp>
        <p:nvSpPr>
          <p:cNvPr id="441" name="Google Shape;441;p62"/>
          <p:cNvSpPr txBox="1"/>
          <p:nvPr>
            <p:ph idx="4" type="subTitle"/>
          </p:nvPr>
        </p:nvSpPr>
        <p:spPr>
          <a:xfrm>
            <a:off x="1197356" y="3302681"/>
            <a:ext cx="732000" cy="176100"/>
          </a:xfrm>
          <a:prstGeom prst="rect">
            <a:avLst/>
          </a:prstGeom>
        </p:spPr>
        <p:txBody>
          <a:bodyPr anchorCtr="0" anchor="ctr" bIns="0" lIns="0" spcFirstLastPara="1" rIns="0" wrap="square" tIns="0">
            <a:noAutofit/>
          </a:bodyPr>
          <a:lstStyle>
            <a:lvl1pPr lvl="0" algn="ctr">
              <a:lnSpc>
                <a:spcPct val="115000"/>
              </a:lnSpc>
              <a:spcBef>
                <a:spcPts val="0"/>
              </a:spcBef>
              <a:spcAft>
                <a:spcPts val="0"/>
              </a:spcAft>
              <a:buNone/>
              <a:defRPr sz="1100">
                <a:solidFill>
                  <a:schemeClr val="accent1"/>
                </a:solidFill>
              </a:defRPr>
            </a:lvl1pPr>
            <a:lvl2pPr lvl="1" algn="ctr">
              <a:lnSpc>
                <a:spcPct val="115000"/>
              </a:lnSpc>
              <a:spcBef>
                <a:spcPts val="0"/>
              </a:spcBef>
              <a:spcAft>
                <a:spcPts val="0"/>
              </a:spcAft>
              <a:buNone/>
              <a:defRPr sz="1100">
                <a:solidFill>
                  <a:schemeClr val="accent1"/>
                </a:solidFill>
              </a:defRPr>
            </a:lvl2pPr>
            <a:lvl3pPr lvl="2" algn="ctr">
              <a:lnSpc>
                <a:spcPct val="115000"/>
              </a:lnSpc>
              <a:spcBef>
                <a:spcPts val="0"/>
              </a:spcBef>
              <a:spcAft>
                <a:spcPts val="0"/>
              </a:spcAft>
              <a:buNone/>
              <a:defRPr sz="1100">
                <a:solidFill>
                  <a:schemeClr val="accent1"/>
                </a:solidFill>
              </a:defRPr>
            </a:lvl3pPr>
            <a:lvl4pPr lvl="3" algn="ctr">
              <a:lnSpc>
                <a:spcPct val="115000"/>
              </a:lnSpc>
              <a:spcBef>
                <a:spcPts val="0"/>
              </a:spcBef>
              <a:spcAft>
                <a:spcPts val="0"/>
              </a:spcAft>
              <a:buNone/>
              <a:defRPr sz="1100">
                <a:solidFill>
                  <a:schemeClr val="accent1"/>
                </a:solidFill>
              </a:defRPr>
            </a:lvl4pPr>
            <a:lvl5pPr lvl="4" algn="ctr">
              <a:lnSpc>
                <a:spcPct val="115000"/>
              </a:lnSpc>
              <a:spcBef>
                <a:spcPts val="0"/>
              </a:spcBef>
              <a:spcAft>
                <a:spcPts val="0"/>
              </a:spcAft>
              <a:buNone/>
              <a:defRPr sz="1100">
                <a:solidFill>
                  <a:schemeClr val="accent1"/>
                </a:solidFill>
              </a:defRPr>
            </a:lvl5pPr>
            <a:lvl6pPr lvl="5" algn="ctr">
              <a:lnSpc>
                <a:spcPct val="115000"/>
              </a:lnSpc>
              <a:spcBef>
                <a:spcPts val="0"/>
              </a:spcBef>
              <a:spcAft>
                <a:spcPts val="0"/>
              </a:spcAft>
              <a:buNone/>
              <a:defRPr sz="1100">
                <a:solidFill>
                  <a:schemeClr val="accent1"/>
                </a:solidFill>
              </a:defRPr>
            </a:lvl6pPr>
            <a:lvl7pPr lvl="6" algn="ctr">
              <a:lnSpc>
                <a:spcPct val="115000"/>
              </a:lnSpc>
              <a:spcBef>
                <a:spcPts val="0"/>
              </a:spcBef>
              <a:spcAft>
                <a:spcPts val="0"/>
              </a:spcAft>
              <a:buNone/>
              <a:defRPr sz="1100">
                <a:solidFill>
                  <a:schemeClr val="accent1"/>
                </a:solidFill>
              </a:defRPr>
            </a:lvl7pPr>
            <a:lvl8pPr lvl="7" algn="ctr">
              <a:lnSpc>
                <a:spcPct val="115000"/>
              </a:lnSpc>
              <a:spcBef>
                <a:spcPts val="0"/>
              </a:spcBef>
              <a:spcAft>
                <a:spcPts val="0"/>
              </a:spcAft>
              <a:buNone/>
              <a:defRPr sz="1100">
                <a:solidFill>
                  <a:schemeClr val="accent1"/>
                </a:solidFill>
              </a:defRPr>
            </a:lvl8pPr>
            <a:lvl9pPr lvl="8" algn="ctr">
              <a:lnSpc>
                <a:spcPct val="115000"/>
              </a:lnSpc>
              <a:spcBef>
                <a:spcPts val="0"/>
              </a:spcBef>
              <a:spcAft>
                <a:spcPts val="0"/>
              </a:spcAft>
              <a:buNone/>
              <a:defRPr sz="1100">
                <a:solidFill>
                  <a:schemeClr val="accent1"/>
                </a:solidFill>
              </a:defRPr>
            </a:lvl9pPr>
          </a:lstStyle>
          <a:p/>
        </p:txBody>
      </p:sp>
      <p:sp>
        <p:nvSpPr>
          <p:cNvPr id="442" name="Google Shape;442;p62"/>
          <p:cNvSpPr txBox="1"/>
          <p:nvPr>
            <p:ph idx="5" type="subTitle"/>
          </p:nvPr>
        </p:nvSpPr>
        <p:spPr>
          <a:xfrm>
            <a:off x="2459231" y="2919383"/>
            <a:ext cx="732000" cy="176100"/>
          </a:xfrm>
          <a:prstGeom prst="rect">
            <a:avLst/>
          </a:prstGeom>
        </p:spPr>
        <p:txBody>
          <a:bodyPr anchorCtr="0" anchor="ctr" bIns="0" lIns="0" spcFirstLastPara="1" rIns="0" wrap="square" tIns="0">
            <a:noAutofit/>
          </a:bodyPr>
          <a:lstStyle>
            <a:lvl1pPr lvl="0" algn="ctr">
              <a:lnSpc>
                <a:spcPct val="115000"/>
              </a:lnSpc>
              <a:spcBef>
                <a:spcPts val="0"/>
              </a:spcBef>
              <a:spcAft>
                <a:spcPts val="0"/>
              </a:spcAft>
              <a:buNone/>
              <a:defRPr sz="1100">
                <a:solidFill>
                  <a:schemeClr val="accent1"/>
                </a:solidFill>
              </a:defRPr>
            </a:lvl1pPr>
            <a:lvl2pPr lvl="1" algn="ctr">
              <a:lnSpc>
                <a:spcPct val="115000"/>
              </a:lnSpc>
              <a:spcBef>
                <a:spcPts val="0"/>
              </a:spcBef>
              <a:spcAft>
                <a:spcPts val="0"/>
              </a:spcAft>
              <a:buNone/>
              <a:defRPr sz="1100">
                <a:solidFill>
                  <a:schemeClr val="accent1"/>
                </a:solidFill>
              </a:defRPr>
            </a:lvl2pPr>
            <a:lvl3pPr lvl="2" algn="ctr">
              <a:lnSpc>
                <a:spcPct val="115000"/>
              </a:lnSpc>
              <a:spcBef>
                <a:spcPts val="0"/>
              </a:spcBef>
              <a:spcAft>
                <a:spcPts val="0"/>
              </a:spcAft>
              <a:buNone/>
              <a:defRPr sz="1100">
                <a:solidFill>
                  <a:schemeClr val="accent1"/>
                </a:solidFill>
              </a:defRPr>
            </a:lvl3pPr>
            <a:lvl4pPr lvl="3" algn="ctr">
              <a:lnSpc>
                <a:spcPct val="115000"/>
              </a:lnSpc>
              <a:spcBef>
                <a:spcPts val="0"/>
              </a:spcBef>
              <a:spcAft>
                <a:spcPts val="0"/>
              </a:spcAft>
              <a:buNone/>
              <a:defRPr sz="1100">
                <a:solidFill>
                  <a:schemeClr val="accent1"/>
                </a:solidFill>
              </a:defRPr>
            </a:lvl4pPr>
            <a:lvl5pPr lvl="4" algn="ctr">
              <a:lnSpc>
                <a:spcPct val="115000"/>
              </a:lnSpc>
              <a:spcBef>
                <a:spcPts val="0"/>
              </a:spcBef>
              <a:spcAft>
                <a:spcPts val="0"/>
              </a:spcAft>
              <a:buNone/>
              <a:defRPr sz="1100">
                <a:solidFill>
                  <a:schemeClr val="accent1"/>
                </a:solidFill>
              </a:defRPr>
            </a:lvl5pPr>
            <a:lvl6pPr lvl="5" algn="ctr">
              <a:lnSpc>
                <a:spcPct val="115000"/>
              </a:lnSpc>
              <a:spcBef>
                <a:spcPts val="0"/>
              </a:spcBef>
              <a:spcAft>
                <a:spcPts val="0"/>
              </a:spcAft>
              <a:buNone/>
              <a:defRPr sz="1100">
                <a:solidFill>
                  <a:schemeClr val="accent1"/>
                </a:solidFill>
              </a:defRPr>
            </a:lvl6pPr>
            <a:lvl7pPr lvl="6" algn="ctr">
              <a:lnSpc>
                <a:spcPct val="115000"/>
              </a:lnSpc>
              <a:spcBef>
                <a:spcPts val="0"/>
              </a:spcBef>
              <a:spcAft>
                <a:spcPts val="0"/>
              </a:spcAft>
              <a:buNone/>
              <a:defRPr sz="1100">
                <a:solidFill>
                  <a:schemeClr val="accent1"/>
                </a:solidFill>
              </a:defRPr>
            </a:lvl7pPr>
            <a:lvl8pPr lvl="7" algn="ctr">
              <a:lnSpc>
                <a:spcPct val="115000"/>
              </a:lnSpc>
              <a:spcBef>
                <a:spcPts val="0"/>
              </a:spcBef>
              <a:spcAft>
                <a:spcPts val="0"/>
              </a:spcAft>
              <a:buNone/>
              <a:defRPr sz="1100">
                <a:solidFill>
                  <a:schemeClr val="accent1"/>
                </a:solidFill>
              </a:defRPr>
            </a:lvl8pPr>
            <a:lvl9pPr lvl="8" algn="ctr">
              <a:lnSpc>
                <a:spcPct val="115000"/>
              </a:lnSpc>
              <a:spcBef>
                <a:spcPts val="0"/>
              </a:spcBef>
              <a:spcAft>
                <a:spcPts val="0"/>
              </a:spcAft>
              <a:buNone/>
              <a:defRPr sz="1100">
                <a:solidFill>
                  <a:schemeClr val="accent1"/>
                </a:solidFill>
              </a:defRPr>
            </a:lvl9pPr>
          </a:lstStyle>
          <a:p/>
        </p:txBody>
      </p:sp>
      <p:sp>
        <p:nvSpPr>
          <p:cNvPr id="443" name="Google Shape;443;p62"/>
          <p:cNvSpPr txBox="1"/>
          <p:nvPr>
            <p:ph idx="6" type="subTitle"/>
          </p:nvPr>
        </p:nvSpPr>
        <p:spPr>
          <a:xfrm>
            <a:off x="1285069" y="3564541"/>
            <a:ext cx="1580100" cy="284400"/>
          </a:xfrm>
          <a:prstGeom prst="rect">
            <a:avLst/>
          </a:prstGeom>
        </p:spPr>
        <p:txBody>
          <a:bodyPr anchorCtr="0" anchor="b" bIns="0" lIns="0" spcFirstLastPara="1" rIns="0" wrap="square" tIns="0">
            <a:noAutofit/>
          </a:bodyPr>
          <a:lstStyle>
            <a:lvl1pPr lvl="0" algn="r">
              <a:lnSpc>
                <a:spcPct val="115000"/>
              </a:lnSpc>
              <a:spcBef>
                <a:spcPts val="0"/>
              </a:spcBef>
              <a:spcAft>
                <a:spcPts val="0"/>
              </a:spcAft>
              <a:buNone/>
              <a:defRPr sz="900">
                <a:latin typeface="Red Hat Display Medium"/>
                <a:ea typeface="Red Hat Display Medium"/>
                <a:cs typeface="Red Hat Display Medium"/>
                <a:sym typeface="Red Hat Display Medium"/>
              </a:defRPr>
            </a:lvl1pPr>
            <a:lvl2pPr lvl="1" algn="r">
              <a:lnSpc>
                <a:spcPct val="115000"/>
              </a:lnSpc>
              <a:spcBef>
                <a:spcPts val="0"/>
              </a:spcBef>
              <a:spcAft>
                <a:spcPts val="0"/>
              </a:spcAft>
              <a:buNone/>
              <a:defRPr sz="900">
                <a:latin typeface="Red Hat Display Medium"/>
                <a:ea typeface="Red Hat Display Medium"/>
                <a:cs typeface="Red Hat Display Medium"/>
                <a:sym typeface="Red Hat Display Medium"/>
              </a:defRPr>
            </a:lvl2pPr>
            <a:lvl3pPr lvl="2" algn="r">
              <a:lnSpc>
                <a:spcPct val="115000"/>
              </a:lnSpc>
              <a:spcBef>
                <a:spcPts val="0"/>
              </a:spcBef>
              <a:spcAft>
                <a:spcPts val="0"/>
              </a:spcAft>
              <a:buNone/>
              <a:defRPr sz="900">
                <a:latin typeface="Red Hat Display Medium"/>
                <a:ea typeface="Red Hat Display Medium"/>
                <a:cs typeface="Red Hat Display Medium"/>
                <a:sym typeface="Red Hat Display Medium"/>
              </a:defRPr>
            </a:lvl3pPr>
            <a:lvl4pPr lvl="3" algn="r">
              <a:lnSpc>
                <a:spcPct val="115000"/>
              </a:lnSpc>
              <a:spcBef>
                <a:spcPts val="0"/>
              </a:spcBef>
              <a:spcAft>
                <a:spcPts val="0"/>
              </a:spcAft>
              <a:buNone/>
              <a:defRPr sz="900">
                <a:latin typeface="Red Hat Display Medium"/>
                <a:ea typeface="Red Hat Display Medium"/>
                <a:cs typeface="Red Hat Display Medium"/>
                <a:sym typeface="Red Hat Display Medium"/>
              </a:defRPr>
            </a:lvl4pPr>
            <a:lvl5pPr lvl="4" algn="r">
              <a:lnSpc>
                <a:spcPct val="115000"/>
              </a:lnSpc>
              <a:spcBef>
                <a:spcPts val="0"/>
              </a:spcBef>
              <a:spcAft>
                <a:spcPts val="0"/>
              </a:spcAft>
              <a:buNone/>
              <a:defRPr sz="900">
                <a:latin typeface="Red Hat Display Medium"/>
                <a:ea typeface="Red Hat Display Medium"/>
                <a:cs typeface="Red Hat Display Medium"/>
                <a:sym typeface="Red Hat Display Medium"/>
              </a:defRPr>
            </a:lvl5pPr>
            <a:lvl6pPr lvl="5" algn="r">
              <a:lnSpc>
                <a:spcPct val="115000"/>
              </a:lnSpc>
              <a:spcBef>
                <a:spcPts val="0"/>
              </a:spcBef>
              <a:spcAft>
                <a:spcPts val="0"/>
              </a:spcAft>
              <a:buNone/>
              <a:defRPr sz="900">
                <a:latin typeface="Red Hat Display Medium"/>
                <a:ea typeface="Red Hat Display Medium"/>
                <a:cs typeface="Red Hat Display Medium"/>
                <a:sym typeface="Red Hat Display Medium"/>
              </a:defRPr>
            </a:lvl6pPr>
            <a:lvl7pPr lvl="6" algn="r">
              <a:lnSpc>
                <a:spcPct val="115000"/>
              </a:lnSpc>
              <a:spcBef>
                <a:spcPts val="0"/>
              </a:spcBef>
              <a:spcAft>
                <a:spcPts val="0"/>
              </a:spcAft>
              <a:buNone/>
              <a:defRPr sz="900">
                <a:latin typeface="Red Hat Display Medium"/>
                <a:ea typeface="Red Hat Display Medium"/>
                <a:cs typeface="Red Hat Display Medium"/>
                <a:sym typeface="Red Hat Display Medium"/>
              </a:defRPr>
            </a:lvl7pPr>
            <a:lvl8pPr lvl="7" algn="r">
              <a:lnSpc>
                <a:spcPct val="115000"/>
              </a:lnSpc>
              <a:spcBef>
                <a:spcPts val="0"/>
              </a:spcBef>
              <a:spcAft>
                <a:spcPts val="0"/>
              </a:spcAft>
              <a:buNone/>
              <a:defRPr sz="900">
                <a:latin typeface="Red Hat Display Medium"/>
                <a:ea typeface="Red Hat Display Medium"/>
                <a:cs typeface="Red Hat Display Medium"/>
                <a:sym typeface="Red Hat Display Medium"/>
              </a:defRPr>
            </a:lvl8pPr>
            <a:lvl9pPr lvl="8" algn="r">
              <a:lnSpc>
                <a:spcPct val="115000"/>
              </a:lnSpc>
              <a:spcBef>
                <a:spcPts val="0"/>
              </a:spcBef>
              <a:spcAft>
                <a:spcPts val="0"/>
              </a:spcAft>
              <a:buNone/>
              <a:defRPr sz="900">
                <a:latin typeface="Red Hat Display Medium"/>
                <a:ea typeface="Red Hat Display Medium"/>
                <a:cs typeface="Red Hat Display Medium"/>
                <a:sym typeface="Red Hat Display Medium"/>
              </a:defRPr>
            </a:lvl9pPr>
          </a:lstStyle>
          <a:p/>
        </p:txBody>
      </p:sp>
      <p:sp>
        <p:nvSpPr>
          <p:cNvPr id="444" name="Google Shape;444;p62"/>
          <p:cNvSpPr txBox="1"/>
          <p:nvPr>
            <p:ph idx="7" type="subTitle"/>
          </p:nvPr>
        </p:nvSpPr>
        <p:spPr>
          <a:xfrm>
            <a:off x="1285069" y="3869028"/>
            <a:ext cx="1580100" cy="506400"/>
          </a:xfrm>
          <a:prstGeom prst="rect">
            <a:avLst/>
          </a:prstGeom>
        </p:spPr>
        <p:txBody>
          <a:bodyPr anchorCtr="0" anchor="t" bIns="0" lIns="0" spcFirstLastPara="1" rIns="0" wrap="square" tIns="0">
            <a:noAutofit/>
          </a:bodyPr>
          <a:lstStyle>
            <a:lvl1pPr lvl="0" algn="r">
              <a:lnSpc>
                <a:spcPct val="115000"/>
              </a:lnSpc>
              <a:spcBef>
                <a:spcPts val="0"/>
              </a:spcBef>
              <a:spcAft>
                <a:spcPts val="0"/>
              </a:spcAft>
              <a:buNone/>
              <a:defRPr sz="900"/>
            </a:lvl1pPr>
            <a:lvl2pPr lvl="1" algn="r">
              <a:lnSpc>
                <a:spcPct val="115000"/>
              </a:lnSpc>
              <a:spcBef>
                <a:spcPts val="0"/>
              </a:spcBef>
              <a:spcAft>
                <a:spcPts val="0"/>
              </a:spcAft>
              <a:buNone/>
              <a:defRPr sz="900"/>
            </a:lvl2pPr>
            <a:lvl3pPr lvl="2" algn="r">
              <a:lnSpc>
                <a:spcPct val="115000"/>
              </a:lnSpc>
              <a:spcBef>
                <a:spcPts val="0"/>
              </a:spcBef>
              <a:spcAft>
                <a:spcPts val="0"/>
              </a:spcAft>
              <a:buNone/>
              <a:defRPr sz="900"/>
            </a:lvl3pPr>
            <a:lvl4pPr lvl="3" algn="r">
              <a:lnSpc>
                <a:spcPct val="115000"/>
              </a:lnSpc>
              <a:spcBef>
                <a:spcPts val="0"/>
              </a:spcBef>
              <a:spcAft>
                <a:spcPts val="0"/>
              </a:spcAft>
              <a:buNone/>
              <a:defRPr sz="900"/>
            </a:lvl4pPr>
            <a:lvl5pPr lvl="4" algn="r">
              <a:lnSpc>
                <a:spcPct val="115000"/>
              </a:lnSpc>
              <a:spcBef>
                <a:spcPts val="0"/>
              </a:spcBef>
              <a:spcAft>
                <a:spcPts val="0"/>
              </a:spcAft>
              <a:buNone/>
              <a:defRPr sz="900"/>
            </a:lvl5pPr>
            <a:lvl6pPr lvl="5" algn="r">
              <a:lnSpc>
                <a:spcPct val="115000"/>
              </a:lnSpc>
              <a:spcBef>
                <a:spcPts val="0"/>
              </a:spcBef>
              <a:spcAft>
                <a:spcPts val="0"/>
              </a:spcAft>
              <a:buNone/>
              <a:defRPr sz="900"/>
            </a:lvl6pPr>
            <a:lvl7pPr lvl="6" algn="r">
              <a:lnSpc>
                <a:spcPct val="115000"/>
              </a:lnSpc>
              <a:spcBef>
                <a:spcPts val="0"/>
              </a:spcBef>
              <a:spcAft>
                <a:spcPts val="0"/>
              </a:spcAft>
              <a:buNone/>
              <a:defRPr sz="900"/>
            </a:lvl7pPr>
            <a:lvl8pPr lvl="7" algn="r">
              <a:lnSpc>
                <a:spcPct val="115000"/>
              </a:lnSpc>
              <a:spcBef>
                <a:spcPts val="0"/>
              </a:spcBef>
              <a:spcAft>
                <a:spcPts val="0"/>
              </a:spcAft>
              <a:buNone/>
              <a:defRPr sz="900"/>
            </a:lvl8pPr>
            <a:lvl9pPr lvl="8" algn="r">
              <a:lnSpc>
                <a:spcPct val="115000"/>
              </a:lnSpc>
              <a:spcBef>
                <a:spcPts val="0"/>
              </a:spcBef>
              <a:spcAft>
                <a:spcPts val="0"/>
              </a:spcAft>
              <a:buNone/>
              <a:defRPr sz="900"/>
            </a:lvl9pPr>
          </a:lstStyle>
          <a:p/>
        </p:txBody>
      </p:sp>
      <p:sp>
        <p:nvSpPr>
          <p:cNvPr id="445" name="Google Shape;445;p62"/>
          <p:cNvSpPr txBox="1"/>
          <p:nvPr>
            <p:ph idx="8"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2pPr>
            <a:lvl3pPr lvl="2">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3pPr>
            <a:lvl4pPr lvl="3">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4pPr>
            <a:lvl5pPr lvl="4">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5pPr>
            <a:lvl6pPr lvl="5">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6pPr>
            <a:lvl7pPr lvl="6">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7pPr>
            <a:lvl8pPr lvl="7">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8pPr>
            <a:lvl9pPr lvl="8">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9pPr>
          </a:lstStyle>
          <a:p/>
        </p:txBody>
      </p:sp>
      <p:sp>
        <p:nvSpPr>
          <p:cNvPr id="446" name="Google Shape;446;p62"/>
          <p:cNvSpPr txBox="1"/>
          <p:nvPr>
            <p:ph type="title"/>
          </p:nvPr>
        </p:nvSpPr>
        <p:spPr>
          <a:xfrm>
            <a:off x="663788" y="825263"/>
            <a:ext cx="7816500" cy="414900"/>
          </a:xfrm>
          <a:prstGeom prst="rect">
            <a:avLst/>
          </a:prstGeom>
        </p:spPr>
        <p:txBody>
          <a:bodyPr anchorCtr="0" anchor="t" bIns="0" lIns="0" spcFirstLastPara="1" rIns="0" wrap="square" tIns="0">
            <a:noAutofit/>
          </a:bodyPr>
          <a:lstStyle>
            <a:lvl1pPr lvl="0" algn="ctr">
              <a:lnSpc>
                <a:spcPct val="130000"/>
              </a:lnSpc>
              <a:spcBef>
                <a:spcPts val="0"/>
              </a:spcBef>
              <a:spcAft>
                <a:spcPts val="0"/>
              </a:spcAft>
              <a:buNone/>
              <a:defRPr sz="2100"/>
            </a:lvl1pPr>
            <a:lvl2pPr lvl="1" algn="ctr">
              <a:lnSpc>
                <a:spcPct val="130000"/>
              </a:lnSpc>
              <a:spcBef>
                <a:spcPts val="0"/>
              </a:spcBef>
              <a:spcAft>
                <a:spcPts val="0"/>
              </a:spcAft>
              <a:buNone/>
              <a:defRPr sz="2000"/>
            </a:lvl2pPr>
            <a:lvl3pPr lvl="2" algn="ctr">
              <a:lnSpc>
                <a:spcPct val="130000"/>
              </a:lnSpc>
              <a:spcBef>
                <a:spcPts val="0"/>
              </a:spcBef>
              <a:spcAft>
                <a:spcPts val="0"/>
              </a:spcAft>
              <a:buNone/>
              <a:defRPr sz="2000"/>
            </a:lvl3pPr>
            <a:lvl4pPr lvl="3" algn="ctr">
              <a:lnSpc>
                <a:spcPct val="130000"/>
              </a:lnSpc>
              <a:spcBef>
                <a:spcPts val="0"/>
              </a:spcBef>
              <a:spcAft>
                <a:spcPts val="0"/>
              </a:spcAft>
              <a:buNone/>
              <a:defRPr sz="2000"/>
            </a:lvl4pPr>
            <a:lvl5pPr lvl="4" algn="ctr">
              <a:lnSpc>
                <a:spcPct val="130000"/>
              </a:lnSpc>
              <a:spcBef>
                <a:spcPts val="0"/>
              </a:spcBef>
              <a:spcAft>
                <a:spcPts val="0"/>
              </a:spcAft>
              <a:buNone/>
              <a:defRPr sz="2000"/>
            </a:lvl5pPr>
            <a:lvl6pPr lvl="5" algn="ctr">
              <a:lnSpc>
                <a:spcPct val="130000"/>
              </a:lnSpc>
              <a:spcBef>
                <a:spcPts val="0"/>
              </a:spcBef>
              <a:spcAft>
                <a:spcPts val="0"/>
              </a:spcAft>
              <a:buNone/>
              <a:defRPr sz="2000"/>
            </a:lvl6pPr>
            <a:lvl7pPr lvl="6" algn="ctr">
              <a:lnSpc>
                <a:spcPct val="130000"/>
              </a:lnSpc>
              <a:spcBef>
                <a:spcPts val="0"/>
              </a:spcBef>
              <a:spcAft>
                <a:spcPts val="0"/>
              </a:spcAft>
              <a:buNone/>
              <a:defRPr sz="2000"/>
            </a:lvl7pPr>
            <a:lvl8pPr lvl="7" algn="ctr">
              <a:lnSpc>
                <a:spcPct val="130000"/>
              </a:lnSpc>
              <a:spcBef>
                <a:spcPts val="0"/>
              </a:spcBef>
              <a:spcAft>
                <a:spcPts val="0"/>
              </a:spcAft>
              <a:buNone/>
              <a:defRPr sz="2000"/>
            </a:lvl8pPr>
            <a:lvl9pPr lvl="8" algn="ctr">
              <a:lnSpc>
                <a:spcPct val="130000"/>
              </a:lnSpc>
              <a:spcBef>
                <a:spcPts val="0"/>
              </a:spcBef>
              <a:spcAft>
                <a:spcPts val="0"/>
              </a:spcAft>
              <a:buNone/>
              <a:defRPr sz="2000"/>
            </a:lvl9pPr>
          </a:lstStyle>
          <a:p/>
        </p:txBody>
      </p:sp>
      <p:sp>
        <p:nvSpPr>
          <p:cNvPr id="447" name="Google Shape;447;p62"/>
          <p:cNvSpPr txBox="1"/>
          <p:nvPr>
            <p:ph idx="9" type="subTitle"/>
          </p:nvPr>
        </p:nvSpPr>
        <p:spPr>
          <a:xfrm>
            <a:off x="663844" y="1240163"/>
            <a:ext cx="7816500" cy="219000"/>
          </a:xfrm>
          <a:prstGeom prst="rect">
            <a:avLst/>
          </a:prstGeom>
        </p:spPr>
        <p:txBody>
          <a:bodyPr anchorCtr="0" anchor="t" bIns="0" lIns="0" spcFirstLastPara="1" rIns="0" wrap="square" tIns="0">
            <a:noAutofit/>
          </a:bodyPr>
          <a:lstStyle>
            <a:lvl1pPr lvl="0" algn="ctr">
              <a:spcBef>
                <a:spcPts val="0"/>
              </a:spcBef>
              <a:spcAft>
                <a:spcPts val="0"/>
              </a:spcAft>
              <a:buNone/>
              <a:defRPr sz="1400">
                <a:solidFill>
                  <a:schemeClr val="accent1"/>
                </a:solidFill>
              </a:defRPr>
            </a:lvl1pPr>
            <a:lvl2pPr lvl="1" algn="ctr">
              <a:spcBef>
                <a:spcPts val="400"/>
              </a:spcBef>
              <a:spcAft>
                <a:spcPts val="0"/>
              </a:spcAft>
              <a:buNone/>
              <a:defRPr sz="1400">
                <a:solidFill>
                  <a:schemeClr val="accent1"/>
                </a:solidFill>
              </a:defRPr>
            </a:lvl2pPr>
            <a:lvl3pPr lvl="2" algn="ctr">
              <a:spcBef>
                <a:spcPts val="400"/>
              </a:spcBef>
              <a:spcAft>
                <a:spcPts val="0"/>
              </a:spcAft>
              <a:buNone/>
              <a:defRPr sz="1400">
                <a:solidFill>
                  <a:schemeClr val="accent1"/>
                </a:solidFill>
              </a:defRPr>
            </a:lvl3pPr>
            <a:lvl4pPr lvl="3" algn="ctr">
              <a:spcBef>
                <a:spcPts val="400"/>
              </a:spcBef>
              <a:spcAft>
                <a:spcPts val="0"/>
              </a:spcAft>
              <a:buNone/>
              <a:defRPr sz="1400">
                <a:solidFill>
                  <a:schemeClr val="accent1"/>
                </a:solidFill>
              </a:defRPr>
            </a:lvl4pPr>
            <a:lvl5pPr lvl="4" algn="ctr">
              <a:spcBef>
                <a:spcPts val="400"/>
              </a:spcBef>
              <a:spcAft>
                <a:spcPts val="0"/>
              </a:spcAft>
              <a:buNone/>
              <a:defRPr sz="1400">
                <a:solidFill>
                  <a:schemeClr val="accent1"/>
                </a:solidFill>
              </a:defRPr>
            </a:lvl5pPr>
            <a:lvl6pPr lvl="5" algn="ctr">
              <a:spcBef>
                <a:spcPts val="400"/>
              </a:spcBef>
              <a:spcAft>
                <a:spcPts val="0"/>
              </a:spcAft>
              <a:buNone/>
              <a:defRPr sz="1400">
                <a:solidFill>
                  <a:schemeClr val="accent1"/>
                </a:solidFill>
              </a:defRPr>
            </a:lvl6pPr>
            <a:lvl7pPr lvl="6" algn="ctr">
              <a:spcBef>
                <a:spcPts val="400"/>
              </a:spcBef>
              <a:spcAft>
                <a:spcPts val="0"/>
              </a:spcAft>
              <a:buNone/>
              <a:defRPr sz="1400">
                <a:solidFill>
                  <a:schemeClr val="accent1"/>
                </a:solidFill>
              </a:defRPr>
            </a:lvl7pPr>
            <a:lvl8pPr lvl="7" algn="ctr">
              <a:spcBef>
                <a:spcPts val="400"/>
              </a:spcBef>
              <a:spcAft>
                <a:spcPts val="0"/>
              </a:spcAft>
              <a:buNone/>
              <a:defRPr sz="1400">
                <a:solidFill>
                  <a:schemeClr val="accent1"/>
                </a:solidFill>
              </a:defRPr>
            </a:lvl8pPr>
            <a:lvl9pPr lvl="8" algn="ctr">
              <a:spcBef>
                <a:spcPts val="400"/>
              </a:spcBef>
              <a:spcAft>
                <a:spcPts val="400"/>
              </a:spcAft>
              <a:buNone/>
              <a:defRPr sz="1400">
                <a:solidFill>
                  <a:schemeClr val="accent1"/>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 Light #2">
  <p:cSld name="CUSTOM_2_1_1_1">
    <p:bg>
      <p:bgPr>
        <a:blipFill>
          <a:blip r:embed="rId2">
            <a:alphaModFix/>
          </a:blip>
          <a:stretch>
            <a:fillRect/>
          </a:stretch>
        </a:blipFill>
      </p:bgPr>
    </p:bg>
    <p:spTree>
      <p:nvGrpSpPr>
        <p:cNvPr id="33" name="Shape 33"/>
        <p:cNvGrpSpPr/>
        <p:nvPr/>
      </p:nvGrpSpPr>
      <p:grpSpPr>
        <a:xfrm>
          <a:off x="0" y="0"/>
          <a:ext cx="0" cy="0"/>
          <a:chOff x="0" y="0"/>
          <a:chExt cx="0" cy="0"/>
        </a:xfrm>
      </p:grpSpPr>
      <p:sp>
        <p:nvSpPr>
          <p:cNvPr id="34" name="Google Shape;34;p7"/>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a:lnSpc>
                <a:spcPct val="100000"/>
              </a:lnSpc>
              <a:spcBef>
                <a:spcPts val="0"/>
              </a:spcBef>
              <a:spcAft>
                <a:spcPts val="0"/>
              </a:spcAft>
              <a:buClr>
                <a:srgbClr val="1D0C35"/>
              </a:buClr>
              <a:buSzPts val="800"/>
              <a:buFont typeface="Red Hat Text Medium"/>
              <a:buNone/>
              <a:defRPr sz="800">
                <a:solidFill>
                  <a:srgbClr val="1D0C35"/>
                </a:solidFill>
                <a:latin typeface="Red Hat Text Medium"/>
                <a:ea typeface="Red Hat Text Medium"/>
                <a:cs typeface="Red Hat Text Medium"/>
                <a:sym typeface="Red Hat Text Medium"/>
              </a:defRPr>
            </a:lvl1pPr>
            <a:lvl2pPr lvl="1">
              <a:lnSpc>
                <a:spcPct val="100000"/>
              </a:lnSpc>
              <a:spcBef>
                <a:spcPts val="0"/>
              </a:spcBef>
              <a:spcAft>
                <a:spcPts val="0"/>
              </a:spcAft>
              <a:buSzPts val="800"/>
              <a:buFont typeface="Red Hat Text Medium"/>
              <a:buNone/>
              <a:defRPr sz="800">
                <a:latin typeface="Red Hat Text Medium"/>
                <a:ea typeface="Red Hat Text Medium"/>
                <a:cs typeface="Red Hat Text Medium"/>
                <a:sym typeface="Red Hat Text Medium"/>
              </a:defRPr>
            </a:lvl2pPr>
            <a:lvl3pPr lvl="2">
              <a:lnSpc>
                <a:spcPct val="100000"/>
              </a:lnSpc>
              <a:spcBef>
                <a:spcPts val="0"/>
              </a:spcBef>
              <a:spcAft>
                <a:spcPts val="0"/>
              </a:spcAft>
              <a:buSzPts val="800"/>
              <a:buFont typeface="Red Hat Text Medium"/>
              <a:buNone/>
              <a:defRPr sz="800">
                <a:latin typeface="Red Hat Text Medium"/>
                <a:ea typeface="Red Hat Text Medium"/>
                <a:cs typeface="Red Hat Text Medium"/>
                <a:sym typeface="Red Hat Text Medium"/>
              </a:defRPr>
            </a:lvl3pPr>
            <a:lvl4pPr lvl="3">
              <a:lnSpc>
                <a:spcPct val="100000"/>
              </a:lnSpc>
              <a:spcBef>
                <a:spcPts val="0"/>
              </a:spcBef>
              <a:spcAft>
                <a:spcPts val="0"/>
              </a:spcAft>
              <a:buSzPts val="800"/>
              <a:buFont typeface="Red Hat Text Medium"/>
              <a:buNone/>
              <a:defRPr sz="800">
                <a:latin typeface="Red Hat Text Medium"/>
                <a:ea typeface="Red Hat Text Medium"/>
                <a:cs typeface="Red Hat Text Medium"/>
                <a:sym typeface="Red Hat Text Medium"/>
              </a:defRPr>
            </a:lvl4pPr>
            <a:lvl5pPr lvl="4">
              <a:lnSpc>
                <a:spcPct val="100000"/>
              </a:lnSpc>
              <a:spcBef>
                <a:spcPts val="0"/>
              </a:spcBef>
              <a:spcAft>
                <a:spcPts val="0"/>
              </a:spcAft>
              <a:buSzPts val="800"/>
              <a:buFont typeface="Red Hat Text Medium"/>
              <a:buNone/>
              <a:defRPr sz="800">
                <a:latin typeface="Red Hat Text Medium"/>
                <a:ea typeface="Red Hat Text Medium"/>
                <a:cs typeface="Red Hat Text Medium"/>
                <a:sym typeface="Red Hat Text Medium"/>
              </a:defRPr>
            </a:lvl5pPr>
            <a:lvl6pPr lvl="5">
              <a:lnSpc>
                <a:spcPct val="100000"/>
              </a:lnSpc>
              <a:spcBef>
                <a:spcPts val="0"/>
              </a:spcBef>
              <a:spcAft>
                <a:spcPts val="0"/>
              </a:spcAft>
              <a:buSzPts val="800"/>
              <a:buFont typeface="Red Hat Text Medium"/>
              <a:buNone/>
              <a:defRPr sz="800">
                <a:latin typeface="Red Hat Text Medium"/>
                <a:ea typeface="Red Hat Text Medium"/>
                <a:cs typeface="Red Hat Text Medium"/>
                <a:sym typeface="Red Hat Text Medium"/>
              </a:defRPr>
            </a:lvl6pPr>
            <a:lvl7pPr lvl="6">
              <a:lnSpc>
                <a:spcPct val="100000"/>
              </a:lnSpc>
              <a:spcBef>
                <a:spcPts val="0"/>
              </a:spcBef>
              <a:spcAft>
                <a:spcPts val="0"/>
              </a:spcAft>
              <a:buSzPts val="800"/>
              <a:buFont typeface="Red Hat Text Medium"/>
              <a:buNone/>
              <a:defRPr sz="800">
                <a:latin typeface="Red Hat Text Medium"/>
                <a:ea typeface="Red Hat Text Medium"/>
                <a:cs typeface="Red Hat Text Medium"/>
                <a:sym typeface="Red Hat Text Medium"/>
              </a:defRPr>
            </a:lvl7pPr>
            <a:lvl8pPr lvl="7">
              <a:lnSpc>
                <a:spcPct val="100000"/>
              </a:lnSpc>
              <a:spcBef>
                <a:spcPts val="0"/>
              </a:spcBef>
              <a:spcAft>
                <a:spcPts val="0"/>
              </a:spcAft>
              <a:buSzPts val="800"/>
              <a:buFont typeface="Red Hat Text Medium"/>
              <a:buNone/>
              <a:defRPr sz="800">
                <a:latin typeface="Red Hat Text Medium"/>
                <a:ea typeface="Red Hat Text Medium"/>
                <a:cs typeface="Red Hat Text Medium"/>
                <a:sym typeface="Red Hat Text Medium"/>
              </a:defRPr>
            </a:lvl8pPr>
            <a:lvl9pPr lvl="8">
              <a:lnSpc>
                <a:spcPct val="100000"/>
              </a:lnSpc>
              <a:spcBef>
                <a:spcPts val="0"/>
              </a:spcBef>
              <a:spcAft>
                <a:spcPts val="0"/>
              </a:spcAft>
              <a:buSzPts val="800"/>
              <a:buFont typeface="Red Hat Text Medium"/>
              <a:buNone/>
              <a:defRPr sz="800">
                <a:latin typeface="Red Hat Text Medium"/>
                <a:ea typeface="Red Hat Text Medium"/>
                <a:cs typeface="Red Hat Text Medium"/>
                <a:sym typeface="Red Hat Text Medium"/>
              </a:defRPr>
            </a:lvl9pPr>
          </a:lstStyle>
          <a:p/>
        </p:txBody>
      </p:sp>
      <p:sp>
        <p:nvSpPr>
          <p:cNvPr id="35" name="Google Shape;35;p7"/>
          <p:cNvSpPr txBox="1"/>
          <p:nvPr>
            <p:ph type="title"/>
          </p:nvPr>
        </p:nvSpPr>
        <p:spPr>
          <a:xfrm>
            <a:off x="335831" y="813421"/>
            <a:ext cx="5118900" cy="1578900"/>
          </a:xfrm>
          <a:prstGeom prst="rect">
            <a:avLst/>
          </a:prstGeom>
        </p:spPr>
        <p:txBody>
          <a:bodyPr anchorCtr="0" anchor="t" bIns="68575" lIns="329175" spcFirstLastPara="1" rIns="68575" wrap="square" tIns="68575">
            <a:noAutofit/>
          </a:bodyPr>
          <a:lstStyle>
            <a:lvl1pPr lvl="0">
              <a:spcBef>
                <a:spcPts val="0"/>
              </a:spcBef>
              <a:spcAft>
                <a:spcPts val="0"/>
              </a:spcAft>
              <a:buNone/>
              <a:defRPr sz="4500">
                <a:solidFill>
                  <a:schemeClr val="accent1"/>
                </a:solidFill>
              </a:defRPr>
            </a:lvl1pPr>
            <a:lvl2pPr lvl="1">
              <a:spcBef>
                <a:spcPts val="0"/>
              </a:spcBef>
              <a:spcAft>
                <a:spcPts val="0"/>
              </a:spcAft>
              <a:buNone/>
              <a:defRPr sz="4500">
                <a:solidFill>
                  <a:srgbClr val="000000"/>
                </a:solidFill>
              </a:defRPr>
            </a:lvl2pPr>
            <a:lvl3pPr lvl="2">
              <a:spcBef>
                <a:spcPts val="0"/>
              </a:spcBef>
              <a:spcAft>
                <a:spcPts val="0"/>
              </a:spcAft>
              <a:buNone/>
              <a:defRPr sz="4500">
                <a:solidFill>
                  <a:srgbClr val="000000"/>
                </a:solidFill>
              </a:defRPr>
            </a:lvl3pPr>
            <a:lvl4pPr lvl="3">
              <a:spcBef>
                <a:spcPts val="0"/>
              </a:spcBef>
              <a:spcAft>
                <a:spcPts val="0"/>
              </a:spcAft>
              <a:buNone/>
              <a:defRPr sz="4500">
                <a:solidFill>
                  <a:srgbClr val="000000"/>
                </a:solidFill>
              </a:defRPr>
            </a:lvl4pPr>
            <a:lvl5pPr lvl="4">
              <a:spcBef>
                <a:spcPts val="0"/>
              </a:spcBef>
              <a:spcAft>
                <a:spcPts val="0"/>
              </a:spcAft>
              <a:buNone/>
              <a:defRPr sz="4500">
                <a:solidFill>
                  <a:srgbClr val="000000"/>
                </a:solidFill>
              </a:defRPr>
            </a:lvl5pPr>
            <a:lvl6pPr lvl="5">
              <a:spcBef>
                <a:spcPts val="0"/>
              </a:spcBef>
              <a:spcAft>
                <a:spcPts val="0"/>
              </a:spcAft>
              <a:buNone/>
              <a:defRPr sz="4500">
                <a:solidFill>
                  <a:srgbClr val="000000"/>
                </a:solidFill>
              </a:defRPr>
            </a:lvl6pPr>
            <a:lvl7pPr lvl="6">
              <a:spcBef>
                <a:spcPts val="0"/>
              </a:spcBef>
              <a:spcAft>
                <a:spcPts val="0"/>
              </a:spcAft>
              <a:buNone/>
              <a:defRPr sz="4500">
                <a:solidFill>
                  <a:srgbClr val="000000"/>
                </a:solidFill>
              </a:defRPr>
            </a:lvl7pPr>
            <a:lvl8pPr lvl="7">
              <a:spcBef>
                <a:spcPts val="0"/>
              </a:spcBef>
              <a:spcAft>
                <a:spcPts val="0"/>
              </a:spcAft>
              <a:buNone/>
              <a:defRPr sz="4500">
                <a:solidFill>
                  <a:srgbClr val="000000"/>
                </a:solidFill>
              </a:defRPr>
            </a:lvl8pPr>
            <a:lvl9pPr lvl="8">
              <a:spcBef>
                <a:spcPts val="0"/>
              </a:spcBef>
              <a:spcAft>
                <a:spcPts val="0"/>
              </a:spcAft>
              <a:buNone/>
              <a:defRPr sz="4500">
                <a:solidFill>
                  <a:srgbClr val="000000"/>
                </a:solidFill>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448" name="Shape 448"/>
        <p:cNvGrpSpPr/>
        <p:nvPr/>
      </p:nvGrpSpPr>
      <p:grpSpPr>
        <a:xfrm>
          <a:off x="0" y="0"/>
          <a:ext cx="0" cy="0"/>
          <a:chOff x="0" y="0"/>
          <a:chExt cx="0" cy="0"/>
        </a:xfrm>
      </p:grpSpPr>
      <p:sp>
        <p:nvSpPr>
          <p:cNvPr id="449" name="Google Shape;449;p63"/>
          <p:cNvSpPr txBox="1"/>
          <p:nvPr>
            <p:ph type="ctrTitle"/>
          </p:nvPr>
        </p:nvSpPr>
        <p:spPr>
          <a:xfrm>
            <a:off x="311708" y="744575"/>
            <a:ext cx="8520600" cy="2052600"/>
          </a:xfrm>
          <a:prstGeom prst="rect">
            <a:avLst/>
          </a:prstGeom>
        </p:spPr>
        <p:txBody>
          <a:bodyPr anchorCtr="0" anchor="b" bIns="0" lIns="0" spcFirstLastPara="1" rIns="0" wrap="square" tIns="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450" name="Google Shape;450;p63"/>
          <p:cNvSpPr txBox="1"/>
          <p:nvPr>
            <p:ph idx="1" type="subTitle"/>
          </p:nvPr>
        </p:nvSpPr>
        <p:spPr>
          <a:xfrm>
            <a:off x="311700" y="2834125"/>
            <a:ext cx="8520600" cy="792600"/>
          </a:xfrm>
          <a:prstGeom prst="rect">
            <a:avLst/>
          </a:prstGeom>
        </p:spPr>
        <p:txBody>
          <a:bodyPr anchorCtr="0" anchor="t" bIns="0" lIns="0" spcFirstLastPara="1" rIns="0" wrap="square" tIns="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451" name="Google Shape;451;p6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title and body">
  <p:cSld name="CUSTOM_4_17_2">
    <p:spTree>
      <p:nvGrpSpPr>
        <p:cNvPr id="452" name="Shape 452"/>
        <p:cNvGrpSpPr/>
        <p:nvPr/>
      </p:nvGrpSpPr>
      <p:grpSpPr>
        <a:xfrm>
          <a:off x="0" y="0"/>
          <a:ext cx="0" cy="0"/>
          <a:chOff x="0" y="0"/>
          <a:chExt cx="0" cy="0"/>
        </a:xfrm>
      </p:grpSpPr>
      <p:cxnSp>
        <p:nvCxnSpPr>
          <p:cNvPr id="453" name="Google Shape;453;p64"/>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454" name="Google Shape;454;p64"/>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455" name="Google Shape;455;p64"/>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algn="ctr">
              <a:buNone/>
              <a:defRPr sz="600">
                <a:latin typeface="Red Hat Text Medium"/>
                <a:ea typeface="Red Hat Text Medium"/>
                <a:cs typeface="Red Hat Text Medium"/>
                <a:sym typeface="Red Hat Text Medium"/>
              </a:defRPr>
            </a:lvl1pPr>
            <a:lvl2pPr lvl="1" algn="ctr">
              <a:buNone/>
              <a:defRPr sz="600">
                <a:latin typeface="Red Hat Text Medium"/>
                <a:ea typeface="Red Hat Text Medium"/>
                <a:cs typeface="Red Hat Text Medium"/>
                <a:sym typeface="Red Hat Text Medium"/>
              </a:defRPr>
            </a:lvl2pPr>
            <a:lvl3pPr lvl="2" algn="ctr">
              <a:buNone/>
              <a:defRPr sz="600">
                <a:latin typeface="Red Hat Text Medium"/>
                <a:ea typeface="Red Hat Text Medium"/>
                <a:cs typeface="Red Hat Text Medium"/>
                <a:sym typeface="Red Hat Text Medium"/>
              </a:defRPr>
            </a:lvl3pPr>
            <a:lvl4pPr lvl="3" algn="ctr">
              <a:buNone/>
              <a:defRPr sz="600">
                <a:latin typeface="Red Hat Text Medium"/>
                <a:ea typeface="Red Hat Text Medium"/>
                <a:cs typeface="Red Hat Text Medium"/>
                <a:sym typeface="Red Hat Text Medium"/>
              </a:defRPr>
            </a:lvl4pPr>
            <a:lvl5pPr lvl="4" algn="ctr">
              <a:buNone/>
              <a:defRPr sz="600">
                <a:latin typeface="Red Hat Text Medium"/>
                <a:ea typeface="Red Hat Text Medium"/>
                <a:cs typeface="Red Hat Text Medium"/>
                <a:sym typeface="Red Hat Text Medium"/>
              </a:defRPr>
            </a:lvl5pPr>
            <a:lvl6pPr lvl="5" algn="ctr">
              <a:buNone/>
              <a:defRPr sz="600">
                <a:latin typeface="Red Hat Text Medium"/>
                <a:ea typeface="Red Hat Text Medium"/>
                <a:cs typeface="Red Hat Text Medium"/>
                <a:sym typeface="Red Hat Text Medium"/>
              </a:defRPr>
            </a:lvl6pPr>
            <a:lvl7pPr lvl="6" algn="ctr">
              <a:buNone/>
              <a:defRPr sz="600">
                <a:latin typeface="Red Hat Text Medium"/>
                <a:ea typeface="Red Hat Text Medium"/>
                <a:cs typeface="Red Hat Text Medium"/>
                <a:sym typeface="Red Hat Text Medium"/>
              </a:defRPr>
            </a:lvl7pPr>
            <a:lvl8pPr lvl="7" algn="ctr">
              <a:buNone/>
              <a:defRPr sz="600">
                <a:latin typeface="Red Hat Text Medium"/>
                <a:ea typeface="Red Hat Text Medium"/>
                <a:cs typeface="Red Hat Text Medium"/>
                <a:sym typeface="Red Hat Text Medium"/>
              </a:defRPr>
            </a:lvl8pPr>
            <a:lvl9pPr lvl="8"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456" name="Google Shape;456;p64"/>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457" name="Google Shape;457;p64"/>
          <p:cNvSpPr txBox="1"/>
          <p:nvPr>
            <p:ph idx="1" type="subTitle"/>
          </p:nvPr>
        </p:nvSpPr>
        <p:spPr>
          <a:xfrm>
            <a:off x="663788" y="4627163"/>
            <a:ext cx="6001800" cy="420000"/>
          </a:xfrm>
          <a:prstGeom prst="rect">
            <a:avLst/>
          </a:prstGeom>
        </p:spPr>
        <p:txBody>
          <a:bodyPr anchorCtr="0" anchor="b" bIns="0" lIns="0" spcFirstLastPara="1" rIns="0" wrap="square" tIns="0">
            <a:noAutofit/>
          </a:bodyPr>
          <a:lstStyle>
            <a:lvl1pPr lvl="0">
              <a:lnSpc>
                <a:spcPct val="115000"/>
              </a:lnSpc>
              <a:spcBef>
                <a:spcPts val="0"/>
              </a:spcBef>
              <a:spcAft>
                <a:spcPts val="0"/>
              </a:spcAft>
              <a:buNone/>
              <a:defRPr sz="600">
                <a:solidFill>
                  <a:schemeClr val="dk1"/>
                </a:solidFill>
              </a:defRPr>
            </a:lvl1pPr>
            <a:lvl2pPr lvl="1">
              <a:lnSpc>
                <a:spcPct val="115000"/>
              </a:lnSpc>
              <a:spcBef>
                <a:spcPts val="0"/>
              </a:spcBef>
              <a:spcAft>
                <a:spcPts val="0"/>
              </a:spcAft>
              <a:buNone/>
              <a:defRPr sz="600">
                <a:solidFill>
                  <a:schemeClr val="dk1"/>
                </a:solidFill>
              </a:defRPr>
            </a:lvl2pPr>
            <a:lvl3pPr lvl="2">
              <a:lnSpc>
                <a:spcPct val="115000"/>
              </a:lnSpc>
              <a:spcBef>
                <a:spcPts val="0"/>
              </a:spcBef>
              <a:spcAft>
                <a:spcPts val="0"/>
              </a:spcAft>
              <a:buNone/>
              <a:defRPr sz="600">
                <a:solidFill>
                  <a:schemeClr val="dk1"/>
                </a:solidFill>
              </a:defRPr>
            </a:lvl3pPr>
            <a:lvl4pPr lvl="3">
              <a:lnSpc>
                <a:spcPct val="115000"/>
              </a:lnSpc>
              <a:spcBef>
                <a:spcPts val="0"/>
              </a:spcBef>
              <a:spcAft>
                <a:spcPts val="0"/>
              </a:spcAft>
              <a:buNone/>
              <a:defRPr sz="600">
                <a:solidFill>
                  <a:schemeClr val="dk1"/>
                </a:solidFill>
              </a:defRPr>
            </a:lvl4pPr>
            <a:lvl5pPr lvl="4">
              <a:lnSpc>
                <a:spcPct val="115000"/>
              </a:lnSpc>
              <a:spcBef>
                <a:spcPts val="0"/>
              </a:spcBef>
              <a:spcAft>
                <a:spcPts val="0"/>
              </a:spcAft>
              <a:buNone/>
              <a:defRPr sz="600">
                <a:solidFill>
                  <a:schemeClr val="dk1"/>
                </a:solidFill>
              </a:defRPr>
            </a:lvl5pPr>
            <a:lvl6pPr lvl="5">
              <a:lnSpc>
                <a:spcPct val="115000"/>
              </a:lnSpc>
              <a:spcBef>
                <a:spcPts val="0"/>
              </a:spcBef>
              <a:spcAft>
                <a:spcPts val="0"/>
              </a:spcAft>
              <a:buNone/>
              <a:defRPr sz="600">
                <a:solidFill>
                  <a:schemeClr val="dk1"/>
                </a:solidFill>
              </a:defRPr>
            </a:lvl6pPr>
            <a:lvl7pPr lvl="6">
              <a:lnSpc>
                <a:spcPct val="115000"/>
              </a:lnSpc>
              <a:spcBef>
                <a:spcPts val="0"/>
              </a:spcBef>
              <a:spcAft>
                <a:spcPts val="0"/>
              </a:spcAft>
              <a:buNone/>
              <a:defRPr sz="600">
                <a:solidFill>
                  <a:schemeClr val="dk1"/>
                </a:solidFill>
              </a:defRPr>
            </a:lvl7pPr>
            <a:lvl8pPr lvl="7">
              <a:lnSpc>
                <a:spcPct val="115000"/>
              </a:lnSpc>
              <a:spcBef>
                <a:spcPts val="0"/>
              </a:spcBef>
              <a:spcAft>
                <a:spcPts val="0"/>
              </a:spcAft>
              <a:buNone/>
              <a:defRPr sz="600">
                <a:solidFill>
                  <a:schemeClr val="dk1"/>
                </a:solidFill>
              </a:defRPr>
            </a:lvl8pPr>
            <a:lvl9pPr lvl="8">
              <a:lnSpc>
                <a:spcPct val="115000"/>
              </a:lnSpc>
              <a:spcBef>
                <a:spcPts val="0"/>
              </a:spcBef>
              <a:spcAft>
                <a:spcPts val="0"/>
              </a:spcAft>
              <a:buNone/>
              <a:defRPr sz="600">
                <a:solidFill>
                  <a:schemeClr val="dk1"/>
                </a:solidFill>
              </a:defRPr>
            </a:lvl9pPr>
          </a:lstStyle>
          <a:p/>
        </p:txBody>
      </p:sp>
      <p:sp>
        <p:nvSpPr>
          <p:cNvPr id="458" name="Google Shape;458;p64"/>
          <p:cNvSpPr txBox="1"/>
          <p:nvPr>
            <p:ph idx="2"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2pPr>
            <a:lvl3pPr lvl="2">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3pPr>
            <a:lvl4pPr lvl="3">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4pPr>
            <a:lvl5pPr lvl="4">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5pPr>
            <a:lvl6pPr lvl="5">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6pPr>
            <a:lvl7pPr lvl="6">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7pPr>
            <a:lvl8pPr lvl="7">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8pPr>
            <a:lvl9pPr lvl="8">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9pPr>
          </a:lstStyle>
          <a:p/>
        </p:txBody>
      </p:sp>
      <p:sp>
        <p:nvSpPr>
          <p:cNvPr id="459" name="Google Shape;459;p64"/>
          <p:cNvSpPr txBox="1"/>
          <p:nvPr>
            <p:ph type="title"/>
          </p:nvPr>
        </p:nvSpPr>
        <p:spPr>
          <a:xfrm>
            <a:off x="663788" y="825263"/>
            <a:ext cx="7816500" cy="414900"/>
          </a:xfrm>
          <a:prstGeom prst="rect">
            <a:avLst/>
          </a:prstGeom>
        </p:spPr>
        <p:txBody>
          <a:bodyPr anchorCtr="0" anchor="t" bIns="0" lIns="0" spcFirstLastPara="1" rIns="0" wrap="square" tIns="0">
            <a:noAutofit/>
          </a:bodyPr>
          <a:lstStyle>
            <a:lvl1pPr lvl="0" algn="ctr">
              <a:lnSpc>
                <a:spcPct val="130000"/>
              </a:lnSpc>
              <a:spcBef>
                <a:spcPts val="0"/>
              </a:spcBef>
              <a:spcAft>
                <a:spcPts val="0"/>
              </a:spcAft>
              <a:buNone/>
              <a:defRPr sz="2100"/>
            </a:lvl1pPr>
            <a:lvl2pPr lvl="1" algn="ctr">
              <a:lnSpc>
                <a:spcPct val="130000"/>
              </a:lnSpc>
              <a:spcBef>
                <a:spcPts val="0"/>
              </a:spcBef>
              <a:spcAft>
                <a:spcPts val="0"/>
              </a:spcAft>
              <a:buNone/>
              <a:defRPr sz="2000"/>
            </a:lvl2pPr>
            <a:lvl3pPr lvl="2" algn="ctr">
              <a:lnSpc>
                <a:spcPct val="130000"/>
              </a:lnSpc>
              <a:spcBef>
                <a:spcPts val="0"/>
              </a:spcBef>
              <a:spcAft>
                <a:spcPts val="0"/>
              </a:spcAft>
              <a:buNone/>
              <a:defRPr sz="2000"/>
            </a:lvl3pPr>
            <a:lvl4pPr lvl="3" algn="ctr">
              <a:lnSpc>
                <a:spcPct val="130000"/>
              </a:lnSpc>
              <a:spcBef>
                <a:spcPts val="0"/>
              </a:spcBef>
              <a:spcAft>
                <a:spcPts val="0"/>
              </a:spcAft>
              <a:buNone/>
              <a:defRPr sz="2000"/>
            </a:lvl4pPr>
            <a:lvl5pPr lvl="4" algn="ctr">
              <a:lnSpc>
                <a:spcPct val="130000"/>
              </a:lnSpc>
              <a:spcBef>
                <a:spcPts val="0"/>
              </a:spcBef>
              <a:spcAft>
                <a:spcPts val="0"/>
              </a:spcAft>
              <a:buNone/>
              <a:defRPr sz="2000"/>
            </a:lvl5pPr>
            <a:lvl6pPr lvl="5" algn="ctr">
              <a:lnSpc>
                <a:spcPct val="130000"/>
              </a:lnSpc>
              <a:spcBef>
                <a:spcPts val="0"/>
              </a:spcBef>
              <a:spcAft>
                <a:spcPts val="0"/>
              </a:spcAft>
              <a:buNone/>
              <a:defRPr sz="2000"/>
            </a:lvl6pPr>
            <a:lvl7pPr lvl="6" algn="ctr">
              <a:lnSpc>
                <a:spcPct val="130000"/>
              </a:lnSpc>
              <a:spcBef>
                <a:spcPts val="0"/>
              </a:spcBef>
              <a:spcAft>
                <a:spcPts val="0"/>
              </a:spcAft>
              <a:buNone/>
              <a:defRPr sz="2000"/>
            </a:lvl7pPr>
            <a:lvl8pPr lvl="7" algn="ctr">
              <a:lnSpc>
                <a:spcPct val="130000"/>
              </a:lnSpc>
              <a:spcBef>
                <a:spcPts val="0"/>
              </a:spcBef>
              <a:spcAft>
                <a:spcPts val="0"/>
              </a:spcAft>
              <a:buNone/>
              <a:defRPr sz="2000"/>
            </a:lvl8pPr>
            <a:lvl9pPr lvl="8" algn="ctr">
              <a:lnSpc>
                <a:spcPct val="130000"/>
              </a:lnSpc>
              <a:spcBef>
                <a:spcPts val="0"/>
              </a:spcBef>
              <a:spcAft>
                <a:spcPts val="0"/>
              </a:spcAft>
              <a:buNone/>
              <a:defRPr sz="2000"/>
            </a:lvl9pPr>
          </a:lstStyle>
          <a:p/>
        </p:txBody>
      </p:sp>
      <p:sp>
        <p:nvSpPr>
          <p:cNvPr id="460" name="Google Shape;460;p64"/>
          <p:cNvSpPr txBox="1"/>
          <p:nvPr>
            <p:ph idx="3" type="body"/>
          </p:nvPr>
        </p:nvSpPr>
        <p:spPr>
          <a:xfrm>
            <a:off x="1828800" y="1714500"/>
            <a:ext cx="5486400" cy="2743200"/>
          </a:xfrm>
          <a:prstGeom prst="rect">
            <a:avLst/>
          </a:prstGeom>
        </p:spPr>
        <p:txBody>
          <a:bodyPr anchorCtr="0" anchor="t" bIns="0" lIns="0" spcFirstLastPara="1" rIns="0" wrap="square" tIns="0">
            <a:noAutofit/>
          </a:bodyPr>
          <a:lstStyle>
            <a:lvl1pPr indent="-304800" lvl="0" marL="457200">
              <a:lnSpc>
                <a:spcPct val="135000"/>
              </a:lnSpc>
              <a:spcBef>
                <a:spcPts val="800"/>
              </a:spcBef>
              <a:spcAft>
                <a:spcPts val="0"/>
              </a:spcAft>
              <a:buSzPts val="1200"/>
              <a:buChar char="▸"/>
              <a:defRPr/>
            </a:lvl1pPr>
            <a:lvl2pPr indent="-298450" lvl="1" marL="914400">
              <a:lnSpc>
                <a:spcPct val="135000"/>
              </a:lnSpc>
              <a:spcBef>
                <a:spcPts val="800"/>
              </a:spcBef>
              <a:spcAft>
                <a:spcPts val="0"/>
              </a:spcAft>
              <a:buSzPts val="1100"/>
              <a:buChar char="･"/>
              <a:defRPr/>
            </a:lvl2pPr>
            <a:lvl3pPr indent="-298450" lvl="2" marL="1371600">
              <a:lnSpc>
                <a:spcPct val="135000"/>
              </a:lnSpc>
              <a:spcBef>
                <a:spcPts val="800"/>
              </a:spcBef>
              <a:spcAft>
                <a:spcPts val="0"/>
              </a:spcAft>
              <a:buSzPts val="1100"/>
              <a:buChar char="･"/>
              <a:defRPr/>
            </a:lvl3pPr>
            <a:lvl4pPr indent="-298450" lvl="3" marL="1828800">
              <a:lnSpc>
                <a:spcPct val="135000"/>
              </a:lnSpc>
              <a:spcBef>
                <a:spcPts val="800"/>
              </a:spcBef>
              <a:spcAft>
                <a:spcPts val="0"/>
              </a:spcAft>
              <a:buSzPts val="1100"/>
              <a:buChar char="･"/>
              <a:defRPr/>
            </a:lvl4pPr>
            <a:lvl5pPr indent="-298450" lvl="4" marL="2286000">
              <a:lnSpc>
                <a:spcPct val="135000"/>
              </a:lnSpc>
              <a:spcBef>
                <a:spcPts val="800"/>
              </a:spcBef>
              <a:spcAft>
                <a:spcPts val="0"/>
              </a:spcAft>
              <a:buSzPts val="1100"/>
              <a:buChar char="･"/>
              <a:defRPr/>
            </a:lvl5pPr>
            <a:lvl6pPr indent="-298450" lvl="5" marL="2743200">
              <a:lnSpc>
                <a:spcPct val="135000"/>
              </a:lnSpc>
              <a:spcBef>
                <a:spcPts val="800"/>
              </a:spcBef>
              <a:spcAft>
                <a:spcPts val="0"/>
              </a:spcAft>
              <a:buSzPts val="1100"/>
              <a:buChar char="･"/>
              <a:defRPr/>
            </a:lvl6pPr>
            <a:lvl7pPr indent="-298450" lvl="6" marL="3200400">
              <a:lnSpc>
                <a:spcPct val="135000"/>
              </a:lnSpc>
              <a:spcBef>
                <a:spcPts val="800"/>
              </a:spcBef>
              <a:spcAft>
                <a:spcPts val="0"/>
              </a:spcAft>
              <a:buSzPts val="1100"/>
              <a:buChar char="･"/>
              <a:defRPr/>
            </a:lvl7pPr>
            <a:lvl8pPr indent="-298450" lvl="7" marL="3657600">
              <a:lnSpc>
                <a:spcPct val="135000"/>
              </a:lnSpc>
              <a:spcBef>
                <a:spcPts val="800"/>
              </a:spcBef>
              <a:spcAft>
                <a:spcPts val="0"/>
              </a:spcAft>
              <a:buSzPts val="1100"/>
              <a:buChar char="･"/>
              <a:defRPr/>
            </a:lvl8pPr>
            <a:lvl9pPr indent="-298450" lvl="8" marL="4114800">
              <a:lnSpc>
                <a:spcPct val="135000"/>
              </a:lnSpc>
              <a:spcBef>
                <a:spcPts val="800"/>
              </a:spcBef>
              <a:spcAft>
                <a:spcPts val="800"/>
              </a:spcAft>
              <a:buSzPts val="1100"/>
              <a:buChar char="･"/>
              <a:defRPr/>
            </a:lvl9pPr>
          </a:lstStyle>
          <a:p/>
        </p:txBody>
      </p:sp>
      <p:pic>
        <p:nvPicPr>
          <p:cNvPr id="461" name="Google Shape;461;p64"/>
          <p:cNvPicPr preferRelativeResize="0"/>
          <p:nvPr/>
        </p:nvPicPr>
        <p:blipFill>
          <a:blip r:embed="rId3">
            <a:alphaModFix/>
          </a:blip>
          <a:stretch>
            <a:fillRect/>
          </a:stretch>
        </p:blipFill>
        <p:spPr>
          <a:xfrm>
            <a:off x="6834169" y="4539549"/>
            <a:ext cx="1931178" cy="50645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 Dark #1">
  <p:cSld name="CUSTOM_2_1_1_1_1">
    <p:bg>
      <p:bgPr>
        <a:blipFill>
          <a:blip r:embed="rId2">
            <a:alphaModFix/>
          </a:blip>
          <a:stretch>
            <a:fillRect/>
          </a:stretch>
        </a:blipFill>
      </p:bgPr>
    </p:bg>
    <p:spTree>
      <p:nvGrpSpPr>
        <p:cNvPr id="36" name="Shape 36"/>
        <p:cNvGrpSpPr/>
        <p:nvPr/>
      </p:nvGrpSpPr>
      <p:grpSpPr>
        <a:xfrm>
          <a:off x="0" y="0"/>
          <a:ext cx="0" cy="0"/>
          <a:chOff x="0" y="0"/>
          <a:chExt cx="0" cy="0"/>
        </a:xfrm>
      </p:grpSpPr>
      <p:sp>
        <p:nvSpPr>
          <p:cNvPr id="37" name="Google Shape;37;p8"/>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1pPr>
            <a:lvl2pPr lvl="1">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2pPr>
            <a:lvl3pPr lvl="2">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3pPr>
            <a:lvl4pPr lvl="3">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4pPr>
            <a:lvl5pPr lvl="4">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5pPr>
            <a:lvl6pPr lvl="5">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6pPr>
            <a:lvl7pPr lvl="6">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7pPr>
            <a:lvl8pPr lvl="7">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8pPr>
            <a:lvl9pPr lvl="8">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9pPr>
          </a:lstStyle>
          <a:p/>
        </p:txBody>
      </p:sp>
      <p:sp>
        <p:nvSpPr>
          <p:cNvPr id="38" name="Google Shape;38;p8"/>
          <p:cNvSpPr txBox="1"/>
          <p:nvPr>
            <p:ph type="title"/>
          </p:nvPr>
        </p:nvSpPr>
        <p:spPr>
          <a:xfrm>
            <a:off x="335831" y="813421"/>
            <a:ext cx="5118900" cy="1578900"/>
          </a:xfrm>
          <a:prstGeom prst="rect">
            <a:avLst/>
          </a:prstGeom>
        </p:spPr>
        <p:txBody>
          <a:bodyPr anchorCtr="0" anchor="t" bIns="68575" lIns="329175" spcFirstLastPara="1" rIns="68575" wrap="square" tIns="68575">
            <a:noAutofit/>
          </a:bodyPr>
          <a:lstStyle>
            <a:lvl1pPr lvl="0">
              <a:spcBef>
                <a:spcPts val="0"/>
              </a:spcBef>
              <a:spcAft>
                <a:spcPts val="0"/>
              </a:spcAft>
              <a:buNone/>
              <a:defRPr sz="4500">
                <a:solidFill>
                  <a:schemeClr val="lt1"/>
                </a:solidFill>
              </a:defRPr>
            </a:lvl1pPr>
            <a:lvl2pPr lvl="1">
              <a:spcBef>
                <a:spcPts val="0"/>
              </a:spcBef>
              <a:spcAft>
                <a:spcPts val="0"/>
              </a:spcAft>
              <a:buNone/>
              <a:defRPr sz="4500">
                <a:solidFill>
                  <a:schemeClr val="lt1"/>
                </a:solidFill>
              </a:defRPr>
            </a:lvl2pPr>
            <a:lvl3pPr lvl="2">
              <a:spcBef>
                <a:spcPts val="0"/>
              </a:spcBef>
              <a:spcAft>
                <a:spcPts val="0"/>
              </a:spcAft>
              <a:buNone/>
              <a:defRPr sz="4500">
                <a:solidFill>
                  <a:schemeClr val="lt1"/>
                </a:solidFill>
              </a:defRPr>
            </a:lvl3pPr>
            <a:lvl4pPr lvl="3">
              <a:spcBef>
                <a:spcPts val="0"/>
              </a:spcBef>
              <a:spcAft>
                <a:spcPts val="0"/>
              </a:spcAft>
              <a:buNone/>
              <a:defRPr sz="4500">
                <a:solidFill>
                  <a:schemeClr val="lt1"/>
                </a:solidFill>
              </a:defRPr>
            </a:lvl4pPr>
            <a:lvl5pPr lvl="4">
              <a:spcBef>
                <a:spcPts val="0"/>
              </a:spcBef>
              <a:spcAft>
                <a:spcPts val="0"/>
              </a:spcAft>
              <a:buNone/>
              <a:defRPr sz="4500">
                <a:solidFill>
                  <a:schemeClr val="lt1"/>
                </a:solidFill>
              </a:defRPr>
            </a:lvl5pPr>
            <a:lvl6pPr lvl="5">
              <a:spcBef>
                <a:spcPts val="0"/>
              </a:spcBef>
              <a:spcAft>
                <a:spcPts val="0"/>
              </a:spcAft>
              <a:buNone/>
              <a:defRPr sz="4500">
                <a:solidFill>
                  <a:schemeClr val="lt1"/>
                </a:solidFill>
              </a:defRPr>
            </a:lvl6pPr>
            <a:lvl7pPr lvl="6">
              <a:spcBef>
                <a:spcPts val="0"/>
              </a:spcBef>
              <a:spcAft>
                <a:spcPts val="0"/>
              </a:spcAft>
              <a:buNone/>
              <a:defRPr sz="4500">
                <a:solidFill>
                  <a:schemeClr val="lt1"/>
                </a:solidFill>
              </a:defRPr>
            </a:lvl7pPr>
            <a:lvl8pPr lvl="7">
              <a:spcBef>
                <a:spcPts val="0"/>
              </a:spcBef>
              <a:spcAft>
                <a:spcPts val="0"/>
              </a:spcAft>
              <a:buNone/>
              <a:defRPr sz="4500">
                <a:solidFill>
                  <a:schemeClr val="lt1"/>
                </a:solidFill>
              </a:defRPr>
            </a:lvl8pPr>
            <a:lvl9pPr lvl="8">
              <a:spcBef>
                <a:spcPts val="0"/>
              </a:spcBef>
              <a:spcAft>
                <a:spcPts val="0"/>
              </a:spcAft>
              <a:buNone/>
              <a:defRPr sz="4500">
                <a:solidFill>
                  <a:schemeClr val="lt1"/>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 Dark #2">
  <p:cSld name="CUSTOM_2_1_1_1_1_1">
    <p:bg>
      <p:bgPr>
        <a:blipFill>
          <a:blip r:embed="rId2">
            <a:alphaModFix/>
          </a:blip>
          <a:stretch>
            <a:fillRect/>
          </a:stretch>
        </a:blipFill>
      </p:bgPr>
    </p:bg>
    <p:spTree>
      <p:nvGrpSpPr>
        <p:cNvPr id="39" name="Shape 39"/>
        <p:cNvGrpSpPr/>
        <p:nvPr/>
      </p:nvGrpSpPr>
      <p:grpSpPr>
        <a:xfrm>
          <a:off x="0" y="0"/>
          <a:ext cx="0" cy="0"/>
          <a:chOff x="0" y="0"/>
          <a:chExt cx="0" cy="0"/>
        </a:xfrm>
      </p:grpSpPr>
      <p:sp>
        <p:nvSpPr>
          <p:cNvPr id="40" name="Google Shape;40;p9"/>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1pPr>
            <a:lvl2pPr lvl="1">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2pPr>
            <a:lvl3pPr lvl="2">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3pPr>
            <a:lvl4pPr lvl="3">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4pPr>
            <a:lvl5pPr lvl="4">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5pPr>
            <a:lvl6pPr lvl="5">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6pPr>
            <a:lvl7pPr lvl="6">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7pPr>
            <a:lvl8pPr lvl="7">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8pPr>
            <a:lvl9pPr lvl="8">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9pPr>
          </a:lstStyle>
          <a:p/>
        </p:txBody>
      </p:sp>
      <p:sp>
        <p:nvSpPr>
          <p:cNvPr id="41" name="Google Shape;41;p9"/>
          <p:cNvSpPr txBox="1"/>
          <p:nvPr>
            <p:ph type="title"/>
          </p:nvPr>
        </p:nvSpPr>
        <p:spPr>
          <a:xfrm>
            <a:off x="335831" y="813421"/>
            <a:ext cx="5118900" cy="1578900"/>
          </a:xfrm>
          <a:prstGeom prst="rect">
            <a:avLst/>
          </a:prstGeom>
        </p:spPr>
        <p:txBody>
          <a:bodyPr anchorCtr="0" anchor="t" bIns="68575" lIns="329175" spcFirstLastPara="1" rIns="68575" wrap="square" tIns="68575">
            <a:noAutofit/>
          </a:bodyPr>
          <a:lstStyle>
            <a:lvl1pPr lvl="0">
              <a:spcBef>
                <a:spcPts val="0"/>
              </a:spcBef>
              <a:spcAft>
                <a:spcPts val="0"/>
              </a:spcAft>
              <a:buNone/>
              <a:defRPr sz="4500">
                <a:solidFill>
                  <a:schemeClr val="lt1"/>
                </a:solidFill>
              </a:defRPr>
            </a:lvl1pPr>
            <a:lvl2pPr lvl="1">
              <a:spcBef>
                <a:spcPts val="0"/>
              </a:spcBef>
              <a:spcAft>
                <a:spcPts val="0"/>
              </a:spcAft>
              <a:buNone/>
              <a:defRPr sz="4500">
                <a:solidFill>
                  <a:schemeClr val="lt1"/>
                </a:solidFill>
              </a:defRPr>
            </a:lvl2pPr>
            <a:lvl3pPr lvl="2">
              <a:spcBef>
                <a:spcPts val="0"/>
              </a:spcBef>
              <a:spcAft>
                <a:spcPts val="0"/>
              </a:spcAft>
              <a:buNone/>
              <a:defRPr sz="4500">
                <a:solidFill>
                  <a:schemeClr val="lt1"/>
                </a:solidFill>
              </a:defRPr>
            </a:lvl3pPr>
            <a:lvl4pPr lvl="3">
              <a:spcBef>
                <a:spcPts val="0"/>
              </a:spcBef>
              <a:spcAft>
                <a:spcPts val="0"/>
              </a:spcAft>
              <a:buNone/>
              <a:defRPr sz="4500">
                <a:solidFill>
                  <a:schemeClr val="lt1"/>
                </a:solidFill>
              </a:defRPr>
            </a:lvl4pPr>
            <a:lvl5pPr lvl="4">
              <a:spcBef>
                <a:spcPts val="0"/>
              </a:spcBef>
              <a:spcAft>
                <a:spcPts val="0"/>
              </a:spcAft>
              <a:buNone/>
              <a:defRPr sz="4500">
                <a:solidFill>
                  <a:schemeClr val="lt1"/>
                </a:solidFill>
              </a:defRPr>
            </a:lvl5pPr>
            <a:lvl6pPr lvl="5">
              <a:spcBef>
                <a:spcPts val="0"/>
              </a:spcBef>
              <a:spcAft>
                <a:spcPts val="0"/>
              </a:spcAft>
              <a:buNone/>
              <a:defRPr sz="4500">
                <a:solidFill>
                  <a:schemeClr val="lt1"/>
                </a:solidFill>
              </a:defRPr>
            </a:lvl6pPr>
            <a:lvl7pPr lvl="6">
              <a:spcBef>
                <a:spcPts val="0"/>
              </a:spcBef>
              <a:spcAft>
                <a:spcPts val="0"/>
              </a:spcAft>
              <a:buNone/>
              <a:defRPr sz="4500">
                <a:solidFill>
                  <a:schemeClr val="lt1"/>
                </a:solidFill>
              </a:defRPr>
            </a:lvl7pPr>
            <a:lvl8pPr lvl="7">
              <a:spcBef>
                <a:spcPts val="0"/>
              </a:spcBef>
              <a:spcAft>
                <a:spcPts val="0"/>
              </a:spcAft>
              <a:buNone/>
              <a:defRPr sz="4500">
                <a:solidFill>
                  <a:schemeClr val="lt1"/>
                </a:solidFill>
              </a:defRPr>
            </a:lvl8pPr>
            <a:lvl9pPr lvl="8">
              <a:spcBef>
                <a:spcPts val="0"/>
              </a:spcBef>
              <a:spcAft>
                <a:spcPts val="0"/>
              </a:spcAft>
              <a:buNone/>
              <a:defRPr sz="4500">
                <a:solidFill>
                  <a:schemeClr val="lt1"/>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HS - Summit - Closing Slide - White">
  <p:cSld name="CUSTOM_2_1_1_1_1_1_1_1_2">
    <p:bg>
      <p:bgPr>
        <a:blipFill>
          <a:blip r:embed="rId2">
            <a:alphaModFix/>
          </a:blip>
          <a:stretch>
            <a:fillRect/>
          </a:stretch>
        </a:blipFill>
      </p:bgPr>
    </p:bg>
    <p:spTree>
      <p:nvGrpSpPr>
        <p:cNvPr id="42" name="Shape 42"/>
        <p:cNvGrpSpPr/>
        <p:nvPr/>
      </p:nvGrpSpPr>
      <p:grpSpPr>
        <a:xfrm>
          <a:off x="0" y="0"/>
          <a:ext cx="0" cy="0"/>
          <a:chOff x="0" y="0"/>
          <a:chExt cx="0" cy="0"/>
        </a:xfrm>
      </p:grpSpPr>
      <p:pic>
        <p:nvPicPr>
          <p:cNvPr id="43" name="Google Shape;43;p10"/>
          <p:cNvPicPr preferRelativeResize="0"/>
          <p:nvPr/>
        </p:nvPicPr>
        <p:blipFill rotWithShape="1">
          <a:blip r:embed="rId3">
            <a:alphaModFix/>
          </a:blip>
          <a:srcRect b="0" l="0" r="0" t="0"/>
          <a:stretch/>
        </p:blipFill>
        <p:spPr>
          <a:xfrm>
            <a:off x="4021465" y="2919757"/>
            <a:ext cx="341962" cy="341962"/>
          </a:xfrm>
          <a:prstGeom prst="rect">
            <a:avLst/>
          </a:prstGeom>
          <a:noFill/>
          <a:ln>
            <a:noFill/>
          </a:ln>
        </p:spPr>
      </p:pic>
      <p:pic>
        <p:nvPicPr>
          <p:cNvPr id="44" name="Google Shape;44;p10"/>
          <p:cNvPicPr preferRelativeResize="0"/>
          <p:nvPr/>
        </p:nvPicPr>
        <p:blipFill rotWithShape="1">
          <a:blip r:embed="rId4">
            <a:alphaModFix/>
          </a:blip>
          <a:srcRect b="0" l="0" r="0" t="0"/>
          <a:stretch/>
        </p:blipFill>
        <p:spPr>
          <a:xfrm>
            <a:off x="762978" y="3495813"/>
            <a:ext cx="341962" cy="341962"/>
          </a:xfrm>
          <a:prstGeom prst="rect">
            <a:avLst/>
          </a:prstGeom>
          <a:noFill/>
          <a:ln>
            <a:noFill/>
          </a:ln>
        </p:spPr>
      </p:pic>
      <p:pic>
        <p:nvPicPr>
          <p:cNvPr id="45" name="Google Shape;45;p10"/>
          <p:cNvPicPr preferRelativeResize="0"/>
          <p:nvPr/>
        </p:nvPicPr>
        <p:blipFill rotWithShape="1">
          <a:blip r:embed="rId5">
            <a:alphaModFix/>
          </a:blip>
          <a:srcRect b="0" l="0" r="0" t="0"/>
          <a:stretch/>
        </p:blipFill>
        <p:spPr>
          <a:xfrm>
            <a:off x="762978" y="2919757"/>
            <a:ext cx="341962" cy="341962"/>
          </a:xfrm>
          <a:prstGeom prst="rect">
            <a:avLst/>
          </a:prstGeom>
          <a:noFill/>
          <a:ln>
            <a:noFill/>
          </a:ln>
        </p:spPr>
      </p:pic>
      <p:pic>
        <p:nvPicPr>
          <p:cNvPr id="46" name="Google Shape;46;p10"/>
          <p:cNvPicPr preferRelativeResize="0"/>
          <p:nvPr/>
        </p:nvPicPr>
        <p:blipFill rotWithShape="1">
          <a:blip r:embed="rId6">
            <a:alphaModFix/>
          </a:blip>
          <a:srcRect b="0" l="0" r="0" t="0"/>
          <a:stretch/>
        </p:blipFill>
        <p:spPr>
          <a:xfrm>
            <a:off x="4021465" y="3495813"/>
            <a:ext cx="341962" cy="341962"/>
          </a:xfrm>
          <a:prstGeom prst="rect">
            <a:avLst/>
          </a:prstGeom>
          <a:noFill/>
          <a:ln>
            <a:noFill/>
          </a:ln>
        </p:spPr>
      </p:pic>
      <p:sp>
        <p:nvSpPr>
          <p:cNvPr id="47" name="Google Shape;47;p10"/>
          <p:cNvSpPr txBox="1"/>
          <p:nvPr/>
        </p:nvSpPr>
        <p:spPr>
          <a:xfrm>
            <a:off x="1198482" y="2919750"/>
            <a:ext cx="26301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solidFill>
                  <a:srgbClr val="1D0C35"/>
                </a:solidFill>
                <a:latin typeface="Red Hat Display"/>
                <a:ea typeface="Red Hat Display"/>
                <a:cs typeface="Red Hat Display"/>
                <a:sym typeface="Red Hat Display"/>
              </a:rPr>
              <a:t>linkedin.com/company/red-hat</a:t>
            </a:r>
            <a:endParaRPr sz="1100">
              <a:solidFill>
                <a:srgbClr val="1D0C35"/>
              </a:solidFill>
              <a:latin typeface="Red Hat Display"/>
              <a:ea typeface="Red Hat Display"/>
              <a:cs typeface="Red Hat Display"/>
              <a:sym typeface="Red Hat Display"/>
            </a:endParaRPr>
          </a:p>
        </p:txBody>
      </p:sp>
      <p:sp>
        <p:nvSpPr>
          <p:cNvPr id="48" name="Google Shape;48;p10"/>
          <p:cNvSpPr txBox="1"/>
          <p:nvPr/>
        </p:nvSpPr>
        <p:spPr>
          <a:xfrm>
            <a:off x="1198482" y="3495788"/>
            <a:ext cx="26301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solidFill>
                  <a:srgbClr val="1D0C35"/>
                </a:solidFill>
                <a:latin typeface="Red Hat Display"/>
                <a:ea typeface="Red Hat Display"/>
                <a:cs typeface="Red Hat Display"/>
                <a:sym typeface="Red Hat Display"/>
              </a:rPr>
              <a:t>youtube.com/user/RedHatVideos</a:t>
            </a:r>
            <a:endParaRPr sz="1100">
              <a:solidFill>
                <a:srgbClr val="1D0C35"/>
              </a:solidFill>
              <a:latin typeface="Red Hat Display"/>
              <a:ea typeface="Red Hat Display"/>
              <a:cs typeface="Red Hat Display"/>
              <a:sym typeface="Red Hat Display"/>
            </a:endParaRPr>
          </a:p>
        </p:txBody>
      </p:sp>
      <p:sp>
        <p:nvSpPr>
          <p:cNvPr id="49" name="Google Shape;49;p10"/>
          <p:cNvSpPr txBox="1"/>
          <p:nvPr/>
        </p:nvSpPr>
        <p:spPr>
          <a:xfrm>
            <a:off x="4456969" y="2919713"/>
            <a:ext cx="26301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solidFill>
                  <a:srgbClr val="1D0C35"/>
                </a:solidFill>
                <a:latin typeface="Red Hat Display"/>
                <a:ea typeface="Red Hat Display"/>
                <a:cs typeface="Red Hat Display"/>
                <a:sym typeface="Red Hat Display"/>
              </a:rPr>
              <a:t>facebook.com/redhatinc</a:t>
            </a:r>
            <a:endParaRPr sz="1100">
              <a:solidFill>
                <a:srgbClr val="1D0C35"/>
              </a:solidFill>
              <a:latin typeface="Red Hat Display"/>
              <a:ea typeface="Red Hat Display"/>
              <a:cs typeface="Red Hat Display"/>
              <a:sym typeface="Red Hat Display"/>
            </a:endParaRPr>
          </a:p>
        </p:txBody>
      </p:sp>
      <p:sp>
        <p:nvSpPr>
          <p:cNvPr id="50" name="Google Shape;50;p10"/>
          <p:cNvSpPr txBox="1"/>
          <p:nvPr/>
        </p:nvSpPr>
        <p:spPr>
          <a:xfrm>
            <a:off x="4456969" y="3495750"/>
            <a:ext cx="26301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solidFill>
                  <a:srgbClr val="1D0C35"/>
                </a:solidFill>
                <a:latin typeface="Red Hat Display"/>
                <a:ea typeface="Red Hat Display"/>
                <a:cs typeface="Red Hat Display"/>
                <a:sym typeface="Red Hat Display"/>
              </a:rPr>
              <a:t>twitter.com/RedHat</a:t>
            </a:r>
            <a:endParaRPr sz="1100">
              <a:solidFill>
                <a:srgbClr val="1D0C35"/>
              </a:solidFill>
              <a:latin typeface="Red Hat Display"/>
              <a:ea typeface="Red Hat Display"/>
              <a:cs typeface="Red Hat Display"/>
              <a:sym typeface="Red Hat Display"/>
            </a:endParaRPr>
          </a:p>
        </p:txBody>
      </p:sp>
      <p:sp>
        <p:nvSpPr>
          <p:cNvPr id="51" name="Google Shape;51;p10"/>
          <p:cNvSpPr txBox="1"/>
          <p:nvPr/>
        </p:nvSpPr>
        <p:spPr>
          <a:xfrm>
            <a:off x="675969" y="1650263"/>
            <a:ext cx="3670800" cy="9696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5400">
                <a:solidFill>
                  <a:srgbClr val="1D0C35"/>
                </a:solidFill>
                <a:latin typeface="Red Hat Display"/>
                <a:ea typeface="Red Hat Display"/>
                <a:cs typeface="Red Hat Display"/>
                <a:sym typeface="Red Hat Display"/>
              </a:rPr>
              <a:t>Thank you</a:t>
            </a:r>
            <a:endParaRPr sz="5400">
              <a:solidFill>
                <a:srgbClr val="1D0C35"/>
              </a:solidFill>
              <a:latin typeface="Red Hat Display"/>
              <a:ea typeface="Red Hat Display"/>
              <a:cs typeface="Red Hat Display"/>
              <a:sym typeface="Red Hat Display"/>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0" Type="http://schemas.openxmlformats.org/officeDocument/2006/relationships/theme" Target="../theme/theme3.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slideLayout" Target="../slideLayouts/slideLayout31.xml"/><Relationship Id="rId3" Type="http://schemas.openxmlformats.org/officeDocument/2006/relationships/slideLayout" Target="../slideLayouts/slideLayout32.xml"/><Relationship Id="rId4" Type="http://schemas.openxmlformats.org/officeDocument/2006/relationships/slideLayout" Target="../slideLayouts/slideLayout33.xml"/><Relationship Id="rId9" Type="http://schemas.openxmlformats.org/officeDocument/2006/relationships/slideLayout" Target="../slideLayouts/slideLayout38.xml"/><Relationship Id="rId5" Type="http://schemas.openxmlformats.org/officeDocument/2006/relationships/slideLayout" Target="../slideLayouts/slideLayout34.xml"/><Relationship Id="rId6" Type="http://schemas.openxmlformats.org/officeDocument/2006/relationships/slideLayout" Target="../slideLayouts/slideLayout35.xml"/><Relationship Id="rId7" Type="http://schemas.openxmlformats.org/officeDocument/2006/relationships/slideLayout" Target="../slideLayouts/slideLayout36.xml"/><Relationship Id="rId8" Type="http://schemas.openxmlformats.org/officeDocument/2006/relationships/slideLayout" Target="../slideLayouts/slideLayout37.xml"/><Relationship Id="rId11" Type="http://schemas.openxmlformats.org/officeDocument/2006/relationships/slideLayout" Target="../slideLayouts/slideLayout40.xml"/><Relationship Id="rId10" Type="http://schemas.openxmlformats.org/officeDocument/2006/relationships/slideLayout" Target="../slideLayouts/slideLayout39.xml"/><Relationship Id="rId13" Type="http://schemas.openxmlformats.org/officeDocument/2006/relationships/theme" Target="../theme/theme1.xml"/><Relationship Id="rId12"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61.xml"/><Relationship Id="rId21" Type="http://schemas.openxmlformats.org/officeDocument/2006/relationships/theme" Target="../theme/theme2.xml"/><Relationship Id="rId1" Type="http://schemas.openxmlformats.org/officeDocument/2006/relationships/slideLayout" Target="../slideLayouts/slideLayout42.xml"/><Relationship Id="rId2" Type="http://schemas.openxmlformats.org/officeDocument/2006/relationships/slideLayout" Target="../slideLayouts/slideLayout43.xml"/><Relationship Id="rId3" Type="http://schemas.openxmlformats.org/officeDocument/2006/relationships/slideLayout" Target="../slideLayouts/slideLayout44.xml"/><Relationship Id="rId4" Type="http://schemas.openxmlformats.org/officeDocument/2006/relationships/slideLayout" Target="../slideLayouts/slideLayout45.xml"/><Relationship Id="rId9" Type="http://schemas.openxmlformats.org/officeDocument/2006/relationships/slideLayout" Target="../slideLayouts/slideLayout50.xml"/><Relationship Id="rId5" Type="http://schemas.openxmlformats.org/officeDocument/2006/relationships/slideLayout" Target="../slideLayouts/slideLayout46.xml"/><Relationship Id="rId6" Type="http://schemas.openxmlformats.org/officeDocument/2006/relationships/slideLayout" Target="../slideLayouts/slideLayout47.xml"/><Relationship Id="rId7" Type="http://schemas.openxmlformats.org/officeDocument/2006/relationships/slideLayout" Target="../slideLayouts/slideLayout48.xml"/><Relationship Id="rId8" Type="http://schemas.openxmlformats.org/officeDocument/2006/relationships/slideLayout" Target="../slideLayouts/slideLayout49.xml"/><Relationship Id="rId11" Type="http://schemas.openxmlformats.org/officeDocument/2006/relationships/slideLayout" Target="../slideLayouts/slideLayout52.xml"/><Relationship Id="rId10" Type="http://schemas.openxmlformats.org/officeDocument/2006/relationships/slideLayout" Target="../slideLayouts/slideLayout51.xml"/><Relationship Id="rId13" Type="http://schemas.openxmlformats.org/officeDocument/2006/relationships/slideLayout" Target="../slideLayouts/slideLayout54.xml"/><Relationship Id="rId12" Type="http://schemas.openxmlformats.org/officeDocument/2006/relationships/slideLayout" Target="../slideLayouts/slideLayout53.xml"/><Relationship Id="rId15" Type="http://schemas.openxmlformats.org/officeDocument/2006/relationships/slideLayout" Target="../slideLayouts/slideLayout56.xml"/><Relationship Id="rId14" Type="http://schemas.openxmlformats.org/officeDocument/2006/relationships/slideLayout" Target="../slideLayouts/slideLayout55.xml"/><Relationship Id="rId17" Type="http://schemas.openxmlformats.org/officeDocument/2006/relationships/slideLayout" Target="../slideLayouts/slideLayout58.xml"/><Relationship Id="rId16" Type="http://schemas.openxmlformats.org/officeDocument/2006/relationships/slideLayout" Target="../slideLayouts/slideLayout57.xml"/><Relationship Id="rId19" Type="http://schemas.openxmlformats.org/officeDocument/2006/relationships/slideLayout" Target="../slideLayouts/slideLayout60.xml"/><Relationship Id="rId18"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3000"/>
          </a:xfrm>
          <a:prstGeom prst="rect">
            <a:avLst/>
          </a:prstGeom>
          <a:noFill/>
          <a:ln>
            <a:noFill/>
          </a:ln>
        </p:spPr>
        <p:txBody>
          <a:bodyPr anchorCtr="0" anchor="t" bIns="0" lIns="0" spcFirstLastPara="1" rIns="0" wrap="square" tIns="0">
            <a:noAutofit/>
          </a:bodyPr>
          <a:lstStyle>
            <a:lvl1pPr lvl="0">
              <a:spcBef>
                <a:spcPts val="0"/>
              </a:spcBef>
              <a:spcAft>
                <a:spcPts val="0"/>
              </a:spcAft>
              <a:buClr>
                <a:srgbClr val="1D0C35"/>
              </a:buClr>
              <a:buSzPts val="2600"/>
              <a:buFont typeface="Red Hat Display"/>
              <a:buNone/>
              <a:defRPr sz="2600">
                <a:solidFill>
                  <a:srgbClr val="1D0C35"/>
                </a:solidFill>
                <a:latin typeface="Red Hat Display"/>
                <a:ea typeface="Red Hat Display"/>
                <a:cs typeface="Red Hat Display"/>
                <a:sym typeface="Red Hat Display"/>
              </a:defRPr>
            </a:lvl1pPr>
            <a:lvl2pPr lvl="1">
              <a:spcBef>
                <a:spcPts val="0"/>
              </a:spcBef>
              <a:spcAft>
                <a:spcPts val="0"/>
              </a:spcAft>
              <a:buClr>
                <a:schemeClr val="dk1"/>
              </a:buClr>
              <a:buSzPts val="2600"/>
              <a:buFont typeface="Red Hat Display"/>
              <a:buNone/>
              <a:defRPr sz="2600">
                <a:solidFill>
                  <a:schemeClr val="dk1"/>
                </a:solidFill>
                <a:latin typeface="Red Hat Display"/>
                <a:ea typeface="Red Hat Display"/>
                <a:cs typeface="Red Hat Display"/>
                <a:sym typeface="Red Hat Display"/>
              </a:defRPr>
            </a:lvl2pPr>
            <a:lvl3pPr lvl="2">
              <a:spcBef>
                <a:spcPts val="0"/>
              </a:spcBef>
              <a:spcAft>
                <a:spcPts val="0"/>
              </a:spcAft>
              <a:buClr>
                <a:schemeClr val="dk1"/>
              </a:buClr>
              <a:buSzPts val="2600"/>
              <a:buFont typeface="Red Hat Display"/>
              <a:buNone/>
              <a:defRPr sz="2600">
                <a:solidFill>
                  <a:schemeClr val="dk1"/>
                </a:solidFill>
                <a:latin typeface="Red Hat Display"/>
                <a:ea typeface="Red Hat Display"/>
                <a:cs typeface="Red Hat Display"/>
                <a:sym typeface="Red Hat Display"/>
              </a:defRPr>
            </a:lvl3pPr>
            <a:lvl4pPr lvl="3">
              <a:spcBef>
                <a:spcPts val="0"/>
              </a:spcBef>
              <a:spcAft>
                <a:spcPts val="0"/>
              </a:spcAft>
              <a:buClr>
                <a:schemeClr val="dk1"/>
              </a:buClr>
              <a:buSzPts val="2600"/>
              <a:buFont typeface="Red Hat Display"/>
              <a:buNone/>
              <a:defRPr sz="2600">
                <a:solidFill>
                  <a:schemeClr val="dk1"/>
                </a:solidFill>
                <a:latin typeface="Red Hat Display"/>
                <a:ea typeface="Red Hat Display"/>
                <a:cs typeface="Red Hat Display"/>
                <a:sym typeface="Red Hat Display"/>
              </a:defRPr>
            </a:lvl4pPr>
            <a:lvl5pPr lvl="4">
              <a:spcBef>
                <a:spcPts val="0"/>
              </a:spcBef>
              <a:spcAft>
                <a:spcPts val="0"/>
              </a:spcAft>
              <a:buClr>
                <a:schemeClr val="dk1"/>
              </a:buClr>
              <a:buSzPts val="2600"/>
              <a:buFont typeface="Red Hat Display"/>
              <a:buNone/>
              <a:defRPr sz="2600">
                <a:solidFill>
                  <a:schemeClr val="dk1"/>
                </a:solidFill>
                <a:latin typeface="Red Hat Display"/>
                <a:ea typeface="Red Hat Display"/>
                <a:cs typeface="Red Hat Display"/>
                <a:sym typeface="Red Hat Display"/>
              </a:defRPr>
            </a:lvl5pPr>
            <a:lvl6pPr lvl="5">
              <a:spcBef>
                <a:spcPts val="0"/>
              </a:spcBef>
              <a:spcAft>
                <a:spcPts val="0"/>
              </a:spcAft>
              <a:buClr>
                <a:schemeClr val="dk1"/>
              </a:buClr>
              <a:buSzPts val="2600"/>
              <a:buFont typeface="Red Hat Display"/>
              <a:buNone/>
              <a:defRPr sz="2600">
                <a:solidFill>
                  <a:schemeClr val="dk1"/>
                </a:solidFill>
                <a:latin typeface="Red Hat Display"/>
                <a:ea typeface="Red Hat Display"/>
                <a:cs typeface="Red Hat Display"/>
                <a:sym typeface="Red Hat Display"/>
              </a:defRPr>
            </a:lvl6pPr>
            <a:lvl7pPr lvl="6">
              <a:spcBef>
                <a:spcPts val="0"/>
              </a:spcBef>
              <a:spcAft>
                <a:spcPts val="0"/>
              </a:spcAft>
              <a:buClr>
                <a:schemeClr val="dk1"/>
              </a:buClr>
              <a:buSzPts val="2600"/>
              <a:buFont typeface="Red Hat Display"/>
              <a:buNone/>
              <a:defRPr sz="2600">
                <a:solidFill>
                  <a:schemeClr val="dk1"/>
                </a:solidFill>
                <a:latin typeface="Red Hat Display"/>
                <a:ea typeface="Red Hat Display"/>
                <a:cs typeface="Red Hat Display"/>
                <a:sym typeface="Red Hat Display"/>
              </a:defRPr>
            </a:lvl7pPr>
            <a:lvl8pPr lvl="7">
              <a:spcBef>
                <a:spcPts val="0"/>
              </a:spcBef>
              <a:spcAft>
                <a:spcPts val="0"/>
              </a:spcAft>
              <a:buClr>
                <a:schemeClr val="dk1"/>
              </a:buClr>
              <a:buSzPts val="2600"/>
              <a:buFont typeface="Red Hat Display"/>
              <a:buNone/>
              <a:defRPr sz="2600">
                <a:solidFill>
                  <a:schemeClr val="dk1"/>
                </a:solidFill>
                <a:latin typeface="Red Hat Display"/>
                <a:ea typeface="Red Hat Display"/>
                <a:cs typeface="Red Hat Display"/>
                <a:sym typeface="Red Hat Display"/>
              </a:defRPr>
            </a:lvl8pPr>
            <a:lvl9pPr lvl="8">
              <a:spcBef>
                <a:spcPts val="0"/>
              </a:spcBef>
              <a:spcAft>
                <a:spcPts val="0"/>
              </a:spcAft>
              <a:buClr>
                <a:schemeClr val="dk1"/>
              </a:buClr>
              <a:buSzPts val="2600"/>
              <a:buFont typeface="Red Hat Display"/>
              <a:buNone/>
              <a:defRPr sz="2600">
                <a:solidFill>
                  <a:schemeClr val="dk1"/>
                </a:solidFill>
                <a:latin typeface="Red Hat Display"/>
                <a:ea typeface="Red Hat Display"/>
                <a:cs typeface="Red Hat Display"/>
                <a:sym typeface="Red Hat Displ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0" lIns="0" spcFirstLastPara="1" rIns="0" wrap="square" tIns="0">
            <a:noAutofit/>
          </a:bodyPr>
          <a:lstStyle>
            <a:lvl1pPr indent="-304800" lvl="0" marL="457200">
              <a:lnSpc>
                <a:spcPct val="140000"/>
              </a:lnSpc>
              <a:spcBef>
                <a:spcPts val="0"/>
              </a:spcBef>
              <a:spcAft>
                <a:spcPts val="0"/>
              </a:spcAft>
              <a:buClr>
                <a:srgbClr val="1D0C35"/>
              </a:buClr>
              <a:buSzPts val="1200"/>
              <a:buFont typeface="Red Hat Text"/>
              <a:buChar char="▸"/>
              <a:defRPr sz="1200">
                <a:solidFill>
                  <a:srgbClr val="1D0C35"/>
                </a:solidFill>
                <a:latin typeface="Red Hat Text"/>
                <a:ea typeface="Red Hat Text"/>
                <a:cs typeface="Red Hat Text"/>
                <a:sym typeface="Red Hat Text"/>
              </a:defRPr>
            </a:lvl1pPr>
            <a:lvl2pPr indent="-298450" lvl="1" marL="914400">
              <a:lnSpc>
                <a:spcPct val="140000"/>
              </a:lnSpc>
              <a:spcBef>
                <a:spcPts val="400"/>
              </a:spcBef>
              <a:spcAft>
                <a:spcPts val="0"/>
              </a:spcAft>
              <a:buClr>
                <a:srgbClr val="1D0C35"/>
              </a:buClr>
              <a:buSzPts val="1100"/>
              <a:buFont typeface="Red Hat Text"/>
              <a:buChar char="･"/>
              <a:defRPr sz="1100">
                <a:solidFill>
                  <a:srgbClr val="1D0C35"/>
                </a:solidFill>
                <a:latin typeface="Red Hat Text"/>
                <a:ea typeface="Red Hat Text"/>
                <a:cs typeface="Red Hat Text"/>
                <a:sym typeface="Red Hat Text"/>
              </a:defRPr>
            </a:lvl2pPr>
            <a:lvl3pPr indent="-298450" lvl="2" marL="1371600">
              <a:lnSpc>
                <a:spcPct val="140000"/>
              </a:lnSpc>
              <a:spcBef>
                <a:spcPts val="400"/>
              </a:spcBef>
              <a:spcAft>
                <a:spcPts val="0"/>
              </a:spcAft>
              <a:buClr>
                <a:srgbClr val="1D0C35"/>
              </a:buClr>
              <a:buSzPts val="1100"/>
              <a:buFont typeface="Red Hat Text"/>
              <a:buChar char="･"/>
              <a:defRPr sz="1100">
                <a:solidFill>
                  <a:srgbClr val="1D0C35"/>
                </a:solidFill>
                <a:latin typeface="Red Hat Text"/>
                <a:ea typeface="Red Hat Text"/>
                <a:cs typeface="Red Hat Text"/>
                <a:sym typeface="Red Hat Text"/>
              </a:defRPr>
            </a:lvl3pPr>
            <a:lvl4pPr indent="-298450" lvl="3" marL="1828800">
              <a:lnSpc>
                <a:spcPct val="140000"/>
              </a:lnSpc>
              <a:spcBef>
                <a:spcPts val="400"/>
              </a:spcBef>
              <a:spcAft>
                <a:spcPts val="0"/>
              </a:spcAft>
              <a:buClr>
                <a:srgbClr val="1D0C35"/>
              </a:buClr>
              <a:buSzPts val="1100"/>
              <a:buFont typeface="Red Hat Text"/>
              <a:buChar char="･"/>
              <a:defRPr sz="1100">
                <a:solidFill>
                  <a:srgbClr val="1D0C35"/>
                </a:solidFill>
                <a:latin typeface="Red Hat Text"/>
                <a:ea typeface="Red Hat Text"/>
                <a:cs typeface="Red Hat Text"/>
                <a:sym typeface="Red Hat Text"/>
              </a:defRPr>
            </a:lvl4pPr>
            <a:lvl5pPr indent="-298450" lvl="4" marL="2286000">
              <a:lnSpc>
                <a:spcPct val="140000"/>
              </a:lnSpc>
              <a:spcBef>
                <a:spcPts val="400"/>
              </a:spcBef>
              <a:spcAft>
                <a:spcPts val="0"/>
              </a:spcAft>
              <a:buClr>
                <a:srgbClr val="1D0C35"/>
              </a:buClr>
              <a:buSzPts val="1100"/>
              <a:buFont typeface="Red Hat Text"/>
              <a:buChar char="･"/>
              <a:defRPr sz="1100">
                <a:solidFill>
                  <a:srgbClr val="1D0C35"/>
                </a:solidFill>
                <a:latin typeface="Red Hat Text"/>
                <a:ea typeface="Red Hat Text"/>
                <a:cs typeface="Red Hat Text"/>
                <a:sym typeface="Red Hat Text"/>
              </a:defRPr>
            </a:lvl5pPr>
            <a:lvl6pPr indent="-298450" lvl="5" marL="2743200">
              <a:lnSpc>
                <a:spcPct val="140000"/>
              </a:lnSpc>
              <a:spcBef>
                <a:spcPts val="400"/>
              </a:spcBef>
              <a:spcAft>
                <a:spcPts val="0"/>
              </a:spcAft>
              <a:buClr>
                <a:srgbClr val="1D0C35"/>
              </a:buClr>
              <a:buSzPts val="1100"/>
              <a:buFont typeface="Red Hat Text"/>
              <a:buChar char="･"/>
              <a:defRPr sz="1100">
                <a:solidFill>
                  <a:srgbClr val="1D0C35"/>
                </a:solidFill>
                <a:latin typeface="Red Hat Text"/>
                <a:ea typeface="Red Hat Text"/>
                <a:cs typeface="Red Hat Text"/>
                <a:sym typeface="Red Hat Text"/>
              </a:defRPr>
            </a:lvl6pPr>
            <a:lvl7pPr indent="-298450" lvl="6" marL="3200400">
              <a:lnSpc>
                <a:spcPct val="140000"/>
              </a:lnSpc>
              <a:spcBef>
                <a:spcPts val="400"/>
              </a:spcBef>
              <a:spcAft>
                <a:spcPts val="0"/>
              </a:spcAft>
              <a:buClr>
                <a:srgbClr val="1D0C35"/>
              </a:buClr>
              <a:buSzPts val="1100"/>
              <a:buFont typeface="Red Hat Text"/>
              <a:buChar char="･"/>
              <a:defRPr sz="1100">
                <a:solidFill>
                  <a:srgbClr val="1D0C35"/>
                </a:solidFill>
                <a:latin typeface="Red Hat Text"/>
                <a:ea typeface="Red Hat Text"/>
                <a:cs typeface="Red Hat Text"/>
                <a:sym typeface="Red Hat Text"/>
              </a:defRPr>
            </a:lvl7pPr>
            <a:lvl8pPr indent="-298450" lvl="7" marL="3657600">
              <a:lnSpc>
                <a:spcPct val="140000"/>
              </a:lnSpc>
              <a:spcBef>
                <a:spcPts val="400"/>
              </a:spcBef>
              <a:spcAft>
                <a:spcPts val="0"/>
              </a:spcAft>
              <a:buClr>
                <a:srgbClr val="1D0C35"/>
              </a:buClr>
              <a:buSzPts val="1100"/>
              <a:buFont typeface="Red Hat Text"/>
              <a:buChar char="･"/>
              <a:defRPr sz="1100">
                <a:solidFill>
                  <a:srgbClr val="1D0C35"/>
                </a:solidFill>
                <a:latin typeface="Red Hat Text"/>
                <a:ea typeface="Red Hat Text"/>
                <a:cs typeface="Red Hat Text"/>
                <a:sym typeface="Red Hat Text"/>
              </a:defRPr>
            </a:lvl8pPr>
            <a:lvl9pPr indent="-298450" lvl="8" marL="4114800">
              <a:lnSpc>
                <a:spcPct val="140000"/>
              </a:lnSpc>
              <a:spcBef>
                <a:spcPts val="400"/>
              </a:spcBef>
              <a:spcAft>
                <a:spcPts val="400"/>
              </a:spcAft>
              <a:buClr>
                <a:srgbClr val="1D0C35"/>
              </a:buClr>
              <a:buSzPts val="1100"/>
              <a:buFont typeface="Red Hat Text"/>
              <a:buChar char="･"/>
              <a:defRPr sz="1100">
                <a:solidFill>
                  <a:srgbClr val="1D0C35"/>
                </a:solidFill>
                <a:latin typeface="Red Hat Text"/>
                <a:ea typeface="Red Hat Text"/>
                <a:cs typeface="Red Hat Text"/>
                <a:sym typeface="Red Hat Tex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233" name="Shape 233"/>
        <p:cNvGrpSpPr/>
        <p:nvPr/>
      </p:nvGrpSpPr>
      <p:grpSpPr>
        <a:xfrm>
          <a:off x="0" y="0"/>
          <a:ext cx="0" cy="0"/>
          <a:chOff x="0" y="0"/>
          <a:chExt cx="0" cy="0"/>
        </a:xfrm>
      </p:grpSpPr>
      <p:sp>
        <p:nvSpPr>
          <p:cNvPr id="234" name="Google Shape;234;p31"/>
          <p:cNvSpPr txBox="1"/>
          <p:nvPr>
            <p:ph type="title"/>
          </p:nvPr>
        </p:nvSpPr>
        <p:spPr>
          <a:xfrm>
            <a:off x="311700" y="445025"/>
            <a:ext cx="8520600" cy="573000"/>
          </a:xfrm>
          <a:prstGeom prst="rect">
            <a:avLst/>
          </a:prstGeom>
          <a:noFill/>
          <a:ln>
            <a:noFill/>
          </a:ln>
        </p:spPr>
        <p:txBody>
          <a:bodyPr anchorCtr="0" anchor="t" bIns="0" lIns="0" spcFirstLastPara="1" rIns="0" wrap="square" tIns="0">
            <a:noAutofit/>
          </a:bodyPr>
          <a:lstStyle>
            <a:lvl1pPr lvl="0">
              <a:spcBef>
                <a:spcPts val="0"/>
              </a:spcBef>
              <a:spcAft>
                <a:spcPts val="0"/>
              </a:spcAft>
              <a:buClr>
                <a:srgbClr val="1D0C35"/>
              </a:buClr>
              <a:buSzPts val="2600"/>
              <a:buFont typeface="Red Hat Display"/>
              <a:buNone/>
              <a:defRPr sz="2600">
                <a:solidFill>
                  <a:srgbClr val="1D0C35"/>
                </a:solidFill>
                <a:latin typeface="Red Hat Display"/>
                <a:ea typeface="Red Hat Display"/>
                <a:cs typeface="Red Hat Display"/>
                <a:sym typeface="Red Hat Display"/>
              </a:defRPr>
            </a:lvl1pPr>
            <a:lvl2pPr lvl="1">
              <a:spcBef>
                <a:spcPts val="0"/>
              </a:spcBef>
              <a:spcAft>
                <a:spcPts val="0"/>
              </a:spcAft>
              <a:buClr>
                <a:schemeClr val="dk1"/>
              </a:buClr>
              <a:buSzPts val="2600"/>
              <a:buFont typeface="Red Hat Display"/>
              <a:buNone/>
              <a:defRPr sz="2600">
                <a:solidFill>
                  <a:schemeClr val="dk1"/>
                </a:solidFill>
                <a:latin typeface="Red Hat Display"/>
                <a:ea typeface="Red Hat Display"/>
                <a:cs typeface="Red Hat Display"/>
                <a:sym typeface="Red Hat Display"/>
              </a:defRPr>
            </a:lvl2pPr>
            <a:lvl3pPr lvl="2">
              <a:spcBef>
                <a:spcPts val="0"/>
              </a:spcBef>
              <a:spcAft>
                <a:spcPts val="0"/>
              </a:spcAft>
              <a:buClr>
                <a:schemeClr val="dk1"/>
              </a:buClr>
              <a:buSzPts val="2600"/>
              <a:buFont typeface="Red Hat Display"/>
              <a:buNone/>
              <a:defRPr sz="2600">
                <a:solidFill>
                  <a:schemeClr val="dk1"/>
                </a:solidFill>
                <a:latin typeface="Red Hat Display"/>
                <a:ea typeface="Red Hat Display"/>
                <a:cs typeface="Red Hat Display"/>
                <a:sym typeface="Red Hat Display"/>
              </a:defRPr>
            </a:lvl3pPr>
            <a:lvl4pPr lvl="3">
              <a:spcBef>
                <a:spcPts val="0"/>
              </a:spcBef>
              <a:spcAft>
                <a:spcPts val="0"/>
              </a:spcAft>
              <a:buClr>
                <a:schemeClr val="dk1"/>
              </a:buClr>
              <a:buSzPts val="2600"/>
              <a:buFont typeface="Red Hat Display"/>
              <a:buNone/>
              <a:defRPr sz="2600">
                <a:solidFill>
                  <a:schemeClr val="dk1"/>
                </a:solidFill>
                <a:latin typeface="Red Hat Display"/>
                <a:ea typeface="Red Hat Display"/>
                <a:cs typeface="Red Hat Display"/>
                <a:sym typeface="Red Hat Display"/>
              </a:defRPr>
            </a:lvl4pPr>
            <a:lvl5pPr lvl="4">
              <a:spcBef>
                <a:spcPts val="0"/>
              </a:spcBef>
              <a:spcAft>
                <a:spcPts val="0"/>
              </a:spcAft>
              <a:buClr>
                <a:schemeClr val="dk1"/>
              </a:buClr>
              <a:buSzPts val="2600"/>
              <a:buFont typeface="Red Hat Display"/>
              <a:buNone/>
              <a:defRPr sz="2600">
                <a:solidFill>
                  <a:schemeClr val="dk1"/>
                </a:solidFill>
                <a:latin typeface="Red Hat Display"/>
                <a:ea typeface="Red Hat Display"/>
                <a:cs typeface="Red Hat Display"/>
                <a:sym typeface="Red Hat Display"/>
              </a:defRPr>
            </a:lvl5pPr>
            <a:lvl6pPr lvl="5">
              <a:spcBef>
                <a:spcPts val="0"/>
              </a:spcBef>
              <a:spcAft>
                <a:spcPts val="0"/>
              </a:spcAft>
              <a:buClr>
                <a:schemeClr val="dk1"/>
              </a:buClr>
              <a:buSzPts val="2600"/>
              <a:buFont typeface="Red Hat Display"/>
              <a:buNone/>
              <a:defRPr sz="2600">
                <a:solidFill>
                  <a:schemeClr val="dk1"/>
                </a:solidFill>
                <a:latin typeface="Red Hat Display"/>
                <a:ea typeface="Red Hat Display"/>
                <a:cs typeface="Red Hat Display"/>
                <a:sym typeface="Red Hat Display"/>
              </a:defRPr>
            </a:lvl6pPr>
            <a:lvl7pPr lvl="6">
              <a:spcBef>
                <a:spcPts val="0"/>
              </a:spcBef>
              <a:spcAft>
                <a:spcPts val="0"/>
              </a:spcAft>
              <a:buClr>
                <a:schemeClr val="dk1"/>
              </a:buClr>
              <a:buSzPts val="2600"/>
              <a:buFont typeface="Red Hat Display"/>
              <a:buNone/>
              <a:defRPr sz="2600">
                <a:solidFill>
                  <a:schemeClr val="dk1"/>
                </a:solidFill>
                <a:latin typeface="Red Hat Display"/>
                <a:ea typeface="Red Hat Display"/>
                <a:cs typeface="Red Hat Display"/>
                <a:sym typeface="Red Hat Display"/>
              </a:defRPr>
            </a:lvl7pPr>
            <a:lvl8pPr lvl="7">
              <a:spcBef>
                <a:spcPts val="0"/>
              </a:spcBef>
              <a:spcAft>
                <a:spcPts val="0"/>
              </a:spcAft>
              <a:buClr>
                <a:schemeClr val="dk1"/>
              </a:buClr>
              <a:buSzPts val="2600"/>
              <a:buFont typeface="Red Hat Display"/>
              <a:buNone/>
              <a:defRPr sz="2600">
                <a:solidFill>
                  <a:schemeClr val="dk1"/>
                </a:solidFill>
                <a:latin typeface="Red Hat Display"/>
                <a:ea typeface="Red Hat Display"/>
                <a:cs typeface="Red Hat Display"/>
                <a:sym typeface="Red Hat Display"/>
              </a:defRPr>
            </a:lvl8pPr>
            <a:lvl9pPr lvl="8">
              <a:spcBef>
                <a:spcPts val="0"/>
              </a:spcBef>
              <a:spcAft>
                <a:spcPts val="0"/>
              </a:spcAft>
              <a:buClr>
                <a:schemeClr val="dk1"/>
              </a:buClr>
              <a:buSzPts val="2600"/>
              <a:buFont typeface="Red Hat Display"/>
              <a:buNone/>
              <a:defRPr sz="2600">
                <a:solidFill>
                  <a:schemeClr val="dk1"/>
                </a:solidFill>
                <a:latin typeface="Red Hat Display"/>
                <a:ea typeface="Red Hat Display"/>
                <a:cs typeface="Red Hat Display"/>
                <a:sym typeface="Red Hat Display"/>
              </a:defRPr>
            </a:lvl9pPr>
          </a:lstStyle>
          <a:p/>
        </p:txBody>
      </p:sp>
      <p:sp>
        <p:nvSpPr>
          <p:cNvPr id="235" name="Google Shape;235;p31"/>
          <p:cNvSpPr txBox="1"/>
          <p:nvPr>
            <p:ph idx="1" type="body"/>
          </p:nvPr>
        </p:nvSpPr>
        <p:spPr>
          <a:xfrm>
            <a:off x="311700" y="1152475"/>
            <a:ext cx="8520600" cy="3416400"/>
          </a:xfrm>
          <a:prstGeom prst="rect">
            <a:avLst/>
          </a:prstGeom>
          <a:noFill/>
          <a:ln>
            <a:noFill/>
          </a:ln>
        </p:spPr>
        <p:txBody>
          <a:bodyPr anchorCtr="0" anchor="t" bIns="0" lIns="0" spcFirstLastPara="1" rIns="0" wrap="square" tIns="0">
            <a:noAutofit/>
          </a:bodyPr>
          <a:lstStyle>
            <a:lvl1pPr indent="-304800" lvl="0" marL="457200">
              <a:lnSpc>
                <a:spcPct val="140000"/>
              </a:lnSpc>
              <a:spcBef>
                <a:spcPts val="0"/>
              </a:spcBef>
              <a:spcAft>
                <a:spcPts val="0"/>
              </a:spcAft>
              <a:buClr>
                <a:srgbClr val="1D0C35"/>
              </a:buClr>
              <a:buSzPts val="1200"/>
              <a:buFont typeface="Red Hat Text"/>
              <a:buChar char="▸"/>
              <a:defRPr sz="1200">
                <a:solidFill>
                  <a:srgbClr val="1D0C35"/>
                </a:solidFill>
                <a:latin typeface="Red Hat Text"/>
                <a:ea typeface="Red Hat Text"/>
                <a:cs typeface="Red Hat Text"/>
                <a:sym typeface="Red Hat Text"/>
              </a:defRPr>
            </a:lvl1pPr>
            <a:lvl2pPr indent="-298450" lvl="1" marL="914400">
              <a:lnSpc>
                <a:spcPct val="140000"/>
              </a:lnSpc>
              <a:spcBef>
                <a:spcPts val="400"/>
              </a:spcBef>
              <a:spcAft>
                <a:spcPts val="0"/>
              </a:spcAft>
              <a:buClr>
                <a:srgbClr val="1D0C35"/>
              </a:buClr>
              <a:buSzPts val="1100"/>
              <a:buFont typeface="Red Hat Text"/>
              <a:buChar char="･"/>
              <a:defRPr sz="1100">
                <a:solidFill>
                  <a:srgbClr val="1D0C35"/>
                </a:solidFill>
                <a:latin typeface="Red Hat Text"/>
                <a:ea typeface="Red Hat Text"/>
                <a:cs typeface="Red Hat Text"/>
                <a:sym typeface="Red Hat Text"/>
              </a:defRPr>
            </a:lvl2pPr>
            <a:lvl3pPr indent="-298450" lvl="2" marL="1371600">
              <a:lnSpc>
                <a:spcPct val="140000"/>
              </a:lnSpc>
              <a:spcBef>
                <a:spcPts val="400"/>
              </a:spcBef>
              <a:spcAft>
                <a:spcPts val="0"/>
              </a:spcAft>
              <a:buClr>
                <a:srgbClr val="1D0C35"/>
              </a:buClr>
              <a:buSzPts val="1100"/>
              <a:buFont typeface="Red Hat Text"/>
              <a:buChar char="･"/>
              <a:defRPr sz="1100">
                <a:solidFill>
                  <a:srgbClr val="1D0C35"/>
                </a:solidFill>
                <a:latin typeface="Red Hat Text"/>
                <a:ea typeface="Red Hat Text"/>
                <a:cs typeface="Red Hat Text"/>
                <a:sym typeface="Red Hat Text"/>
              </a:defRPr>
            </a:lvl3pPr>
            <a:lvl4pPr indent="-298450" lvl="3" marL="1828800">
              <a:lnSpc>
                <a:spcPct val="140000"/>
              </a:lnSpc>
              <a:spcBef>
                <a:spcPts val="400"/>
              </a:spcBef>
              <a:spcAft>
                <a:spcPts val="0"/>
              </a:spcAft>
              <a:buClr>
                <a:srgbClr val="1D0C35"/>
              </a:buClr>
              <a:buSzPts val="1100"/>
              <a:buFont typeface="Red Hat Text"/>
              <a:buChar char="･"/>
              <a:defRPr sz="1100">
                <a:solidFill>
                  <a:srgbClr val="1D0C35"/>
                </a:solidFill>
                <a:latin typeface="Red Hat Text"/>
                <a:ea typeface="Red Hat Text"/>
                <a:cs typeface="Red Hat Text"/>
                <a:sym typeface="Red Hat Text"/>
              </a:defRPr>
            </a:lvl4pPr>
            <a:lvl5pPr indent="-298450" lvl="4" marL="2286000">
              <a:lnSpc>
                <a:spcPct val="140000"/>
              </a:lnSpc>
              <a:spcBef>
                <a:spcPts val="400"/>
              </a:spcBef>
              <a:spcAft>
                <a:spcPts val="0"/>
              </a:spcAft>
              <a:buClr>
                <a:srgbClr val="1D0C35"/>
              </a:buClr>
              <a:buSzPts val="1100"/>
              <a:buFont typeface="Red Hat Text"/>
              <a:buChar char="･"/>
              <a:defRPr sz="1100">
                <a:solidFill>
                  <a:srgbClr val="1D0C35"/>
                </a:solidFill>
                <a:latin typeface="Red Hat Text"/>
                <a:ea typeface="Red Hat Text"/>
                <a:cs typeface="Red Hat Text"/>
                <a:sym typeface="Red Hat Text"/>
              </a:defRPr>
            </a:lvl5pPr>
            <a:lvl6pPr indent="-298450" lvl="5" marL="2743200">
              <a:lnSpc>
                <a:spcPct val="140000"/>
              </a:lnSpc>
              <a:spcBef>
                <a:spcPts val="400"/>
              </a:spcBef>
              <a:spcAft>
                <a:spcPts val="0"/>
              </a:spcAft>
              <a:buClr>
                <a:srgbClr val="1D0C35"/>
              </a:buClr>
              <a:buSzPts val="1100"/>
              <a:buFont typeface="Red Hat Text"/>
              <a:buChar char="･"/>
              <a:defRPr sz="1100">
                <a:solidFill>
                  <a:srgbClr val="1D0C35"/>
                </a:solidFill>
                <a:latin typeface="Red Hat Text"/>
                <a:ea typeface="Red Hat Text"/>
                <a:cs typeface="Red Hat Text"/>
                <a:sym typeface="Red Hat Text"/>
              </a:defRPr>
            </a:lvl6pPr>
            <a:lvl7pPr indent="-298450" lvl="6" marL="3200400">
              <a:lnSpc>
                <a:spcPct val="140000"/>
              </a:lnSpc>
              <a:spcBef>
                <a:spcPts val="400"/>
              </a:spcBef>
              <a:spcAft>
                <a:spcPts val="0"/>
              </a:spcAft>
              <a:buClr>
                <a:srgbClr val="1D0C35"/>
              </a:buClr>
              <a:buSzPts val="1100"/>
              <a:buFont typeface="Red Hat Text"/>
              <a:buChar char="･"/>
              <a:defRPr sz="1100">
                <a:solidFill>
                  <a:srgbClr val="1D0C35"/>
                </a:solidFill>
                <a:latin typeface="Red Hat Text"/>
                <a:ea typeface="Red Hat Text"/>
                <a:cs typeface="Red Hat Text"/>
                <a:sym typeface="Red Hat Text"/>
              </a:defRPr>
            </a:lvl7pPr>
            <a:lvl8pPr indent="-298450" lvl="7" marL="3657600">
              <a:lnSpc>
                <a:spcPct val="140000"/>
              </a:lnSpc>
              <a:spcBef>
                <a:spcPts val="400"/>
              </a:spcBef>
              <a:spcAft>
                <a:spcPts val="0"/>
              </a:spcAft>
              <a:buClr>
                <a:srgbClr val="1D0C35"/>
              </a:buClr>
              <a:buSzPts val="1100"/>
              <a:buFont typeface="Red Hat Text"/>
              <a:buChar char="･"/>
              <a:defRPr sz="1100">
                <a:solidFill>
                  <a:srgbClr val="1D0C35"/>
                </a:solidFill>
                <a:latin typeface="Red Hat Text"/>
                <a:ea typeface="Red Hat Text"/>
                <a:cs typeface="Red Hat Text"/>
                <a:sym typeface="Red Hat Text"/>
              </a:defRPr>
            </a:lvl8pPr>
            <a:lvl9pPr indent="-298450" lvl="8" marL="4114800">
              <a:lnSpc>
                <a:spcPct val="140000"/>
              </a:lnSpc>
              <a:spcBef>
                <a:spcPts val="400"/>
              </a:spcBef>
              <a:spcAft>
                <a:spcPts val="400"/>
              </a:spcAft>
              <a:buClr>
                <a:srgbClr val="1D0C35"/>
              </a:buClr>
              <a:buSzPts val="1100"/>
              <a:buFont typeface="Red Hat Text"/>
              <a:buChar char="･"/>
              <a:defRPr sz="1100">
                <a:solidFill>
                  <a:srgbClr val="1D0C35"/>
                </a:solidFill>
                <a:latin typeface="Red Hat Text"/>
                <a:ea typeface="Red Hat Text"/>
                <a:cs typeface="Red Hat Text"/>
                <a:sym typeface="Red Hat Text"/>
              </a:defRPr>
            </a:lvl9pPr>
          </a:lstStyle>
          <a:p/>
        </p:txBody>
      </p:sp>
    </p:spTree>
  </p:cSld>
  <p:clrMap accent1="accent1" accent2="accent2" accent3="accent3" accent4="accent4" accent5="accent5" accent6="accent6" bg1="lt1" bg2="dk2" tx1="dk1" tx2="lt2" folHlink="folHlink" hlink="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311" name="Shape 311"/>
        <p:cNvGrpSpPr/>
        <p:nvPr/>
      </p:nvGrpSpPr>
      <p:grpSpPr>
        <a:xfrm>
          <a:off x="0" y="0"/>
          <a:ext cx="0" cy="0"/>
          <a:chOff x="0" y="0"/>
          <a:chExt cx="0" cy="0"/>
        </a:xfrm>
      </p:grpSpPr>
      <p:sp>
        <p:nvSpPr>
          <p:cNvPr id="312" name="Google Shape;312;p44"/>
          <p:cNvSpPr txBox="1"/>
          <p:nvPr>
            <p:ph type="title"/>
          </p:nvPr>
        </p:nvSpPr>
        <p:spPr>
          <a:xfrm>
            <a:off x="311700" y="445025"/>
            <a:ext cx="8520600" cy="573000"/>
          </a:xfrm>
          <a:prstGeom prst="rect">
            <a:avLst/>
          </a:prstGeom>
          <a:noFill/>
          <a:ln>
            <a:noFill/>
          </a:ln>
        </p:spPr>
        <p:txBody>
          <a:bodyPr anchorCtr="0" anchor="t" bIns="0" lIns="0" spcFirstLastPara="1" rIns="0" wrap="square" tIns="0">
            <a:noAutofit/>
          </a:bodyPr>
          <a:lstStyle>
            <a:lvl1pPr lvl="0">
              <a:spcBef>
                <a:spcPts val="0"/>
              </a:spcBef>
              <a:spcAft>
                <a:spcPts val="0"/>
              </a:spcAft>
              <a:buClr>
                <a:srgbClr val="1D0C35"/>
              </a:buClr>
              <a:buSzPts val="2600"/>
              <a:buFont typeface="Red Hat Display"/>
              <a:buNone/>
              <a:defRPr sz="2600">
                <a:solidFill>
                  <a:srgbClr val="1D0C35"/>
                </a:solidFill>
                <a:latin typeface="Red Hat Display"/>
                <a:ea typeface="Red Hat Display"/>
                <a:cs typeface="Red Hat Display"/>
                <a:sym typeface="Red Hat Display"/>
              </a:defRPr>
            </a:lvl1pPr>
            <a:lvl2pPr lvl="1">
              <a:spcBef>
                <a:spcPts val="0"/>
              </a:spcBef>
              <a:spcAft>
                <a:spcPts val="0"/>
              </a:spcAft>
              <a:buClr>
                <a:schemeClr val="dk1"/>
              </a:buClr>
              <a:buSzPts val="2600"/>
              <a:buFont typeface="Red Hat Display"/>
              <a:buNone/>
              <a:defRPr sz="2600">
                <a:solidFill>
                  <a:schemeClr val="dk1"/>
                </a:solidFill>
                <a:latin typeface="Red Hat Display"/>
                <a:ea typeface="Red Hat Display"/>
                <a:cs typeface="Red Hat Display"/>
                <a:sym typeface="Red Hat Display"/>
              </a:defRPr>
            </a:lvl2pPr>
            <a:lvl3pPr lvl="2">
              <a:spcBef>
                <a:spcPts val="0"/>
              </a:spcBef>
              <a:spcAft>
                <a:spcPts val="0"/>
              </a:spcAft>
              <a:buClr>
                <a:schemeClr val="dk1"/>
              </a:buClr>
              <a:buSzPts val="2600"/>
              <a:buFont typeface="Red Hat Display"/>
              <a:buNone/>
              <a:defRPr sz="2600">
                <a:solidFill>
                  <a:schemeClr val="dk1"/>
                </a:solidFill>
                <a:latin typeface="Red Hat Display"/>
                <a:ea typeface="Red Hat Display"/>
                <a:cs typeface="Red Hat Display"/>
                <a:sym typeface="Red Hat Display"/>
              </a:defRPr>
            </a:lvl3pPr>
            <a:lvl4pPr lvl="3">
              <a:spcBef>
                <a:spcPts val="0"/>
              </a:spcBef>
              <a:spcAft>
                <a:spcPts val="0"/>
              </a:spcAft>
              <a:buClr>
                <a:schemeClr val="dk1"/>
              </a:buClr>
              <a:buSzPts val="2600"/>
              <a:buFont typeface="Red Hat Display"/>
              <a:buNone/>
              <a:defRPr sz="2600">
                <a:solidFill>
                  <a:schemeClr val="dk1"/>
                </a:solidFill>
                <a:latin typeface="Red Hat Display"/>
                <a:ea typeface="Red Hat Display"/>
                <a:cs typeface="Red Hat Display"/>
                <a:sym typeface="Red Hat Display"/>
              </a:defRPr>
            </a:lvl4pPr>
            <a:lvl5pPr lvl="4">
              <a:spcBef>
                <a:spcPts val="0"/>
              </a:spcBef>
              <a:spcAft>
                <a:spcPts val="0"/>
              </a:spcAft>
              <a:buClr>
                <a:schemeClr val="dk1"/>
              </a:buClr>
              <a:buSzPts val="2600"/>
              <a:buFont typeface="Red Hat Display"/>
              <a:buNone/>
              <a:defRPr sz="2600">
                <a:solidFill>
                  <a:schemeClr val="dk1"/>
                </a:solidFill>
                <a:latin typeface="Red Hat Display"/>
                <a:ea typeface="Red Hat Display"/>
                <a:cs typeface="Red Hat Display"/>
                <a:sym typeface="Red Hat Display"/>
              </a:defRPr>
            </a:lvl5pPr>
            <a:lvl6pPr lvl="5">
              <a:spcBef>
                <a:spcPts val="0"/>
              </a:spcBef>
              <a:spcAft>
                <a:spcPts val="0"/>
              </a:spcAft>
              <a:buClr>
                <a:schemeClr val="dk1"/>
              </a:buClr>
              <a:buSzPts val="2600"/>
              <a:buFont typeface="Red Hat Display"/>
              <a:buNone/>
              <a:defRPr sz="2600">
                <a:solidFill>
                  <a:schemeClr val="dk1"/>
                </a:solidFill>
                <a:latin typeface="Red Hat Display"/>
                <a:ea typeface="Red Hat Display"/>
                <a:cs typeface="Red Hat Display"/>
                <a:sym typeface="Red Hat Display"/>
              </a:defRPr>
            </a:lvl6pPr>
            <a:lvl7pPr lvl="6">
              <a:spcBef>
                <a:spcPts val="0"/>
              </a:spcBef>
              <a:spcAft>
                <a:spcPts val="0"/>
              </a:spcAft>
              <a:buClr>
                <a:schemeClr val="dk1"/>
              </a:buClr>
              <a:buSzPts val="2600"/>
              <a:buFont typeface="Red Hat Display"/>
              <a:buNone/>
              <a:defRPr sz="2600">
                <a:solidFill>
                  <a:schemeClr val="dk1"/>
                </a:solidFill>
                <a:latin typeface="Red Hat Display"/>
                <a:ea typeface="Red Hat Display"/>
                <a:cs typeface="Red Hat Display"/>
                <a:sym typeface="Red Hat Display"/>
              </a:defRPr>
            </a:lvl7pPr>
            <a:lvl8pPr lvl="7">
              <a:spcBef>
                <a:spcPts val="0"/>
              </a:spcBef>
              <a:spcAft>
                <a:spcPts val="0"/>
              </a:spcAft>
              <a:buClr>
                <a:schemeClr val="dk1"/>
              </a:buClr>
              <a:buSzPts val="2600"/>
              <a:buFont typeface="Red Hat Display"/>
              <a:buNone/>
              <a:defRPr sz="2600">
                <a:solidFill>
                  <a:schemeClr val="dk1"/>
                </a:solidFill>
                <a:latin typeface="Red Hat Display"/>
                <a:ea typeface="Red Hat Display"/>
                <a:cs typeface="Red Hat Display"/>
                <a:sym typeface="Red Hat Display"/>
              </a:defRPr>
            </a:lvl8pPr>
            <a:lvl9pPr lvl="8">
              <a:spcBef>
                <a:spcPts val="0"/>
              </a:spcBef>
              <a:spcAft>
                <a:spcPts val="0"/>
              </a:spcAft>
              <a:buClr>
                <a:schemeClr val="dk1"/>
              </a:buClr>
              <a:buSzPts val="2600"/>
              <a:buFont typeface="Red Hat Display"/>
              <a:buNone/>
              <a:defRPr sz="2600">
                <a:solidFill>
                  <a:schemeClr val="dk1"/>
                </a:solidFill>
                <a:latin typeface="Red Hat Display"/>
                <a:ea typeface="Red Hat Display"/>
                <a:cs typeface="Red Hat Display"/>
                <a:sym typeface="Red Hat Display"/>
              </a:defRPr>
            </a:lvl9pPr>
          </a:lstStyle>
          <a:p/>
        </p:txBody>
      </p:sp>
      <p:sp>
        <p:nvSpPr>
          <p:cNvPr id="313" name="Google Shape;313;p44"/>
          <p:cNvSpPr txBox="1"/>
          <p:nvPr>
            <p:ph idx="1" type="body"/>
          </p:nvPr>
        </p:nvSpPr>
        <p:spPr>
          <a:xfrm>
            <a:off x="311700" y="1152475"/>
            <a:ext cx="8520600" cy="3416400"/>
          </a:xfrm>
          <a:prstGeom prst="rect">
            <a:avLst/>
          </a:prstGeom>
          <a:noFill/>
          <a:ln>
            <a:noFill/>
          </a:ln>
        </p:spPr>
        <p:txBody>
          <a:bodyPr anchorCtr="0" anchor="t" bIns="0" lIns="0" spcFirstLastPara="1" rIns="0" wrap="square" tIns="0">
            <a:noAutofit/>
          </a:bodyPr>
          <a:lstStyle>
            <a:lvl1pPr indent="-304800" lvl="0" marL="457200">
              <a:lnSpc>
                <a:spcPct val="140000"/>
              </a:lnSpc>
              <a:spcBef>
                <a:spcPts val="0"/>
              </a:spcBef>
              <a:spcAft>
                <a:spcPts val="0"/>
              </a:spcAft>
              <a:buClr>
                <a:srgbClr val="1D0C35"/>
              </a:buClr>
              <a:buSzPts val="1200"/>
              <a:buFont typeface="Red Hat Text"/>
              <a:buChar char="▸"/>
              <a:defRPr sz="1200">
                <a:solidFill>
                  <a:srgbClr val="1D0C35"/>
                </a:solidFill>
                <a:latin typeface="Red Hat Text"/>
                <a:ea typeface="Red Hat Text"/>
                <a:cs typeface="Red Hat Text"/>
                <a:sym typeface="Red Hat Text"/>
              </a:defRPr>
            </a:lvl1pPr>
            <a:lvl2pPr indent="-298450" lvl="1" marL="914400">
              <a:lnSpc>
                <a:spcPct val="140000"/>
              </a:lnSpc>
              <a:spcBef>
                <a:spcPts val="400"/>
              </a:spcBef>
              <a:spcAft>
                <a:spcPts val="0"/>
              </a:spcAft>
              <a:buClr>
                <a:srgbClr val="1D0C35"/>
              </a:buClr>
              <a:buSzPts val="1100"/>
              <a:buFont typeface="Red Hat Text"/>
              <a:buChar char="･"/>
              <a:defRPr sz="1100">
                <a:solidFill>
                  <a:srgbClr val="1D0C35"/>
                </a:solidFill>
                <a:latin typeface="Red Hat Text"/>
                <a:ea typeface="Red Hat Text"/>
                <a:cs typeface="Red Hat Text"/>
                <a:sym typeface="Red Hat Text"/>
              </a:defRPr>
            </a:lvl2pPr>
            <a:lvl3pPr indent="-298450" lvl="2" marL="1371600">
              <a:lnSpc>
                <a:spcPct val="140000"/>
              </a:lnSpc>
              <a:spcBef>
                <a:spcPts val="400"/>
              </a:spcBef>
              <a:spcAft>
                <a:spcPts val="0"/>
              </a:spcAft>
              <a:buClr>
                <a:srgbClr val="1D0C35"/>
              </a:buClr>
              <a:buSzPts val="1100"/>
              <a:buFont typeface="Red Hat Text"/>
              <a:buChar char="･"/>
              <a:defRPr sz="1100">
                <a:solidFill>
                  <a:srgbClr val="1D0C35"/>
                </a:solidFill>
                <a:latin typeface="Red Hat Text"/>
                <a:ea typeface="Red Hat Text"/>
                <a:cs typeface="Red Hat Text"/>
                <a:sym typeface="Red Hat Text"/>
              </a:defRPr>
            </a:lvl3pPr>
            <a:lvl4pPr indent="-298450" lvl="3" marL="1828800">
              <a:lnSpc>
                <a:spcPct val="140000"/>
              </a:lnSpc>
              <a:spcBef>
                <a:spcPts val="400"/>
              </a:spcBef>
              <a:spcAft>
                <a:spcPts val="0"/>
              </a:spcAft>
              <a:buClr>
                <a:srgbClr val="1D0C35"/>
              </a:buClr>
              <a:buSzPts val="1100"/>
              <a:buFont typeface="Red Hat Text"/>
              <a:buChar char="･"/>
              <a:defRPr sz="1100">
                <a:solidFill>
                  <a:srgbClr val="1D0C35"/>
                </a:solidFill>
                <a:latin typeface="Red Hat Text"/>
                <a:ea typeface="Red Hat Text"/>
                <a:cs typeface="Red Hat Text"/>
                <a:sym typeface="Red Hat Text"/>
              </a:defRPr>
            </a:lvl4pPr>
            <a:lvl5pPr indent="-298450" lvl="4" marL="2286000">
              <a:lnSpc>
                <a:spcPct val="140000"/>
              </a:lnSpc>
              <a:spcBef>
                <a:spcPts val="400"/>
              </a:spcBef>
              <a:spcAft>
                <a:spcPts val="0"/>
              </a:spcAft>
              <a:buClr>
                <a:srgbClr val="1D0C35"/>
              </a:buClr>
              <a:buSzPts val="1100"/>
              <a:buFont typeface="Red Hat Text"/>
              <a:buChar char="･"/>
              <a:defRPr sz="1100">
                <a:solidFill>
                  <a:srgbClr val="1D0C35"/>
                </a:solidFill>
                <a:latin typeface="Red Hat Text"/>
                <a:ea typeface="Red Hat Text"/>
                <a:cs typeface="Red Hat Text"/>
                <a:sym typeface="Red Hat Text"/>
              </a:defRPr>
            </a:lvl5pPr>
            <a:lvl6pPr indent="-298450" lvl="5" marL="2743200">
              <a:lnSpc>
                <a:spcPct val="140000"/>
              </a:lnSpc>
              <a:spcBef>
                <a:spcPts val="400"/>
              </a:spcBef>
              <a:spcAft>
                <a:spcPts val="0"/>
              </a:spcAft>
              <a:buClr>
                <a:srgbClr val="1D0C35"/>
              </a:buClr>
              <a:buSzPts val="1100"/>
              <a:buFont typeface="Red Hat Text"/>
              <a:buChar char="･"/>
              <a:defRPr sz="1100">
                <a:solidFill>
                  <a:srgbClr val="1D0C35"/>
                </a:solidFill>
                <a:latin typeface="Red Hat Text"/>
                <a:ea typeface="Red Hat Text"/>
                <a:cs typeface="Red Hat Text"/>
                <a:sym typeface="Red Hat Text"/>
              </a:defRPr>
            </a:lvl6pPr>
            <a:lvl7pPr indent="-298450" lvl="6" marL="3200400">
              <a:lnSpc>
                <a:spcPct val="140000"/>
              </a:lnSpc>
              <a:spcBef>
                <a:spcPts val="400"/>
              </a:spcBef>
              <a:spcAft>
                <a:spcPts val="0"/>
              </a:spcAft>
              <a:buClr>
                <a:srgbClr val="1D0C35"/>
              </a:buClr>
              <a:buSzPts val="1100"/>
              <a:buFont typeface="Red Hat Text"/>
              <a:buChar char="･"/>
              <a:defRPr sz="1100">
                <a:solidFill>
                  <a:srgbClr val="1D0C35"/>
                </a:solidFill>
                <a:latin typeface="Red Hat Text"/>
                <a:ea typeface="Red Hat Text"/>
                <a:cs typeface="Red Hat Text"/>
                <a:sym typeface="Red Hat Text"/>
              </a:defRPr>
            </a:lvl7pPr>
            <a:lvl8pPr indent="-298450" lvl="7" marL="3657600">
              <a:lnSpc>
                <a:spcPct val="140000"/>
              </a:lnSpc>
              <a:spcBef>
                <a:spcPts val="400"/>
              </a:spcBef>
              <a:spcAft>
                <a:spcPts val="0"/>
              </a:spcAft>
              <a:buClr>
                <a:srgbClr val="1D0C35"/>
              </a:buClr>
              <a:buSzPts val="1100"/>
              <a:buFont typeface="Red Hat Text"/>
              <a:buChar char="･"/>
              <a:defRPr sz="1100">
                <a:solidFill>
                  <a:srgbClr val="1D0C35"/>
                </a:solidFill>
                <a:latin typeface="Red Hat Text"/>
                <a:ea typeface="Red Hat Text"/>
                <a:cs typeface="Red Hat Text"/>
                <a:sym typeface="Red Hat Text"/>
              </a:defRPr>
            </a:lvl8pPr>
            <a:lvl9pPr indent="-298450" lvl="8" marL="4114800">
              <a:lnSpc>
                <a:spcPct val="140000"/>
              </a:lnSpc>
              <a:spcBef>
                <a:spcPts val="400"/>
              </a:spcBef>
              <a:spcAft>
                <a:spcPts val="400"/>
              </a:spcAft>
              <a:buClr>
                <a:srgbClr val="1D0C35"/>
              </a:buClr>
              <a:buSzPts val="1100"/>
              <a:buFont typeface="Red Hat Text"/>
              <a:buChar char="･"/>
              <a:defRPr sz="1100">
                <a:solidFill>
                  <a:srgbClr val="1D0C35"/>
                </a:solidFill>
                <a:latin typeface="Red Hat Text"/>
                <a:ea typeface="Red Hat Text"/>
                <a:cs typeface="Red Hat Text"/>
                <a:sym typeface="Red Hat Text"/>
              </a:defRPr>
            </a:lvl9pPr>
          </a:lstStyle>
          <a:p/>
        </p:txBody>
      </p:sp>
    </p:spTree>
  </p:cSld>
  <p:clrMap accent1="accent1" accent2="accent2" accent3="accent3" accent4="accent4" accent5="accent5" accent6="accent6" bg1="lt1" bg2="dk2" tx1="dk1" tx2="lt2" folHlink="folHlink" hlink="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xml"/><Relationship Id="rId3" Type="http://schemas.openxmlformats.org/officeDocument/2006/relationships/image" Target="../media/image5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10.xml"/><Relationship Id="rId3" Type="http://schemas.openxmlformats.org/officeDocument/2006/relationships/image" Target="../media/image14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11.xml"/><Relationship Id="rId3" Type="http://schemas.openxmlformats.org/officeDocument/2006/relationships/image" Target="../media/image115.png"/><Relationship Id="rId4" Type="http://schemas.openxmlformats.org/officeDocument/2006/relationships/image" Target="../media/image113.png"/><Relationship Id="rId9" Type="http://schemas.openxmlformats.org/officeDocument/2006/relationships/image" Target="../media/image67.png"/><Relationship Id="rId5" Type="http://schemas.openxmlformats.org/officeDocument/2006/relationships/image" Target="../media/image120.png"/><Relationship Id="rId6" Type="http://schemas.openxmlformats.org/officeDocument/2006/relationships/image" Target="../media/image127.png"/><Relationship Id="rId7" Type="http://schemas.openxmlformats.org/officeDocument/2006/relationships/image" Target="../media/image132.png"/><Relationship Id="rId8" Type="http://schemas.openxmlformats.org/officeDocument/2006/relationships/image" Target="../media/image124.png"/><Relationship Id="rId11" Type="http://schemas.openxmlformats.org/officeDocument/2006/relationships/image" Target="../media/image137.png"/><Relationship Id="rId10" Type="http://schemas.openxmlformats.org/officeDocument/2006/relationships/image" Target="../media/image12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12.xml"/><Relationship Id="rId3" Type="http://schemas.openxmlformats.org/officeDocument/2006/relationships/image" Target="../media/image14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13.xml"/><Relationship Id="rId3" Type="http://schemas.openxmlformats.org/officeDocument/2006/relationships/image" Target="../media/image13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14.xml"/><Relationship Id="rId3" Type="http://schemas.openxmlformats.org/officeDocument/2006/relationships/image" Target="../media/image1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15.xml"/><Relationship Id="rId3" Type="http://schemas.openxmlformats.org/officeDocument/2006/relationships/image" Target="../media/image14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16.xml"/><Relationship Id="rId3" Type="http://schemas.openxmlformats.org/officeDocument/2006/relationships/image" Target="../media/image14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17.xml"/><Relationship Id="rId3" Type="http://schemas.openxmlformats.org/officeDocument/2006/relationships/image" Target="../media/image13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19.xml"/><Relationship Id="rId3" Type="http://schemas.openxmlformats.org/officeDocument/2006/relationships/image" Target="../media/image1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71.png"/><Relationship Id="rId4" Type="http://schemas.openxmlformats.org/officeDocument/2006/relationships/slide" Target="/ppt/slides/slide3.xml"/><Relationship Id="rId9" Type="http://schemas.openxmlformats.org/officeDocument/2006/relationships/slide" Target="/ppt/slides/slide10.xml"/><Relationship Id="rId5" Type="http://schemas.openxmlformats.org/officeDocument/2006/relationships/slide" Target="/ppt/slides/slide5.xml"/><Relationship Id="rId6" Type="http://schemas.openxmlformats.org/officeDocument/2006/relationships/slide" Target="/ppt/slides/slide8.xml"/><Relationship Id="rId7" Type="http://schemas.openxmlformats.org/officeDocument/2006/relationships/slide" Target="/ppt/slides/slide8.xml"/><Relationship Id="rId8" Type="http://schemas.openxmlformats.org/officeDocument/2006/relationships/slide" Target="/ppt/slides/slide9.xml"/><Relationship Id="rId10" Type="http://schemas.openxmlformats.org/officeDocument/2006/relationships/slide" Target="/ppt/slides/slide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20.xml"/><Relationship Id="rId3" Type="http://schemas.openxmlformats.org/officeDocument/2006/relationships/image" Target="../media/image148.png"/><Relationship Id="rId4" Type="http://schemas.openxmlformats.org/officeDocument/2006/relationships/image" Target="../media/image14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21.xml"/><Relationship Id="rId3" Type="http://schemas.openxmlformats.org/officeDocument/2006/relationships/image" Target="../media/image140.png"/><Relationship Id="rId4" Type="http://schemas.openxmlformats.org/officeDocument/2006/relationships/image" Target="../media/image14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22.xml"/><Relationship Id="rId3" Type="http://schemas.openxmlformats.org/officeDocument/2006/relationships/image" Target="../media/image145.png"/><Relationship Id="rId4" Type="http://schemas.openxmlformats.org/officeDocument/2006/relationships/image" Target="../media/image14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23.xml"/><Relationship Id="rId3" Type="http://schemas.openxmlformats.org/officeDocument/2006/relationships/image" Target="../media/image14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25.xml"/><Relationship Id="rId3" Type="http://schemas.openxmlformats.org/officeDocument/2006/relationships/hyperlink" Target="https://www.redhat.com/en/summit/connect/emea/sponsorship" TargetMode="External"/><Relationship Id="rId4" Type="http://schemas.openxmlformats.org/officeDocument/2006/relationships/hyperlink" Target="mailto:emea-event-team@redhat.co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26.xml"/><Relationship Id="rId3" Type="http://schemas.openxmlformats.org/officeDocument/2006/relationships/hyperlink" Target="mailto:emea-event-team@redhat.com"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27.xml"/><Relationship Id="rId3" Type="http://schemas.openxmlformats.org/officeDocument/2006/relationships/image" Target="../media/image5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60.png"/><Relationship Id="rId4" Type="http://schemas.openxmlformats.org/officeDocument/2006/relationships/image" Target="../media/image67.png"/><Relationship Id="rId5" Type="http://schemas.openxmlformats.org/officeDocument/2006/relationships/image" Target="../media/image62.png"/><Relationship Id="rId6" Type="http://schemas.openxmlformats.org/officeDocument/2006/relationships/image" Target="../media/image63.png"/><Relationship Id="rId7" Type="http://schemas.openxmlformats.org/officeDocument/2006/relationships/image" Target="../media/image6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4.xml"/><Relationship Id="rId3" Type="http://schemas.openxmlformats.org/officeDocument/2006/relationships/image" Target="../media/image79.png"/><Relationship Id="rId4" Type="http://schemas.openxmlformats.org/officeDocument/2006/relationships/image" Target="../media/image80.png"/></Relationships>
</file>

<file path=ppt/slides/_rels/slide5.xml.rels><?xml version="1.0" encoding="UTF-8" standalone="yes"?><Relationships xmlns="http://schemas.openxmlformats.org/package/2006/relationships"><Relationship Id="rId20" Type="http://schemas.openxmlformats.org/officeDocument/2006/relationships/image" Target="../media/image87.png"/><Relationship Id="rId22" Type="http://schemas.openxmlformats.org/officeDocument/2006/relationships/image" Target="../media/image101.png"/><Relationship Id="rId21" Type="http://schemas.openxmlformats.org/officeDocument/2006/relationships/image" Target="../media/image92.png"/><Relationship Id="rId23" Type="http://schemas.openxmlformats.org/officeDocument/2006/relationships/image" Target="../media/image97.png"/><Relationship Id="rId1" Type="http://schemas.openxmlformats.org/officeDocument/2006/relationships/slideLayout" Target="../slideLayouts/slideLayout47.xml"/><Relationship Id="rId2" Type="http://schemas.openxmlformats.org/officeDocument/2006/relationships/notesSlide" Target="../notesSlides/notesSlide5.xml"/><Relationship Id="rId3" Type="http://schemas.openxmlformats.org/officeDocument/2006/relationships/image" Target="../media/image75.png"/><Relationship Id="rId4" Type="http://schemas.openxmlformats.org/officeDocument/2006/relationships/image" Target="../media/image78.png"/><Relationship Id="rId9" Type="http://schemas.openxmlformats.org/officeDocument/2006/relationships/image" Target="../media/image90.jpg"/><Relationship Id="rId5" Type="http://schemas.openxmlformats.org/officeDocument/2006/relationships/image" Target="../media/image76.png"/><Relationship Id="rId6" Type="http://schemas.openxmlformats.org/officeDocument/2006/relationships/image" Target="../media/image72.jpg"/><Relationship Id="rId7" Type="http://schemas.openxmlformats.org/officeDocument/2006/relationships/image" Target="../media/image81.png"/><Relationship Id="rId8" Type="http://schemas.openxmlformats.org/officeDocument/2006/relationships/image" Target="../media/image82.png"/><Relationship Id="rId11" Type="http://schemas.openxmlformats.org/officeDocument/2006/relationships/image" Target="../media/image84.png"/><Relationship Id="rId10" Type="http://schemas.openxmlformats.org/officeDocument/2006/relationships/image" Target="../media/image91.png"/><Relationship Id="rId13" Type="http://schemas.openxmlformats.org/officeDocument/2006/relationships/image" Target="../media/image100.jpg"/><Relationship Id="rId12" Type="http://schemas.openxmlformats.org/officeDocument/2006/relationships/image" Target="../media/image83.png"/><Relationship Id="rId15" Type="http://schemas.openxmlformats.org/officeDocument/2006/relationships/image" Target="../media/image106.jpg"/><Relationship Id="rId14" Type="http://schemas.openxmlformats.org/officeDocument/2006/relationships/image" Target="../media/image105.png"/><Relationship Id="rId17" Type="http://schemas.openxmlformats.org/officeDocument/2006/relationships/image" Target="../media/image85.png"/><Relationship Id="rId16" Type="http://schemas.openxmlformats.org/officeDocument/2006/relationships/image" Target="../media/image98.png"/><Relationship Id="rId19" Type="http://schemas.openxmlformats.org/officeDocument/2006/relationships/image" Target="../media/image88.png"/><Relationship Id="rId18" Type="http://schemas.openxmlformats.org/officeDocument/2006/relationships/image" Target="../media/image9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6.xml"/><Relationship Id="rId3" Type="http://schemas.openxmlformats.org/officeDocument/2006/relationships/image" Target="../media/image13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8.xml"/><Relationship Id="rId3" Type="http://schemas.openxmlformats.org/officeDocument/2006/relationships/image" Target="../media/image112.jpg"/><Relationship Id="rId4" Type="http://schemas.openxmlformats.org/officeDocument/2006/relationships/image" Target="../media/image93.jpg"/><Relationship Id="rId9" Type="http://schemas.openxmlformats.org/officeDocument/2006/relationships/image" Target="../media/image109.jpg"/><Relationship Id="rId5" Type="http://schemas.openxmlformats.org/officeDocument/2006/relationships/image" Target="../media/image103.jpg"/><Relationship Id="rId6" Type="http://schemas.openxmlformats.org/officeDocument/2006/relationships/image" Target="../media/image94.jpg"/><Relationship Id="rId7" Type="http://schemas.openxmlformats.org/officeDocument/2006/relationships/image" Target="../media/image107.jpg"/><Relationship Id="rId8" Type="http://schemas.openxmlformats.org/officeDocument/2006/relationships/image" Target="../media/image96.jpg"/><Relationship Id="rId11" Type="http://schemas.openxmlformats.org/officeDocument/2006/relationships/image" Target="../media/image123.jpg"/><Relationship Id="rId10" Type="http://schemas.openxmlformats.org/officeDocument/2006/relationships/image" Target="../media/image110.jpg"/><Relationship Id="rId13" Type="http://schemas.openxmlformats.org/officeDocument/2006/relationships/image" Target="../media/image108.jpg"/><Relationship Id="rId12" Type="http://schemas.openxmlformats.org/officeDocument/2006/relationships/image" Target="../media/image104.jpg"/><Relationship Id="rId15" Type="http://schemas.openxmlformats.org/officeDocument/2006/relationships/image" Target="../media/image118.jpg"/><Relationship Id="rId14" Type="http://schemas.openxmlformats.org/officeDocument/2006/relationships/image" Target="../media/image119.jpg"/><Relationship Id="rId17" Type="http://schemas.openxmlformats.org/officeDocument/2006/relationships/image" Target="../media/image114.jpg"/><Relationship Id="rId16" Type="http://schemas.openxmlformats.org/officeDocument/2006/relationships/image" Target="../media/image111.jpg"/><Relationship Id="rId19" Type="http://schemas.openxmlformats.org/officeDocument/2006/relationships/image" Target="../media/image128.png"/><Relationship Id="rId18" Type="http://schemas.openxmlformats.org/officeDocument/2006/relationships/image" Target="../media/image12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65"/>
          <p:cNvSpPr/>
          <p:nvPr/>
        </p:nvSpPr>
        <p:spPr>
          <a:xfrm>
            <a:off x="-7950" y="3655175"/>
            <a:ext cx="6954300" cy="1218600"/>
          </a:xfrm>
          <a:prstGeom prst="rect">
            <a:avLst/>
          </a:prstGeom>
          <a:solidFill>
            <a:srgbClr val="DBF2F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ed Hat Text"/>
              <a:ea typeface="Red Hat Text"/>
              <a:cs typeface="Red Hat Text"/>
              <a:sym typeface="Red Hat Text"/>
            </a:endParaRPr>
          </a:p>
        </p:txBody>
      </p:sp>
      <p:sp>
        <p:nvSpPr>
          <p:cNvPr id="467" name="Google Shape;467;p65"/>
          <p:cNvSpPr txBox="1"/>
          <p:nvPr>
            <p:ph type="title"/>
          </p:nvPr>
        </p:nvSpPr>
        <p:spPr>
          <a:xfrm>
            <a:off x="732502" y="2552746"/>
            <a:ext cx="5649900" cy="734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2025 Sponsorship</a:t>
            </a:r>
            <a:endParaRPr/>
          </a:p>
          <a:p>
            <a:pPr indent="0" lvl="0" marL="0" rtl="0" algn="l">
              <a:spcBef>
                <a:spcPts val="0"/>
              </a:spcBef>
              <a:spcAft>
                <a:spcPts val="0"/>
              </a:spcAft>
              <a:buNone/>
            </a:pPr>
            <a:r>
              <a:rPr lang="en"/>
              <a:t>Prospectus</a:t>
            </a:r>
            <a:endParaRPr/>
          </a:p>
        </p:txBody>
      </p:sp>
      <p:sp>
        <p:nvSpPr>
          <p:cNvPr id="468" name="Google Shape;468;p65"/>
          <p:cNvSpPr txBox="1"/>
          <p:nvPr>
            <p:ph idx="3" type="subTitle"/>
          </p:nvPr>
        </p:nvSpPr>
        <p:spPr>
          <a:xfrm>
            <a:off x="732500" y="3885175"/>
            <a:ext cx="6213900" cy="625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sz="1700"/>
              <a:t>EMEA</a:t>
            </a:r>
            <a:endParaRPr b="1" sz="1700"/>
          </a:p>
          <a:p>
            <a:pPr indent="0" lvl="0" marL="0" rtl="0" algn="l">
              <a:spcBef>
                <a:spcPts val="0"/>
              </a:spcBef>
              <a:spcAft>
                <a:spcPts val="0"/>
              </a:spcAft>
              <a:buNone/>
            </a:pPr>
            <a:r>
              <a:rPr lang="en" sz="1200"/>
              <a:t>Opatija | London | Madrid | Copenhagen | Johannesburg | Stockholm | Utrecht | Brussels | Warsaw | Helsinki | Paris | Rome | Riyadh | Darmstadt | Istanbul | Zurich | Dubai  </a:t>
            </a:r>
            <a:endParaRPr sz="1200"/>
          </a:p>
          <a:p>
            <a:pPr indent="0" lvl="0" marL="0" rtl="0" algn="l">
              <a:spcBef>
                <a:spcPts val="0"/>
              </a:spcBef>
              <a:spcAft>
                <a:spcPts val="0"/>
              </a:spcAft>
              <a:buNone/>
            </a:pPr>
            <a:r>
              <a:t/>
            </a:r>
            <a:endParaRPr b="1" sz="1500"/>
          </a:p>
        </p:txBody>
      </p:sp>
      <p:sp>
        <p:nvSpPr>
          <p:cNvPr id="469" name="Google Shape;469;p65"/>
          <p:cNvSpPr/>
          <p:nvPr/>
        </p:nvSpPr>
        <p:spPr>
          <a:xfrm>
            <a:off x="570125" y="437925"/>
            <a:ext cx="3883500" cy="1218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ed Hat Text"/>
              <a:ea typeface="Red Hat Text"/>
              <a:cs typeface="Red Hat Text"/>
              <a:sym typeface="Red Hat Text"/>
            </a:endParaRPr>
          </a:p>
        </p:txBody>
      </p:sp>
      <p:pic>
        <p:nvPicPr>
          <p:cNvPr id="470" name="Google Shape;470;p65"/>
          <p:cNvPicPr preferRelativeResize="0"/>
          <p:nvPr/>
        </p:nvPicPr>
        <p:blipFill>
          <a:blip r:embed="rId3">
            <a:alphaModFix/>
          </a:blip>
          <a:stretch>
            <a:fillRect/>
          </a:stretch>
        </p:blipFill>
        <p:spPr>
          <a:xfrm>
            <a:off x="732595" y="628898"/>
            <a:ext cx="1294576" cy="102762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p74"/>
          <p:cNvSpPr txBox="1"/>
          <p:nvPr/>
        </p:nvSpPr>
        <p:spPr>
          <a:xfrm>
            <a:off x="465850" y="139325"/>
            <a:ext cx="53751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solidFill>
                  <a:schemeClr val="accent1"/>
                </a:solidFill>
                <a:latin typeface="Red Hat Display"/>
                <a:ea typeface="Red Hat Display"/>
                <a:cs typeface="Red Hat Display"/>
                <a:sym typeface="Red Hat Display"/>
              </a:rPr>
              <a:t>Sponsorship packages overview</a:t>
            </a:r>
            <a:endParaRPr sz="2300">
              <a:solidFill>
                <a:schemeClr val="accent1"/>
              </a:solidFill>
              <a:latin typeface="Red Hat Display"/>
              <a:ea typeface="Red Hat Display"/>
              <a:cs typeface="Red Hat Display"/>
              <a:sym typeface="Red Hat Display"/>
            </a:endParaRPr>
          </a:p>
        </p:txBody>
      </p:sp>
      <p:sp>
        <p:nvSpPr>
          <p:cNvPr id="603" name="Google Shape;603;p74"/>
          <p:cNvSpPr txBox="1"/>
          <p:nvPr/>
        </p:nvSpPr>
        <p:spPr>
          <a:xfrm>
            <a:off x="465850" y="600700"/>
            <a:ext cx="4530300" cy="400200"/>
          </a:xfrm>
          <a:prstGeom prst="rect">
            <a:avLst/>
          </a:prstGeom>
          <a:noFill/>
          <a:ln>
            <a:noFill/>
          </a:ln>
        </p:spPr>
        <p:txBody>
          <a:bodyPr anchorCtr="0" anchor="t" bIns="91425" lIns="91425" spcFirstLastPara="1" rIns="91425" wrap="square" tIns="91425">
            <a:spAutoFit/>
          </a:bodyPr>
          <a:lstStyle/>
          <a:p>
            <a:pPr indent="0" lvl="0" marL="0" rtl="0" algn="l">
              <a:lnSpc>
                <a:spcPct val="135000"/>
              </a:lnSpc>
              <a:spcBef>
                <a:spcPts val="0"/>
              </a:spcBef>
              <a:spcAft>
                <a:spcPts val="0"/>
              </a:spcAft>
              <a:buNone/>
            </a:pPr>
            <a:r>
              <a:t/>
            </a:r>
            <a:endParaRPr i="1">
              <a:solidFill>
                <a:srgbClr val="1D0C35"/>
              </a:solidFill>
              <a:latin typeface="Red Hat Text"/>
              <a:ea typeface="Red Hat Text"/>
              <a:cs typeface="Red Hat Text"/>
              <a:sym typeface="Red Hat Text"/>
            </a:endParaRPr>
          </a:p>
        </p:txBody>
      </p:sp>
      <p:sp>
        <p:nvSpPr>
          <p:cNvPr id="604" name="Google Shape;604;p74"/>
          <p:cNvSpPr txBox="1"/>
          <p:nvPr/>
        </p:nvSpPr>
        <p:spPr>
          <a:xfrm>
            <a:off x="580000" y="4071775"/>
            <a:ext cx="5474400" cy="78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900">
                <a:solidFill>
                  <a:schemeClr val="accent1"/>
                </a:solidFill>
                <a:latin typeface="Red Hat Text"/>
                <a:ea typeface="Red Hat Text"/>
                <a:cs typeface="Red Hat Text"/>
                <a:sym typeface="Red Hat Text"/>
              </a:rPr>
              <a:t>Number</a:t>
            </a:r>
            <a:r>
              <a:rPr b="1" i="1" lang="en" sz="900">
                <a:solidFill>
                  <a:srgbClr val="1D0C35"/>
                </a:solidFill>
                <a:latin typeface="Red Hat Text"/>
                <a:ea typeface="Red Hat Text"/>
                <a:cs typeface="Red Hat Text"/>
                <a:sym typeface="Red Hat Text"/>
              </a:rPr>
              <a:t> next to price</a:t>
            </a:r>
            <a:r>
              <a:rPr i="1" lang="en" sz="900">
                <a:solidFill>
                  <a:srgbClr val="1D0C35"/>
                </a:solidFill>
                <a:latin typeface="Red Hat Text"/>
                <a:ea typeface="Red Hat Text"/>
                <a:cs typeface="Red Hat Text"/>
                <a:sym typeface="Red Hat Text"/>
              </a:rPr>
              <a:t> represents the </a:t>
            </a:r>
            <a:r>
              <a:rPr i="1" lang="en" sz="900" u="sng">
                <a:solidFill>
                  <a:srgbClr val="1D0C35"/>
                </a:solidFill>
                <a:latin typeface="Red Hat Text"/>
                <a:ea typeface="Red Hat Text"/>
                <a:cs typeface="Red Hat Text"/>
                <a:sym typeface="Red Hat Text"/>
              </a:rPr>
              <a:t>quantity of packages</a:t>
            </a:r>
            <a:r>
              <a:rPr i="1" lang="en" sz="900">
                <a:solidFill>
                  <a:srgbClr val="1D0C35"/>
                </a:solidFill>
                <a:latin typeface="Red Hat Text"/>
                <a:ea typeface="Red Hat Text"/>
                <a:cs typeface="Red Hat Text"/>
                <a:sym typeface="Red Hat Text"/>
              </a:rPr>
              <a:t>. </a:t>
            </a:r>
            <a:endParaRPr i="1" sz="900">
              <a:solidFill>
                <a:srgbClr val="1D0C35"/>
              </a:solidFill>
              <a:latin typeface="Red Hat Text"/>
              <a:ea typeface="Red Hat Text"/>
              <a:cs typeface="Red Hat Text"/>
              <a:sym typeface="Red Hat Text"/>
            </a:endParaRPr>
          </a:p>
          <a:p>
            <a:pPr indent="0" lvl="0" marL="0" rtl="0" algn="l">
              <a:spcBef>
                <a:spcPts val="0"/>
              </a:spcBef>
              <a:spcAft>
                <a:spcPts val="0"/>
              </a:spcAft>
              <a:buNone/>
            </a:pPr>
            <a:r>
              <a:rPr i="1" lang="en" sz="900">
                <a:solidFill>
                  <a:srgbClr val="1D0C35"/>
                </a:solidFill>
                <a:latin typeface="Red Hat Text"/>
                <a:ea typeface="Red Hat Text"/>
                <a:cs typeface="Red Hat Text"/>
                <a:sym typeface="Red Hat Text"/>
              </a:rPr>
              <a:t>Please contact us as soon as possible to secure your </a:t>
            </a:r>
            <a:r>
              <a:rPr i="1" lang="en" sz="900">
                <a:solidFill>
                  <a:srgbClr val="1D0C35"/>
                </a:solidFill>
                <a:latin typeface="Red Hat Text"/>
                <a:ea typeface="Red Hat Text"/>
                <a:cs typeface="Red Hat Text"/>
                <a:sym typeface="Red Hat Text"/>
              </a:rPr>
              <a:t>preferred</a:t>
            </a:r>
            <a:r>
              <a:rPr i="1" lang="en" sz="900">
                <a:solidFill>
                  <a:srgbClr val="1D0C35"/>
                </a:solidFill>
                <a:latin typeface="Red Hat Text"/>
                <a:ea typeface="Red Hat Text"/>
                <a:cs typeface="Red Hat Text"/>
                <a:sym typeface="Red Hat Text"/>
              </a:rPr>
              <a:t> package level to avoid </a:t>
            </a:r>
            <a:r>
              <a:rPr i="1" lang="en" sz="900">
                <a:solidFill>
                  <a:srgbClr val="1D0C35"/>
                </a:solidFill>
                <a:latin typeface="Red Hat Text"/>
                <a:ea typeface="Red Hat Text"/>
                <a:cs typeface="Red Hat Text"/>
                <a:sym typeface="Red Hat Text"/>
              </a:rPr>
              <a:t>disappointment</a:t>
            </a:r>
            <a:r>
              <a:rPr i="1" lang="en" sz="900">
                <a:solidFill>
                  <a:srgbClr val="1D0C35"/>
                </a:solidFill>
                <a:latin typeface="Red Hat Text"/>
                <a:ea typeface="Red Hat Text"/>
                <a:cs typeface="Red Hat Text"/>
                <a:sym typeface="Red Hat Text"/>
              </a:rPr>
              <a:t>. </a:t>
            </a:r>
            <a:endParaRPr i="1" sz="900">
              <a:solidFill>
                <a:srgbClr val="1D0C35"/>
              </a:solidFill>
              <a:latin typeface="Red Hat Text"/>
              <a:ea typeface="Red Hat Text"/>
              <a:cs typeface="Red Hat Text"/>
              <a:sym typeface="Red Hat Text"/>
            </a:endParaRPr>
          </a:p>
          <a:p>
            <a:pPr indent="0" lvl="0" marL="0" rtl="0" algn="l">
              <a:spcBef>
                <a:spcPts val="0"/>
              </a:spcBef>
              <a:spcAft>
                <a:spcPts val="0"/>
              </a:spcAft>
              <a:buNone/>
            </a:pPr>
            <a:r>
              <a:rPr i="1" lang="en" sz="900">
                <a:solidFill>
                  <a:srgbClr val="1D0C35"/>
                </a:solidFill>
                <a:latin typeface="Red Hat Text"/>
                <a:ea typeface="Red Hat Text"/>
                <a:cs typeface="Red Hat Text"/>
                <a:sym typeface="Red Hat Text"/>
              </a:rPr>
              <a:t>Envelope symbol represents packages which are by </a:t>
            </a:r>
            <a:r>
              <a:rPr i="1" lang="en" sz="900">
                <a:solidFill>
                  <a:srgbClr val="1D0C35"/>
                </a:solidFill>
                <a:latin typeface="Red Hat Text"/>
                <a:ea typeface="Red Hat Text"/>
                <a:cs typeface="Red Hat Text"/>
                <a:sym typeface="Red Hat Text"/>
              </a:rPr>
              <a:t>invitation</a:t>
            </a:r>
            <a:r>
              <a:rPr i="1" lang="en" sz="900">
                <a:solidFill>
                  <a:srgbClr val="1D0C35"/>
                </a:solidFill>
                <a:latin typeface="Red Hat Text"/>
                <a:ea typeface="Red Hat Text"/>
                <a:cs typeface="Red Hat Text"/>
                <a:sym typeface="Red Hat Text"/>
              </a:rPr>
              <a:t> only.</a:t>
            </a:r>
            <a:endParaRPr i="1" sz="900">
              <a:solidFill>
                <a:srgbClr val="1D0C35"/>
              </a:solidFill>
              <a:latin typeface="Red Hat Text"/>
              <a:ea typeface="Red Hat Text"/>
              <a:cs typeface="Red Hat Text"/>
              <a:sym typeface="Red Hat Text"/>
            </a:endParaRPr>
          </a:p>
          <a:p>
            <a:pPr indent="0" lvl="0" marL="0" rtl="0" algn="l">
              <a:spcBef>
                <a:spcPts val="0"/>
              </a:spcBef>
              <a:spcAft>
                <a:spcPts val="0"/>
              </a:spcAft>
              <a:buNone/>
            </a:pPr>
            <a:r>
              <a:rPr i="1" lang="en" sz="900">
                <a:solidFill>
                  <a:srgbClr val="1D0C35"/>
                </a:solidFill>
                <a:latin typeface="Red Hat Text"/>
                <a:ea typeface="Red Hat Text"/>
                <a:cs typeface="Red Hat Text"/>
                <a:sym typeface="Red Hat Text"/>
              </a:rPr>
              <a:t>All diamond packages are by invitation only. </a:t>
            </a:r>
            <a:endParaRPr i="1" sz="900">
              <a:solidFill>
                <a:srgbClr val="1D0C35"/>
              </a:solidFill>
              <a:latin typeface="Red Hat Text"/>
              <a:ea typeface="Red Hat Text"/>
              <a:cs typeface="Red Hat Text"/>
              <a:sym typeface="Red Hat Text"/>
            </a:endParaRPr>
          </a:p>
          <a:p>
            <a:pPr indent="0" lvl="0" marL="0" rtl="0" algn="l">
              <a:spcBef>
                <a:spcPts val="0"/>
              </a:spcBef>
              <a:spcAft>
                <a:spcPts val="0"/>
              </a:spcAft>
              <a:buNone/>
            </a:pPr>
            <a:r>
              <a:t/>
            </a:r>
            <a:endParaRPr i="1" sz="900">
              <a:solidFill>
                <a:srgbClr val="1D0C35"/>
              </a:solidFill>
              <a:latin typeface="Red Hat Text"/>
              <a:ea typeface="Red Hat Text"/>
              <a:cs typeface="Red Hat Text"/>
              <a:sym typeface="Red Hat Text"/>
            </a:endParaRPr>
          </a:p>
          <a:p>
            <a:pPr indent="0" lvl="0" marL="0" rtl="0" algn="l">
              <a:spcBef>
                <a:spcPts val="0"/>
              </a:spcBef>
              <a:spcAft>
                <a:spcPts val="0"/>
              </a:spcAft>
              <a:buNone/>
            </a:pPr>
            <a:r>
              <a:t/>
            </a:r>
            <a:endParaRPr sz="1000">
              <a:solidFill>
                <a:srgbClr val="1D0C35"/>
              </a:solidFill>
              <a:latin typeface="Red Hat Text"/>
              <a:ea typeface="Red Hat Text"/>
              <a:cs typeface="Red Hat Text"/>
              <a:sym typeface="Red Hat Text"/>
            </a:endParaRPr>
          </a:p>
        </p:txBody>
      </p:sp>
      <p:sp>
        <p:nvSpPr>
          <p:cNvPr id="605" name="Google Shape;605;p74"/>
          <p:cNvSpPr txBox="1"/>
          <p:nvPr/>
        </p:nvSpPr>
        <p:spPr>
          <a:xfrm>
            <a:off x="6054275" y="2416000"/>
            <a:ext cx="318600" cy="53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rgbClr val="1D0C35"/>
              </a:solidFill>
              <a:latin typeface="Red Hat Text"/>
              <a:ea typeface="Red Hat Text"/>
              <a:cs typeface="Red Hat Text"/>
              <a:sym typeface="Red Hat Text"/>
            </a:endParaRPr>
          </a:p>
        </p:txBody>
      </p:sp>
      <p:pic>
        <p:nvPicPr>
          <p:cNvPr id="606" name="Google Shape;606;p74" title="Summit connects (7).png"/>
          <p:cNvPicPr preferRelativeResize="0"/>
          <p:nvPr/>
        </p:nvPicPr>
        <p:blipFill rotWithShape="1">
          <a:blip r:embed="rId3">
            <a:alphaModFix/>
          </a:blip>
          <a:srcRect b="0" l="0" r="0" t="9206"/>
          <a:stretch/>
        </p:blipFill>
        <p:spPr>
          <a:xfrm>
            <a:off x="2171900" y="600700"/>
            <a:ext cx="6972101" cy="35605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p75"/>
          <p:cNvSpPr/>
          <p:nvPr/>
        </p:nvSpPr>
        <p:spPr>
          <a:xfrm>
            <a:off x="89925" y="1973275"/>
            <a:ext cx="1818300" cy="26577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2" name="Google Shape;612;p75"/>
          <p:cNvSpPr txBox="1"/>
          <p:nvPr>
            <p:ph type="title"/>
          </p:nvPr>
        </p:nvSpPr>
        <p:spPr>
          <a:xfrm>
            <a:off x="476820" y="1141227"/>
            <a:ext cx="1377300" cy="3135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600"/>
              <a:buNone/>
            </a:pPr>
            <a:r>
              <a:rPr lang="en" sz="1900"/>
              <a:t>Diamond</a:t>
            </a:r>
            <a:endParaRPr sz="900"/>
          </a:p>
          <a:p>
            <a:pPr indent="0" lvl="0" marL="0" rtl="0" algn="l">
              <a:lnSpc>
                <a:spcPct val="100000"/>
              </a:lnSpc>
              <a:spcBef>
                <a:spcPts val="0"/>
              </a:spcBef>
              <a:spcAft>
                <a:spcPts val="0"/>
              </a:spcAft>
              <a:buSzPts val="2600"/>
              <a:buNone/>
            </a:pPr>
            <a:r>
              <a:rPr lang="en" sz="900">
                <a:solidFill>
                  <a:schemeClr val="accent1"/>
                </a:solidFill>
              </a:rPr>
              <a:t>(by invitation only)</a:t>
            </a:r>
            <a:endParaRPr sz="900">
              <a:solidFill>
                <a:schemeClr val="accent1"/>
              </a:solidFill>
            </a:endParaRPr>
          </a:p>
        </p:txBody>
      </p:sp>
      <p:sp>
        <p:nvSpPr>
          <p:cNvPr id="613" name="Google Shape;613;p75"/>
          <p:cNvSpPr txBox="1"/>
          <p:nvPr>
            <p:ph idx="12" type="sldNum"/>
          </p:nvPr>
        </p:nvSpPr>
        <p:spPr>
          <a:xfrm>
            <a:off x="-548119" y="4627167"/>
            <a:ext cx="548700" cy="107700"/>
          </a:xfrm>
          <a:prstGeom prst="rect">
            <a:avLst/>
          </a:prstGeom>
          <a:noFill/>
          <a:ln>
            <a:noFill/>
          </a:ln>
        </p:spPr>
        <p:txBody>
          <a:bodyPr anchorCtr="0" anchor="b" bIns="0" lIns="0" spcFirstLastPara="1" rIns="0" wrap="square" tIns="0">
            <a:noAutofit/>
          </a:bodyPr>
          <a:lstStyle/>
          <a:p>
            <a:pPr indent="0" lvl="0" marL="0" rtl="0" algn="ctr">
              <a:lnSpc>
                <a:spcPct val="100000"/>
              </a:lnSpc>
              <a:spcBef>
                <a:spcPts val="0"/>
              </a:spcBef>
              <a:spcAft>
                <a:spcPts val="0"/>
              </a:spcAft>
              <a:buClr>
                <a:srgbClr val="000000"/>
              </a:buClr>
              <a:buSzPts val="600"/>
              <a:buFont typeface="Arial"/>
              <a:buNone/>
            </a:pPr>
            <a:fld id="{00000000-1234-1234-1234-123412341234}" type="slidenum">
              <a:rPr lang="en"/>
              <a:t>‹#›</a:t>
            </a:fld>
            <a:endParaRPr/>
          </a:p>
        </p:txBody>
      </p:sp>
      <p:pic>
        <p:nvPicPr>
          <p:cNvPr id="614" name="Google Shape;614;p75"/>
          <p:cNvPicPr preferRelativeResize="0"/>
          <p:nvPr/>
        </p:nvPicPr>
        <p:blipFill rotWithShape="1">
          <a:blip r:embed="rId3">
            <a:alphaModFix/>
          </a:blip>
          <a:srcRect b="0" l="0" r="0" t="0"/>
          <a:stretch/>
        </p:blipFill>
        <p:spPr>
          <a:xfrm>
            <a:off x="89152" y="1206747"/>
            <a:ext cx="340712" cy="387137"/>
          </a:xfrm>
          <a:prstGeom prst="rect">
            <a:avLst/>
          </a:prstGeom>
          <a:noFill/>
          <a:ln>
            <a:noFill/>
          </a:ln>
        </p:spPr>
      </p:pic>
      <p:pic>
        <p:nvPicPr>
          <p:cNvPr id="615" name="Google Shape;615;p75"/>
          <p:cNvPicPr preferRelativeResize="0"/>
          <p:nvPr/>
        </p:nvPicPr>
        <p:blipFill rotWithShape="1">
          <a:blip r:embed="rId4">
            <a:alphaModFix/>
          </a:blip>
          <a:srcRect b="0" l="0" r="0" t="0"/>
          <a:stretch/>
        </p:blipFill>
        <p:spPr>
          <a:xfrm>
            <a:off x="147653" y="2791069"/>
            <a:ext cx="340721" cy="340717"/>
          </a:xfrm>
          <a:prstGeom prst="rect">
            <a:avLst/>
          </a:prstGeom>
          <a:noFill/>
          <a:ln>
            <a:noFill/>
          </a:ln>
        </p:spPr>
      </p:pic>
      <p:pic>
        <p:nvPicPr>
          <p:cNvPr id="616" name="Google Shape;616;p75"/>
          <p:cNvPicPr preferRelativeResize="0"/>
          <p:nvPr/>
        </p:nvPicPr>
        <p:blipFill rotWithShape="1">
          <a:blip r:embed="rId5">
            <a:alphaModFix/>
          </a:blip>
          <a:srcRect b="0" l="0" r="0" t="0"/>
          <a:stretch/>
        </p:blipFill>
        <p:spPr>
          <a:xfrm>
            <a:off x="147653" y="3595771"/>
            <a:ext cx="340721" cy="340718"/>
          </a:xfrm>
          <a:prstGeom prst="rect">
            <a:avLst/>
          </a:prstGeom>
          <a:noFill/>
          <a:ln>
            <a:noFill/>
          </a:ln>
        </p:spPr>
      </p:pic>
      <p:sp>
        <p:nvSpPr>
          <p:cNvPr id="617" name="Google Shape;617;p75"/>
          <p:cNvSpPr txBox="1"/>
          <p:nvPr/>
        </p:nvSpPr>
        <p:spPr>
          <a:xfrm>
            <a:off x="583402" y="2820060"/>
            <a:ext cx="1114200" cy="359400"/>
          </a:xfrm>
          <a:prstGeom prst="rect">
            <a:avLst/>
          </a:prstGeom>
          <a:noFill/>
          <a:ln>
            <a:noFill/>
          </a:ln>
        </p:spPr>
        <p:txBody>
          <a:bodyPr anchorCtr="0" anchor="t" bIns="91425" lIns="0" spcFirstLastPara="1" rIns="91425" wrap="square" tIns="0">
            <a:spAutoFit/>
          </a:bodyPr>
          <a:lstStyle/>
          <a:p>
            <a:pPr indent="0" lvl="0" marL="0" marR="0" rtl="0" algn="l">
              <a:lnSpc>
                <a:spcPct val="115000"/>
              </a:lnSpc>
              <a:spcBef>
                <a:spcPts val="0"/>
              </a:spcBef>
              <a:spcAft>
                <a:spcPts val="0"/>
              </a:spcAft>
              <a:buClr>
                <a:srgbClr val="000000"/>
              </a:buClr>
              <a:buSzPts val="900"/>
              <a:buFont typeface="Arial"/>
              <a:buNone/>
            </a:pPr>
            <a:r>
              <a:rPr b="1" lang="en" sz="900">
                <a:solidFill>
                  <a:schemeClr val="dk1"/>
                </a:solidFill>
                <a:latin typeface="Red Hat Display"/>
                <a:ea typeface="Red Hat Display"/>
                <a:cs typeface="Red Hat Display"/>
                <a:sym typeface="Red Hat Display"/>
              </a:rPr>
              <a:t> </a:t>
            </a:r>
            <a:r>
              <a:rPr b="1" i="0" lang="en" sz="900" u="none" cap="none" strike="noStrike">
                <a:solidFill>
                  <a:schemeClr val="dk1"/>
                </a:solidFill>
                <a:latin typeface="Red Hat Display"/>
                <a:ea typeface="Red Hat Display"/>
                <a:cs typeface="Red Hat Display"/>
                <a:sym typeface="Red Hat Display"/>
              </a:rPr>
              <a:t>Breakout session</a:t>
            </a:r>
            <a:endParaRPr b="1" i="0" sz="900" u="none" cap="none" strike="noStrike">
              <a:solidFill>
                <a:schemeClr val="dk1"/>
              </a:solidFill>
              <a:latin typeface="Red Hat Display"/>
              <a:ea typeface="Red Hat Display"/>
              <a:cs typeface="Red Hat Display"/>
              <a:sym typeface="Red Hat Display"/>
            </a:endParaRPr>
          </a:p>
          <a:p>
            <a:pPr indent="0" lvl="0" marL="0" marR="0" rtl="0" algn="l">
              <a:lnSpc>
                <a:spcPct val="115000"/>
              </a:lnSpc>
              <a:spcBef>
                <a:spcPts val="0"/>
              </a:spcBef>
              <a:spcAft>
                <a:spcPts val="0"/>
              </a:spcAft>
              <a:buClr>
                <a:srgbClr val="000000"/>
              </a:buClr>
              <a:buSzPts val="700"/>
              <a:buFont typeface="Arial"/>
              <a:buNone/>
            </a:pPr>
            <a:r>
              <a:t/>
            </a:r>
            <a:endParaRPr b="1" sz="700">
              <a:solidFill>
                <a:schemeClr val="dk1"/>
              </a:solidFill>
              <a:latin typeface="Red Hat Display"/>
              <a:ea typeface="Red Hat Display"/>
              <a:cs typeface="Red Hat Display"/>
              <a:sym typeface="Red Hat Display"/>
            </a:endParaRPr>
          </a:p>
        </p:txBody>
      </p:sp>
      <p:sp>
        <p:nvSpPr>
          <p:cNvPr id="618" name="Google Shape;618;p75"/>
          <p:cNvSpPr txBox="1"/>
          <p:nvPr/>
        </p:nvSpPr>
        <p:spPr>
          <a:xfrm>
            <a:off x="583050" y="4067663"/>
            <a:ext cx="1325100" cy="231000"/>
          </a:xfrm>
          <a:prstGeom prst="rect">
            <a:avLst/>
          </a:prstGeom>
          <a:noFill/>
          <a:ln>
            <a:noFill/>
          </a:ln>
        </p:spPr>
        <p:txBody>
          <a:bodyPr anchorCtr="0" anchor="t" bIns="91425" lIns="0" spcFirstLastPara="1" rIns="91425" wrap="square" tIns="0">
            <a:spAutoFit/>
          </a:bodyPr>
          <a:lstStyle/>
          <a:p>
            <a:pPr indent="0" lvl="0" marL="0" marR="0" rtl="0" algn="l">
              <a:lnSpc>
                <a:spcPct val="115000"/>
              </a:lnSpc>
              <a:spcBef>
                <a:spcPts val="0"/>
              </a:spcBef>
              <a:spcAft>
                <a:spcPts val="0"/>
              </a:spcAft>
              <a:buClr>
                <a:srgbClr val="000000"/>
              </a:buClr>
              <a:buSzPts val="900"/>
              <a:buFont typeface="Arial"/>
              <a:buNone/>
            </a:pPr>
            <a:r>
              <a:rPr b="1" lang="en" sz="900">
                <a:solidFill>
                  <a:schemeClr val="dk1"/>
                </a:solidFill>
                <a:latin typeface="Red Hat Display"/>
                <a:ea typeface="Red Hat Display"/>
                <a:cs typeface="Red Hat Display"/>
                <a:sym typeface="Red Hat Display"/>
              </a:rPr>
              <a:t>Lead capturing device</a:t>
            </a:r>
            <a:endParaRPr b="0" i="0" sz="1500" u="none" cap="none" strike="noStrike">
              <a:solidFill>
                <a:srgbClr val="000000"/>
              </a:solidFill>
              <a:latin typeface="Arial"/>
              <a:ea typeface="Arial"/>
              <a:cs typeface="Arial"/>
              <a:sym typeface="Arial"/>
            </a:endParaRPr>
          </a:p>
        </p:txBody>
      </p:sp>
      <p:sp>
        <p:nvSpPr>
          <p:cNvPr id="619" name="Google Shape;619;p75"/>
          <p:cNvSpPr txBox="1"/>
          <p:nvPr/>
        </p:nvSpPr>
        <p:spPr>
          <a:xfrm>
            <a:off x="583402" y="3686216"/>
            <a:ext cx="1223700" cy="231000"/>
          </a:xfrm>
          <a:prstGeom prst="rect">
            <a:avLst/>
          </a:prstGeom>
          <a:noFill/>
          <a:ln>
            <a:noFill/>
          </a:ln>
        </p:spPr>
        <p:txBody>
          <a:bodyPr anchorCtr="0" anchor="t" bIns="91425" lIns="0" spcFirstLastPara="1" rIns="91425" wrap="square" tIns="0">
            <a:spAutoFit/>
          </a:bodyPr>
          <a:lstStyle/>
          <a:p>
            <a:pPr indent="0" lvl="0" marL="0" marR="0" rtl="0" algn="l">
              <a:lnSpc>
                <a:spcPct val="115000"/>
              </a:lnSpc>
              <a:spcBef>
                <a:spcPts val="0"/>
              </a:spcBef>
              <a:spcAft>
                <a:spcPts val="0"/>
              </a:spcAft>
              <a:buClr>
                <a:srgbClr val="000000"/>
              </a:buClr>
              <a:buSzPts val="900"/>
              <a:buFont typeface="Arial"/>
              <a:buNone/>
            </a:pPr>
            <a:r>
              <a:rPr b="1" i="0" lang="en" sz="900" u="none" cap="none" strike="noStrike">
                <a:solidFill>
                  <a:schemeClr val="dk1"/>
                </a:solidFill>
                <a:latin typeface="Red Hat Display"/>
                <a:ea typeface="Red Hat Display"/>
                <a:cs typeface="Red Hat Display"/>
                <a:sym typeface="Red Hat Display"/>
              </a:rPr>
              <a:t>Booth - </a:t>
            </a:r>
            <a:r>
              <a:rPr b="1" lang="en" sz="900">
                <a:solidFill>
                  <a:schemeClr val="dk1"/>
                </a:solidFill>
                <a:latin typeface="Red Hat Display"/>
                <a:ea typeface="Red Hat Display"/>
                <a:cs typeface="Red Hat Display"/>
                <a:sym typeface="Red Hat Display"/>
              </a:rPr>
              <a:t>Extra Large </a:t>
            </a:r>
            <a:endParaRPr b="0" i="0" sz="2100" u="none" cap="none" strike="noStrike">
              <a:solidFill>
                <a:schemeClr val="accent1"/>
              </a:solidFill>
              <a:latin typeface="Arial"/>
              <a:ea typeface="Arial"/>
              <a:cs typeface="Arial"/>
              <a:sym typeface="Arial"/>
            </a:endParaRPr>
          </a:p>
        </p:txBody>
      </p:sp>
      <p:pic>
        <p:nvPicPr>
          <p:cNvPr id="620" name="Google Shape;620;p75"/>
          <p:cNvPicPr preferRelativeResize="0"/>
          <p:nvPr/>
        </p:nvPicPr>
        <p:blipFill rotWithShape="1">
          <a:blip r:embed="rId6">
            <a:alphaModFix/>
          </a:blip>
          <a:srcRect b="0" l="0" r="0" t="0"/>
          <a:stretch/>
        </p:blipFill>
        <p:spPr>
          <a:xfrm>
            <a:off x="147653" y="4298896"/>
            <a:ext cx="340712" cy="340710"/>
          </a:xfrm>
          <a:prstGeom prst="rect">
            <a:avLst/>
          </a:prstGeom>
          <a:noFill/>
          <a:ln>
            <a:noFill/>
          </a:ln>
        </p:spPr>
      </p:pic>
      <p:sp>
        <p:nvSpPr>
          <p:cNvPr id="621" name="Google Shape;621;p75"/>
          <p:cNvSpPr txBox="1"/>
          <p:nvPr/>
        </p:nvSpPr>
        <p:spPr>
          <a:xfrm>
            <a:off x="583402" y="4398165"/>
            <a:ext cx="1223700" cy="231000"/>
          </a:xfrm>
          <a:prstGeom prst="rect">
            <a:avLst/>
          </a:prstGeom>
          <a:noFill/>
          <a:ln>
            <a:noFill/>
          </a:ln>
        </p:spPr>
        <p:txBody>
          <a:bodyPr anchorCtr="0" anchor="t" bIns="91425" lIns="0" spcFirstLastPara="1" rIns="91425" wrap="square" tIns="0">
            <a:spAutoFit/>
          </a:bodyPr>
          <a:lstStyle/>
          <a:p>
            <a:pPr indent="0" lvl="0" marL="0" marR="0" rtl="0" algn="l">
              <a:lnSpc>
                <a:spcPct val="115000"/>
              </a:lnSpc>
              <a:spcBef>
                <a:spcPts val="0"/>
              </a:spcBef>
              <a:spcAft>
                <a:spcPts val="0"/>
              </a:spcAft>
              <a:buClr>
                <a:srgbClr val="000000"/>
              </a:buClr>
              <a:buSzPts val="900"/>
              <a:buFont typeface="Arial"/>
              <a:buNone/>
            </a:pPr>
            <a:r>
              <a:rPr b="1" lang="en" sz="900">
                <a:solidFill>
                  <a:schemeClr val="accent1"/>
                </a:solidFill>
                <a:latin typeface="Red Hat Display"/>
                <a:ea typeface="Red Hat Display"/>
                <a:cs typeface="Red Hat Display"/>
                <a:sym typeface="Red Hat Display"/>
              </a:rPr>
              <a:t>8 </a:t>
            </a:r>
            <a:r>
              <a:rPr b="1" i="0" lang="en" sz="900" u="none" cap="none" strike="noStrike">
                <a:solidFill>
                  <a:schemeClr val="dk1"/>
                </a:solidFill>
                <a:latin typeface="Red Hat Display"/>
                <a:ea typeface="Red Hat Display"/>
                <a:cs typeface="Red Hat Display"/>
                <a:sym typeface="Red Hat Display"/>
              </a:rPr>
              <a:t> </a:t>
            </a:r>
            <a:r>
              <a:rPr b="1" lang="en" sz="900">
                <a:solidFill>
                  <a:schemeClr val="dk1"/>
                </a:solidFill>
                <a:latin typeface="Red Hat Display"/>
                <a:ea typeface="Red Hat Display"/>
                <a:cs typeface="Red Hat Display"/>
                <a:sym typeface="Red Hat Display"/>
              </a:rPr>
              <a:t>passes</a:t>
            </a:r>
            <a:endParaRPr b="0" i="0" sz="1500" u="none" cap="none" strike="noStrike">
              <a:solidFill>
                <a:srgbClr val="000000"/>
              </a:solidFill>
              <a:latin typeface="Arial"/>
              <a:ea typeface="Arial"/>
              <a:cs typeface="Arial"/>
              <a:sym typeface="Arial"/>
            </a:endParaRPr>
          </a:p>
        </p:txBody>
      </p:sp>
      <p:sp>
        <p:nvSpPr>
          <p:cNvPr id="622" name="Google Shape;622;p75"/>
          <p:cNvSpPr txBox="1"/>
          <p:nvPr>
            <p:ph type="title"/>
          </p:nvPr>
        </p:nvSpPr>
        <p:spPr>
          <a:xfrm>
            <a:off x="2701278" y="1236461"/>
            <a:ext cx="1114200" cy="3135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2600"/>
              <a:buNone/>
            </a:pPr>
            <a:r>
              <a:rPr lang="en" sz="1900"/>
              <a:t>Gold</a:t>
            </a:r>
            <a:endParaRPr sz="1900"/>
          </a:p>
        </p:txBody>
      </p:sp>
      <p:pic>
        <p:nvPicPr>
          <p:cNvPr id="623" name="Google Shape;623;p75"/>
          <p:cNvPicPr preferRelativeResize="0"/>
          <p:nvPr/>
        </p:nvPicPr>
        <p:blipFill rotWithShape="1">
          <a:blip r:embed="rId3">
            <a:alphaModFix/>
          </a:blip>
          <a:srcRect b="0" l="0" r="0" t="0"/>
          <a:stretch/>
        </p:blipFill>
        <p:spPr>
          <a:xfrm>
            <a:off x="2313604" y="1206747"/>
            <a:ext cx="340712" cy="387137"/>
          </a:xfrm>
          <a:prstGeom prst="rect">
            <a:avLst/>
          </a:prstGeom>
          <a:noFill/>
          <a:ln>
            <a:noFill/>
          </a:ln>
        </p:spPr>
      </p:pic>
      <p:sp>
        <p:nvSpPr>
          <p:cNvPr id="624" name="Google Shape;624;p75"/>
          <p:cNvSpPr/>
          <p:nvPr/>
        </p:nvSpPr>
        <p:spPr>
          <a:xfrm>
            <a:off x="1991450" y="1850275"/>
            <a:ext cx="1818300" cy="22173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5" name="Google Shape;625;p75"/>
          <p:cNvSpPr txBox="1"/>
          <p:nvPr>
            <p:ph type="title"/>
          </p:nvPr>
        </p:nvSpPr>
        <p:spPr>
          <a:xfrm>
            <a:off x="4561221" y="1236461"/>
            <a:ext cx="1114200" cy="3135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2600"/>
              <a:buNone/>
            </a:pPr>
            <a:r>
              <a:rPr lang="en" sz="1900"/>
              <a:t>Silver</a:t>
            </a:r>
            <a:r>
              <a:rPr lang="en" sz="1900"/>
              <a:t>+</a:t>
            </a:r>
            <a:endParaRPr sz="1900"/>
          </a:p>
        </p:txBody>
      </p:sp>
      <p:sp>
        <p:nvSpPr>
          <p:cNvPr id="626" name="Google Shape;626;p75"/>
          <p:cNvSpPr/>
          <p:nvPr/>
        </p:nvSpPr>
        <p:spPr>
          <a:xfrm>
            <a:off x="3969175" y="1844350"/>
            <a:ext cx="1818300" cy="20346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sz="900">
              <a:solidFill>
                <a:schemeClr val="dk1"/>
              </a:solidFill>
              <a:latin typeface="Red Hat Display"/>
              <a:ea typeface="Red Hat Display"/>
              <a:cs typeface="Red Hat Display"/>
              <a:sym typeface="Red Hat Display"/>
            </a:endParaRPr>
          </a:p>
        </p:txBody>
      </p:sp>
      <p:pic>
        <p:nvPicPr>
          <p:cNvPr id="627" name="Google Shape;627;p75"/>
          <p:cNvPicPr preferRelativeResize="0"/>
          <p:nvPr/>
        </p:nvPicPr>
        <p:blipFill rotWithShape="1">
          <a:blip r:embed="rId5">
            <a:alphaModFix/>
          </a:blip>
          <a:srcRect b="0" l="0" r="0" t="0"/>
          <a:stretch/>
        </p:blipFill>
        <p:spPr>
          <a:xfrm>
            <a:off x="4067346" y="2577063"/>
            <a:ext cx="340721" cy="340717"/>
          </a:xfrm>
          <a:prstGeom prst="rect">
            <a:avLst/>
          </a:prstGeom>
          <a:noFill/>
          <a:ln>
            <a:noFill/>
          </a:ln>
        </p:spPr>
      </p:pic>
      <p:pic>
        <p:nvPicPr>
          <p:cNvPr id="628" name="Google Shape;628;p75"/>
          <p:cNvPicPr preferRelativeResize="0"/>
          <p:nvPr/>
        </p:nvPicPr>
        <p:blipFill rotWithShape="1">
          <a:blip r:embed="rId7">
            <a:alphaModFix/>
          </a:blip>
          <a:srcRect b="0" l="0" r="0" t="0"/>
          <a:stretch/>
        </p:blipFill>
        <p:spPr>
          <a:xfrm>
            <a:off x="4219754" y="1236461"/>
            <a:ext cx="295689" cy="387120"/>
          </a:xfrm>
          <a:prstGeom prst="rect">
            <a:avLst/>
          </a:prstGeom>
          <a:noFill/>
          <a:ln>
            <a:noFill/>
          </a:ln>
        </p:spPr>
      </p:pic>
      <p:sp>
        <p:nvSpPr>
          <p:cNvPr id="629" name="Google Shape;629;p75"/>
          <p:cNvSpPr txBox="1"/>
          <p:nvPr>
            <p:ph type="title"/>
          </p:nvPr>
        </p:nvSpPr>
        <p:spPr>
          <a:xfrm>
            <a:off x="7952552" y="1236461"/>
            <a:ext cx="1114200" cy="3135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2600"/>
              <a:buNone/>
            </a:pPr>
            <a:r>
              <a:rPr lang="en" sz="1900"/>
              <a:t>Bronze</a:t>
            </a:r>
            <a:endParaRPr sz="1900"/>
          </a:p>
        </p:txBody>
      </p:sp>
      <p:pic>
        <p:nvPicPr>
          <p:cNvPr id="630" name="Google Shape;630;p75"/>
          <p:cNvPicPr preferRelativeResize="0"/>
          <p:nvPr/>
        </p:nvPicPr>
        <p:blipFill rotWithShape="1">
          <a:blip r:embed="rId7">
            <a:alphaModFix/>
          </a:blip>
          <a:srcRect b="0" l="0" r="0" t="0"/>
          <a:stretch/>
        </p:blipFill>
        <p:spPr>
          <a:xfrm>
            <a:off x="7610868" y="1236461"/>
            <a:ext cx="295689" cy="387120"/>
          </a:xfrm>
          <a:prstGeom prst="rect">
            <a:avLst/>
          </a:prstGeom>
          <a:noFill/>
          <a:ln>
            <a:noFill/>
          </a:ln>
        </p:spPr>
      </p:pic>
      <p:sp>
        <p:nvSpPr>
          <p:cNvPr id="631" name="Google Shape;631;p75"/>
          <p:cNvSpPr/>
          <p:nvPr/>
        </p:nvSpPr>
        <p:spPr>
          <a:xfrm>
            <a:off x="7623325" y="1844350"/>
            <a:ext cx="1439700" cy="16329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32" name="Google Shape;632;p75"/>
          <p:cNvPicPr preferRelativeResize="0"/>
          <p:nvPr/>
        </p:nvPicPr>
        <p:blipFill rotWithShape="1">
          <a:blip r:embed="rId5">
            <a:alphaModFix/>
          </a:blip>
          <a:srcRect b="0" l="0" r="0" t="0"/>
          <a:stretch/>
        </p:blipFill>
        <p:spPr>
          <a:xfrm>
            <a:off x="7717626" y="2068370"/>
            <a:ext cx="340721" cy="340717"/>
          </a:xfrm>
          <a:prstGeom prst="rect">
            <a:avLst/>
          </a:prstGeom>
          <a:noFill/>
          <a:ln>
            <a:noFill/>
          </a:ln>
        </p:spPr>
      </p:pic>
      <p:sp>
        <p:nvSpPr>
          <p:cNvPr id="633" name="Google Shape;633;p75"/>
          <p:cNvSpPr txBox="1"/>
          <p:nvPr/>
        </p:nvSpPr>
        <p:spPr>
          <a:xfrm>
            <a:off x="7958839" y="2072566"/>
            <a:ext cx="12237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900"/>
              <a:buFont typeface="Arial"/>
              <a:buNone/>
            </a:pPr>
            <a:r>
              <a:rPr b="1" i="0" lang="en" sz="900" u="none" cap="none" strike="noStrike">
                <a:solidFill>
                  <a:schemeClr val="dk1"/>
                </a:solidFill>
                <a:latin typeface="Red Hat Display"/>
                <a:ea typeface="Red Hat Display"/>
                <a:cs typeface="Red Hat Display"/>
                <a:sym typeface="Red Hat Display"/>
              </a:rPr>
              <a:t>Booth</a:t>
            </a:r>
            <a:r>
              <a:rPr b="1" lang="en" sz="900">
                <a:solidFill>
                  <a:schemeClr val="dk1"/>
                </a:solidFill>
                <a:latin typeface="Red Hat Display"/>
                <a:ea typeface="Red Hat Display"/>
                <a:cs typeface="Red Hat Display"/>
                <a:sym typeface="Red Hat Display"/>
              </a:rPr>
              <a:t>  - Small </a:t>
            </a:r>
            <a:endParaRPr b="0" i="0" sz="2100" u="none" cap="none" strike="noStrike">
              <a:solidFill>
                <a:schemeClr val="accent1"/>
              </a:solidFill>
              <a:latin typeface="Arial"/>
              <a:ea typeface="Arial"/>
              <a:cs typeface="Arial"/>
              <a:sym typeface="Arial"/>
            </a:endParaRPr>
          </a:p>
        </p:txBody>
      </p:sp>
      <p:pic>
        <p:nvPicPr>
          <p:cNvPr id="634" name="Google Shape;634;p75"/>
          <p:cNvPicPr preferRelativeResize="0"/>
          <p:nvPr/>
        </p:nvPicPr>
        <p:blipFill rotWithShape="1">
          <a:blip r:embed="rId6">
            <a:alphaModFix/>
          </a:blip>
          <a:srcRect b="0" l="0" r="0" t="0"/>
          <a:stretch/>
        </p:blipFill>
        <p:spPr>
          <a:xfrm>
            <a:off x="7741538" y="3051341"/>
            <a:ext cx="340712" cy="340710"/>
          </a:xfrm>
          <a:prstGeom prst="rect">
            <a:avLst/>
          </a:prstGeom>
          <a:noFill/>
          <a:ln>
            <a:noFill/>
          </a:ln>
        </p:spPr>
      </p:pic>
      <p:sp>
        <p:nvSpPr>
          <p:cNvPr id="635" name="Google Shape;635;p75"/>
          <p:cNvSpPr txBox="1"/>
          <p:nvPr/>
        </p:nvSpPr>
        <p:spPr>
          <a:xfrm>
            <a:off x="8035064" y="3051334"/>
            <a:ext cx="12237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900"/>
              <a:buFont typeface="Arial"/>
              <a:buNone/>
            </a:pPr>
            <a:r>
              <a:rPr b="1" i="0" lang="en" sz="900" u="none" cap="none" strike="noStrike">
                <a:solidFill>
                  <a:schemeClr val="accent1"/>
                </a:solidFill>
                <a:latin typeface="Red Hat Display"/>
                <a:ea typeface="Red Hat Display"/>
                <a:cs typeface="Red Hat Display"/>
                <a:sym typeface="Red Hat Display"/>
              </a:rPr>
              <a:t>2</a:t>
            </a:r>
            <a:r>
              <a:rPr b="1" i="0" lang="en" sz="900" u="none" cap="none" strike="noStrike">
                <a:solidFill>
                  <a:schemeClr val="dk1"/>
                </a:solidFill>
                <a:latin typeface="Red Hat Display"/>
                <a:ea typeface="Red Hat Display"/>
                <a:cs typeface="Red Hat Display"/>
                <a:sym typeface="Red Hat Display"/>
              </a:rPr>
              <a:t> </a:t>
            </a:r>
            <a:r>
              <a:rPr b="1" lang="en" sz="900">
                <a:solidFill>
                  <a:schemeClr val="dk1"/>
                </a:solidFill>
                <a:latin typeface="Red Hat Display"/>
                <a:ea typeface="Red Hat Display"/>
                <a:cs typeface="Red Hat Display"/>
                <a:sym typeface="Red Hat Display"/>
              </a:rPr>
              <a:t>passes</a:t>
            </a:r>
            <a:endParaRPr b="0" i="0" sz="1500" u="none" cap="none" strike="noStrike">
              <a:solidFill>
                <a:srgbClr val="000000"/>
              </a:solidFill>
              <a:latin typeface="Arial"/>
              <a:ea typeface="Arial"/>
              <a:cs typeface="Arial"/>
              <a:sym typeface="Arial"/>
            </a:endParaRPr>
          </a:p>
        </p:txBody>
      </p:sp>
      <p:sp>
        <p:nvSpPr>
          <p:cNvPr id="636" name="Google Shape;636;p75"/>
          <p:cNvSpPr txBox="1"/>
          <p:nvPr/>
        </p:nvSpPr>
        <p:spPr>
          <a:xfrm>
            <a:off x="573463" y="3223325"/>
            <a:ext cx="1223700" cy="390300"/>
          </a:xfrm>
          <a:prstGeom prst="rect">
            <a:avLst/>
          </a:prstGeom>
          <a:noFill/>
          <a:ln>
            <a:noFill/>
          </a:ln>
        </p:spPr>
        <p:txBody>
          <a:bodyPr anchorCtr="0" anchor="t" bIns="91425" lIns="0" spcFirstLastPara="1" rIns="91425" wrap="square" tIns="0">
            <a:spAutoFit/>
          </a:bodyPr>
          <a:lstStyle/>
          <a:p>
            <a:pPr indent="0" lvl="0" marL="0" marR="0" rtl="0" algn="l">
              <a:lnSpc>
                <a:spcPct val="115000"/>
              </a:lnSpc>
              <a:spcBef>
                <a:spcPts val="0"/>
              </a:spcBef>
              <a:spcAft>
                <a:spcPts val="0"/>
              </a:spcAft>
              <a:buClr>
                <a:srgbClr val="000000"/>
              </a:buClr>
              <a:buSzPts val="900"/>
              <a:buFont typeface="Arial"/>
              <a:buNone/>
            </a:pPr>
            <a:r>
              <a:rPr b="1" i="0" lang="en" sz="900" u="none" cap="none" strike="noStrike">
                <a:solidFill>
                  <a:schemeClr val="accent1"/>
                </a:solidFill>
                <a:latin typeface="Red Hat Display"/>
                <a:ea typeface="Red Hat Display"/>
                <a:cs typeface="Red Hat Display"/>
                <a:sym typeface="Red Hat Display"/>
              </a:rPr>
              <a:t>2</a:t>
            </a:r>
            <a:r>
              <a:rPr b="1" i="0" lang="en" sz="900" u="none" cap="none" strike="noStrike">
                <a:solidFill>
                  <a:schemeClr val="dk1"/>
                </a:solidFill>
                <a:latin typeface="Red Hat Display"/>
                <a:ea typeface="Red Hat Display"/>
                <a:cs typeface="Red Hat Display"/>
                <a:sym typeface="Red Hat Display"/>
              </a:rPr>
              <a:t> invitations to *executive activity</a:t>
            </a:r>
            <a:endParaRPr b="0" i="0" sz="1500" u="none" cap="none" strike="noStrike">
              <a:solidFill>
                <a:srgbClr val="000000"/>
              </a:solidFill>
              <a:latin typeface="Arial"/>
              <a:ea typeface="Arial"/>
              <a:cs typeface="Arial"/>
              <a:sym typeface="Arial"/>
            </a:endParaRPr>
          </a:p>
        </p:txBody>
      </p:sp>
      <p:pic>
        <p:nvPicPr>
          <p:cNvPr id="637" name="Google Shape;637;p75"/>
          <p:cNvPicPr preferRelativeResize="0"/>
          <p:nvPr/>
        </p:nvPicPr>
        <p:blipFill rotWithShape="1">
          <a:blip r:embed="rId8">
            <a:alphaModFix/>
          </a:blip>
          <a:srcRect b="0" l="0" r="0" t="0"/>
          <a:stretch/>
        </p:blipFill>
        <p:spPr>
          <a:xfrm>
            <a:off x="147653" y="3987973"/>
            <a:ext cx="338328" cy="338328"/>
          </a:xfrm>
          <a:prstGeom prst="rect">
            <a:avLst/>
          </a:prstGeom>
          <a:noFill/>
          <a:ln>
            <a:noFill/>
          </a:ln>
        </p:spPr>
      </p:pic>
      <p:sp>
        <p:nvSpPr>
          <p:cNvPr id="638" name="Google Shape;638;p75"/>
          <p:cNvSpPr/>
          <p:nvPr/>
        </p:nvSpPr>
        <p:spPr>
          <a:xfrm>
            <a:off x="188825" y="1256100"/>
            <a:ext cx="150000" cy="148200"/>
          </a:xfrm>
          <a:prstGeom prst="ellipse">
            <a:avLst/>
          </a:prstGeom>
          <a:solidFill>
            <a:schemeClr val="lt1"/>
          </a:solidFill>
          <a:ln cap="flat" cmpd="sng" w="9525">
            <a:solidFill>
              <a:srgbClr val="D5D5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9" name="Google Shape;639;p75"/>
          <p:cNvSpPr/>
          <p:nvPr/>
        </p:nvSpPr>
        <p:spPr>
          <a:xfrm>
            <a:off x="7697000" y="1284900"/>
            <a:ext cx="150000" cy="148200"/>
          </a:xfrm>
          <a:prstGeom prst="ellipse">
            <a:avLst/>
          </a:prstGeom>
          <a:solidFill>
            <a:srgbClr val="BF9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F9000"/>
              </a:solidFill>
              <a:latin typeface="Arial"/>
              <a:ea typeface="Arial"/>
              <a:cs typeface="Arial"/>
              <a:sym typeface="Arial"/>
            </a:endParaRPr>
          </a:p>
        </p:txBody>
      </p:sp>
      <p:pic>
        <p:nvPicPr>
          <p:cNvPr id="640" name="Google Shape;640;p75"/>
          <p:cNvPicPr preferRelativeResize="0"/>
          <p:nvPr/>
        </p:nvPicPr>
        <p:blipFill rotWithShape="1">
          <a:blip r:embed="rId9">
            <a:alphaModFix/>
          </a:blip>
          <a:srcRect b="0" l="0" r="0" t="0"/>
          <a:stretch/>
        </p:blipFill>
        <p:spPr>
          <a:xfrm>
            <a:off x="147653" y="2003437"/>
            <a:ext cx="340725" cy="340725"/>
          </a:xfrm>
          <a:prstGeom prst="rect">
            <a:avLst/>
          </a:prstGeom>
          <a:noFill/>
          <a:ln>
            <a:noFill/>
          </a:ln>
        </p:spPr>
      </p:pic>
      <p:sp>
        <p:nvSpPr>
          <p:cNvPr id="641" name="Google Shape;641;p75"/>
          <p:cNvSpPr txBox="1"/>
          <p:nvPr/>
        </p:nvSpPr>
        <p:spPr>
          <a:xfrm>
            <a:off x="583400" y="2081075"/>
            <a:ext cx="1270800" cy="708900"/>
          </a:xfrm>
          <a:prstGeom prst="rect">
            <a:avLst/>
          </a:prstGeom>
          <a:noFill/>
          <a:ln>
            <a:noFill/>
          </a:ln>
        </p:spPr>
        <p:txBody>
          <a:bodyPr anchorCtr="0" anchor="t" bIns="91425" lIns="0" spcFirstLastPara="1" rIns="91425" wrap="square" tIns="0">
            <a:spAutoFit/>
          </a:bodyPr>
          <a:lstStyle/>
          <a:p>
            <a:pPr indent="0" lvl="0" marL="0" marR="0" rtl="0" algn="l">
              <a:lnSpc>
                <a:spcPct val="115000"/>
              </a:lnSpc>
              <a:spcBef>
                <a:spcPts val="0"/>
              </a:spcBef>
              <a:spcAft>
                <a:spcPts val="0"/>
              </a:spcAft>
              <a:buClr>
                <a:srgbClr val="000000"/>
              </a:buClr>
              <a:buSzPts val="900"/>
              <a:buFont typeface="Arial"/>
              <a:buNone/>
            </a:pPr>
            <a:r>
              <a:rPr b="1" i="0" lang="en" sz="900" u="none" cap="none" strike="noStrike">
                <a:solidFill>
                  <a:schemeClr val="dk1"/>
                </a:solidFill>
                <a:latin typeface="Red Hat Display"/>
                <a:ea typeface="Red Hat Display"/>
                <a:cs typeface="Red Hat Display"/>
                <a:sym typeface="Red Hat Display"/>
              </a:rPr>
              <a:t>Participation in plenary session (must inc. </a:t>
            </a:r>
            <a:r>
              <a:rPr b="1" lang="en" sz="900">
                <a:solidFill>
                  <a:schemeClr val="dk1"/>
                </a:solidFill>
                <a:latin typeface="Red Hat Display"/>
                <a:ea typeface="Red Hat Display"/>
                <a:cs typeface="Red Hat Display"/>
                <a:sym typeface="Red Hat Display"/>
              </a:rPr>
              <a:t>c</a:t>
            </a:r>
            <a:r>
              <a:rPr b="1" i="0" lang="en" sz="900" u="none" cap="none" strike="noStrike">
                <a:solidFill>
                  <a:schemeClr val="dk1"/>
                </a:solidFill>
                <a:latin typeface="Red Hat Display"/>
                <a:ea typeface="Red Hat Display"/>
                <a:cs typeface="Red Hat Display"/>
                <a:sym typeface="Red Hat Display"/>
              </a:rPr>
              <a:t>ustomer use case) </a:t>
            </a:r>
            <a:endParaRPr b="0" i="0" sz="1500" u="none" cap="none" strike="noStrike">
              <a:solidFill>
                <a:srgbClr val="000000"/>
              </a:solidFill>
              <a:latin typeface="Arial"/>
              <a:ea typeface="Arial"/>
              <a:cs typeface="Arial"/>
              <a:sym typeface="Arial"/>
            </a:endParaRPr>
          </a:p>
        </p:txBody>
      </p:sp>
      <p:pic>
        <p:nvPicPr>
          <p:cNvPr id="642" name="Google Shape;642;p75"/>
          <p:cNvPicPr preferRelativeResize="0"/>
          <p:nvPr/>
        </p:nvPicPr>
        <p:blipFill rotWithShape="1">
          <a:blip r:embed="rId10">
            <a:alphaModFix/>
          </a:blip>
          <a:srcRect b="0" l="0" r="0" t="0"/>
          <a:stretch/>
        </p:blipFill>
        <p:spPr>
          <a:xfrm>
            <a:off x="4051494" y="2071713"/>
            <a:ext cx="359400" cy="359400"/>
          </a:xfrm>
          <a:prstGeom prst="rect">
            <a:avLst/>
          </a:prstGeom>
          <a:noFill/>
          <a:ln>
            <a:noFill/>
          </a:ln>
        </p:spPr>
      </p:pic>
      <p:pic>
        <p:nvPicPr>
          <p:cNvPr id="643" name="Google Shape;643;p75"/>
          <p:cNvPicPr preferRelativeResize="0"/>
          <p:nvPr/>
        </p:nvPicPr>
        <p:blipFill rotWithShape="1">
          <a:blip r:embed="rId11">
            <a:alphaModFix/>
          </a:blip>
          <a:srcRect b="0" l="0" r="0" t="0"/>
          <a:stretch/>
        </p:blipFill>
        <p:spPr>
          <a:xfrm>
            <a:off x="146451" y="3206524"/>
            <a:ext cx="340725" cy="340725"/>
          </a:xfrm>
          <a:prstGeom prst="rect">
            <a:avLst/>
          </a:prstGeom>
          <a:noFill/>
          <a:ln>
            <a:noFill/>
          </a:ln>
        </p:spPr>
      </p:pic>
      <p:pic>
        <p:nvPicPr>
          <p:cNvPr id="644" name="Google Shape;644;p75"/>
          <p:cNvPicPr preferRelativeResize="0"/>
          <p:nvPr/>
        </p:nvPicPr>
        <p:blipFill rotWithShape="1">
          <a:blip r:embed="rId4">
            <a:alphaModFix/>
          </a:blip>
          <a:srcRect b="0" l="0" r="0" t="0"/>
          <a:stretch/>
        </p:blipFill>
        <p:spPr>
          <a:xfrm>
            <a:off x="2080465" y="2081069"/>
            <a:ext cx="340721" cy="340717"/>
          </a:xfrm>
          <a:prstGeom prst="rect">
            <a:avLst/>
          </a:prstGeom>
          <a:noFill/>
          <a:ln>
            <a:noFill/>
          </a:ln>
        </p:spPr>
      </p:pic>
      <p:pic>
        <p:nvPicPr>
          <p:cNvPr id="645" name="Google Shape;645;p75"/>
          <p:cNvPicPr preferRelativeResize="0"/>
          <p:nvPr/>
        </p:nvPicPr>
        <p:blipFill rotWithShape="1">
          <a:blip r:embed="rId5">
            <a:alphaModFix/>
          </a:blip>
          <a:srcRect b="0" l="0" r="0" t="0"/>
          <a:stretch/>
        </p:blipFill>
        <p:spPr>
          <a:xfrm>
            <a:off x="2080465" y="2583846"/>
            <a:ext cx="340721" cy="340717"/>
          </a:xfrm>
          <a:prstGeom prst="rect">
            <a:avLst/>
          </a:prstGeom>
          <a:noFill/>
          <a:ln>
            <a:noFill/>
          </a:ln>
        </p:spPr>
      </p:pic>
      <p:sp>
        <p:nvSpPr>
          <p:cNvPr id="646" name="Google Shape;646;p75"/>
          <p:cNvSpPr txBox="1"/>
          <p:nvPr/>
        </p:nvSpPr>
        <p:spPr>
          <a:xfrm>
            <a:off x="2516215" y="2110060"/>
            <a:ext cx="1114200" cy="571800"/>
          </a:xfrm>
          <a:prstGeom prst="rect">
            <a:avLst/>
          </a:prstGeom>
          <a:noFill/>
          <a:ln>
            <a:noFill/>
          </a:ln>
        </p:spPr>
        <p:txBody>
          <a:bodyPr anchorCtr="0" anchor="t" bIns="91425" lIns="0" spcFirstLastPara="1" rIns="91425" wrap="square" tIns="0">
            <a:spAutoFit/>
          </a:bodyPr>
          <a:lstStyle/>
          <a:p>
            <a:pPr indent="0" lvl="0" marL="0" marR="0" rtl="0" algn="l">
              <a:lnSpc>
                <a:spcPct val="115000"/>
              </a:lnSpc>
              <a:spcBef>
                <a:spcPts val="0"/>
              </a:spcBef>
              <a:spcAft>
                <a:spcPts val="0"/>
              </a:spcAft>
              <a:buClr>
                <a:srgbClr val="000000"/>
              </a:buClr>
              <a:buSzPts val="900"/>
              <a:buFont typeface="Arial"/>
              <a:buNone/>
            </a:pPr>
            <a:r>
              <a:rPr b="1" i="0" lang="en" sz="900" u="none" cap="none" strike="noStrike">
                <a:solidFill>
                  <a:schemeClr val="dk1"/>
                </a:solidFill>
                <a:latin typeface="Red Hat Display"/>
                <a:ea typeface="Red Hat Display"/>
                <a:cs typeface="Red Hat Display"/>
                <a:sym typeface="Red Hat Display"/>
              </a:rPr>
              <a:t>Breakout session</a:t>
            </a:r>
            <a:endParaRPr b="1" i="0" sz="900" u="none" cap="none" strike="noStrike">
              <a:solidFill>
                <a:schemeClr val="dk1"/>
              </a:solidFill>
              <a:latin typeface="Red Hat Display"/>
              <a:ea typeface="Red Hat Display"/>
              <a:cs typeface="Red Hat Display"/>
              <a:sym typeface="Red Hat Display"/>
            </a:endParaRPr>
          </a:p>
          <a:p>
            <a:pPr indent="0" lvl="0" marL="0" marR="0" rtl="0" algn="l">
              <a:lnSpc>
                <a:spcPct val="115000"/>
              </a:lnSpc>
              <a:spcBef>
                <a:spcPts val="0"/>
              </a:spcBef>
              <a:spcAft>
                <a:spcPts val="0"/>
              </a:spcAft>
              <a:buClr>
                <a:srgbClr val="000000"/>
              </a:buClr>
              <a:buSzPts val="700"/>
              <a:buFont typeface="Arial"/>
              <a:buNone/>
            </a:pPr>
            <a:r>
              <a:t/>
            </a:r>
            <a:endParaRPr b="1" i="0" sz="1200" u="sng" cap="none" strike="noStrike">
              <a:solidFill>
                <a:schemeClr val="accent1"/>
              </a:solidFill>
              <a:latin typeface="Red Hat Display"/>
              <a:ea typeface="Red Hat Display"/>
              <a:cs typeface="Red Hat Display"/>
              <a:sym typeface="Red Hat Display"/>
            </a:endParaRPr>
          </a:p>
          <a:p>
            <a:pPr indent="0" lvl="0" marL="0" marR="0" rtl="0" algn="l">
              <a:lnSpc>
                <a:spcPct val="115000"/>
              </a:lnSpc>
              <a:spcBef>
                <a:spcPts val="0"/>
              </a:spcBef>
              <a:spcAft>
                <a:spcPts val="0"/>
              </a:spcAft>
              <a:buClr>
                <a:srgbClr val="000000"/>
              </a:buClr>
              <a:buSzPts val="700"/>
              <a:buFont typeface="Arial"/>
              <a:buNone/>
            </a:pPr>
            <a:r>
              <a:t/>
            </a:r>
            <a:endParaRPr b="1" sz="700">
              <a:solidFill>
                <a:schemeClr val="dk1"/>
              </a:solidFill>
              <a:latin typeface="Red Hat Display"/>
              <a:ea typeface="Red Hat Display"/>
              <a:cs typeface="Red Hat Display"/>
              <a:sym typeface="Red Hat Display"/>
            </a:endParaRPr>
          </a:p>
        </p:txBody>
      </p:sp>
      <p:sp>
        <p:nvSpPr>
          <p:cNvPr id="647" name="Google Shape;647;p75"/>
          <p:cNvSpPr txBox="1"/>
          <p:nvPr/>
        </p:nvSpPr>
        <p:spPr>
          <a:xfrm>
            <a:off x="2515863" y="3187726"/>
            <a:ext cx="1397100" cy="231000"/>
          </a:xfrm>
          <a:prstGeom prst="rect">
            <a:avLst/>
          </a:prstGeom>
          <a:noFill/>
          <a:ln>
            <a:noFill/>
          </a:ln>
        </p:spPr>
        <p:txBody>
          <a:bodyPr anchorCtr="0" anchor="t" bIns="91425" lIns="0" spcFirstLastPara="1" rIns="91425" wrap="square" tIns="0">
            <a:spAutoFit/>
          </a:bodyPr>
          <a:lstStyle/>
          <a:p>
            <a:pPr indent="0" lvl="0" marL="0" marR="0" rtl="0" algn="l">
              <a:lnSpc>
                <a:spcPct val="115000"/>
              </a:lnSpc>
              <a:spcBef>
                <a:spcPts val="0"/>
              </a:spcBef>
              <a:spcAft>
                <a:spcPts val="0"/>
              </a:spcAft>
              <a:buClr>
                <a:schemeClr val="dk1"/>
              </a:buClr>
              <a:buSzPts val="900"/>
              <a:buFont typeface="Arial"/>
              <a:buNone/>
            </a:pPr>
            <a:r>
              <a:rPr b="1" lang="en" sz="900">
                <a:solidFill>
                  <a:schemeClr val="dk1"/>
                </a:solidFill>
                <a:latin typeface="Red Hat Display"/>
                <a:ea typeface="Red Hat Display"/>
                <a:cs typeface="Red Hat Display"/>
                <a:sym typeface="Red Hat Display"/>
              </a:rPr>
              <a:t>Lead capturing device</a:t>
            </a:r>
            <a:endParaRPr b="0" i="0" sz="1500" u="none" cap="none" strike="noStrike">
              <a:solidFill>
                <a:srgbClr val="000000"/>
              </a:solidFill>
              <a:latin typeface="Arial"/>
              <a:ea typeface="Arial"/>
              <a:cs typeface="Arial"/>
              <a:sym typeface="Arial"/>
            </a:endParaRPr>
          </a:p>
        </p:txBody>
      </p:sp>
      <p:sp>
        <p:nvSpPr>
          <p:cNvPr id="648" name="Google Shape;648;p75"/>
          <p:cNvSpPr txBox="1"/>
          <p:nvPr/>
        </p:nvSpPr>
        <p:spPr>
          <a:xfrm>
            <a:off x="2516215" y="2674292"/>
            <a:ext cx="1223700" cy="231000"/>
          </a:xfrm>
          <a:prstGeom prst="rect">
            <a:avLst/>
          </a:prstGeom>
          <a:noFill/>
          <a:ln>
            <a:noFill/>
          </a:ln>
        </p:spPr>
        <p:txBody>
          <a:bodyPr anchorCtr="0" anchor="t" bIns="91425" lIns="0" spcFirstLastPara="1" rIns="91425" wrap="square" tIns="0">
            <a:spAutoFit/>
          </a:bodyPr>
          <a:lstStyle/>
          <a:p>
            <a:pPr indent="0" lvl="0" marL="0" marR="0" rtl="0" algn="l">
              <a:lnSpc>
                <a:spcPct val="115000"/>
              </a:lnSpc>
              <a:spcBef>
                <a:spcPts val="0"/>
              </a:spcBef>
              <a:spcAft>
                <a:spcPts val="0"/>
              </a:spcAft>
              <a:buClr>
                <a:srgbClr val="000000"/>
              </a:buClr>
              <a:buSzPts val="900"/>
              <a:buFont typeface="Arial"/>
              <a:buNone/>
            </a:pPr>
            <a:r>
              <a:rPr b="1" i="0" lang="en" sz="900" u="none" cap="none" strike="noStrike">
                <a:solidFill>
                  <a:schemeClr val="dk1"/>
                </a:solidFill>
                <a:latin typeface="Red Hat Display"/>
                <a:ea typeface="Red Hat Display"/>
                <a:cs typeface="Red Hat Display"/>
                <a:sym typeface="Red Hat Display"/>
              </a:rPr>
              <a:t>Booth - </a:t>
            </a:r>
            <a:r>
              <a:rPr b="1" lang="en" sz="900">
                <a:solidFill>
                  <a:schemeClr val="dk1"/>
                </a:solidFill>
                <a:latin typeface="Red Hat Display"/>
                <a:ea typeface="Red Hat Display"/>
                <a:cs typeface="Red Hat Display"/>
                <a:sym typeface="Red Hat Display"/>
              </a:rPr>
              <a:t>Large </a:t>
            </a:r>
            <a:endParaRPr b="0" i="0" sz="2100" u="none" cap="none" strike="noStrike">
              <a:solidFill>
                <a:schemeClr val="accent1"/>
              </a:solidFill>
              <a:latin typeface="Arial"/>
              <a:ea typeface="Arial"/>
              <a:cs typeface="Arial"/>
              <a:sym typeface="Arial"/>
            </a:endParaRPr>
          </a:p>
        </p:txBody>
      </p:sp>
      <p:pic>
        <p:nvPicPr>
          <p:cNvPr id="649" name="Google Shape;649;p75"/>
          <p:cNvPicPr preferRelativeResize="0"/>
          <p:nvPr/>
        </p:nvPicPr>
        <p:blipFill rotWithShape="1">
          <a:blip r:embed="rId6">
            <a:alphaModFix/>
          </a:blip>
          <a:srcRect b="0" l="0" r="0" t="0"/>
          <a:stretch/>
        </p:blipFill>
        <p:spPr>
          <a:xfrm>
            <a:off x="2080465" y="3494396"/>
            <a:ext cx="340712" cy="340710"/>
          </a:xfrm>
          <a:prstGeom prst="rect">
            <a:avLst/>
          </a:prstGeom>
          <a:noFill/>
          <a:ln>
            <a:noFill/>
          </a:ln>
        </p:spPr>
      </p:pic>
      <p:sp>
        <p:nvSpPr>
          <p:cNvPr id="650" name="Google Shape;650;p75"/>
          <p:cNvSpPr txBox="1"/>
          <p:nvPr/>
        </p:nvSpPr>
        <p:spPr>
          <a:xfrm>
            <a:off x="2516215" y="3593665"/>
            <a:ext cx="1223700" cy="231000"/>
          </a:xfrm>
          <a:prstGeom prst="rect">
            <a:avLst/>
          </a:prstGeom>
          <a:noFill/>
          <a:ln>
            <a:noFill/>
          </a:ln>
        </p:spPr>
        <p:txBody>
          <a:bodyPr anchorCtr="0" anchor="t" bIns="91425" lIns="0" spcFirstLastPara="1" rIns="91425" wrap="square" tIns="0">
            <a:spAutoFit/>
          </a:bodyPr>
          <a:lstStyle/>
          <a:p>
            <a:pPr indent="0" lvl="0" marL="0" marR="0" rtl="0" algn="l">
              <a:lnSpc>
                <a:spcPct val="115000"/>
              </a:lnSpc>
              <a:spcBef>
                <a:spcPts val="0"/>
              </a:spcBef>
              <a:spcAft>
                <a:spcPts val="0"/>
              </a:spcAft>
              <a:buClr>
                <a:srgbClr val="000000"/>
              </a:buClr>
              <a:buSzPts val="900"/>
              <a:buFont typeface="Arial"/>
              <a:buNone/>
            </a:pPr>
            <a:r>
              <a:rPr b="1" lang="en" sz="900">
                <a:solidFill>
                  <a:schemeClr val="accent1"/>
                </a:solidFill>
                <a:latin typeface="Red Hat Display"/>
                <a:ea typeface="Red Hat Display"/>
                <a:cs typeface="Red Hat Display"/>
                <a:sym typeface="Red Hat Display"/>
              </a:rPr>
              <a:t>6</a:t>
            </a:r>
            <a:r>
              <a:rPr b="1" i="0" lang="en" sz="900" u="none" cap="none" strike="noStrike">
                <a:solidFill>
                  <a:schemeClr val="dk1"/>
                </a:solidFill>
                <a:latin typeface="Red Hat Display"/>
                <a:ea typeface="Red Hat Display"/>
                <a:cs typeface="Red Hat Display"/>
                <a:sym typeface="Red Hat Display"/>
              </a:rPr>
              <a:t> </a:t>
            </a:r>
            <a:r>
              <a:rPr b="1" lang="en" sz="900">
                <a:solidFill>
                  <a:schemeClr val="dk1"/>
                </a:solidFill>
                <a:latin typeface="Red Hat Display"/>
                <a:ea typeface="Red Hat Display"/>
                <a:cs typeface="Red Hat Display"/>
                <a:sym typeface="Red Hat Display"/>
              </a:rPr>
              <a:t>passes</a:t>
            </a:r>
            <a:endParaRPr b="0" i="0" sz="1500" u="none" cap="none" strike="noStrike">
              <a:solidFill>
                <a:srgbClr val="000000"/>
              </a:solidFill>
              <a:latin typeface="Arial"/>
              <a:ea typeface="Arial"/>
              <a:cs typeface="Arial"/>
              <a:sym typeface="Arial"/>
            </a:endParaRPr>
          </a:p>
        </p:txBody>
      </p:sp>
      <p:pic>
        <p:nvPicPr>
          <p:cNvPr id="651" name="Google Shape;651;p75"/>
          <p:cNvPicPr preferRelativeResize="0"/>
          <p:nvPr/>
        </p:nvPicPr>
        <p:blipFill rotWithShape="1">
          <a:blip r:embed="rId8">
            <a:alphaModFix/>
          </a:blip>
          <a:srcRect b="0" l="0" r="0" t="0"/>
          <a:stretch/>
        </p:blipFill>
        <p:spPr>
          <a:xfrm>
            <a:off x="2080465" y="3108036"/>
            <a:ext cx="338328" cy="338328"/>
          </a:xfrm>
          <a:prstGeom prst="rect">
            <a:avLst/>
          </a:prstGeom>
          <a:noFill/>
          <a:ln>
            <a:noFill/>
          </a:ln>
        </p:spPr>
      </p:pic>
      <p:sp>
        <p:nvSpPr>
          <p:cNvPr id="652" name="Google Shape;652;p75"/>
          <p:cNvSpPr txBox="1"/>
          <p:nvPr/>
        </p:nvSpPr>
        <p:spPr>
          <a:xfrm>
            <a:off x="4507290" y="2692267"/>
            <a:ext cx="1223700" cy="231000"/>
          </a:xfrm>
          <a:prstGeom prst="rect">
            <a:avLst/>
          </a:prstGeom>
          <a:noFill/>
          <a:ln>
            <a:noFill/>
          </a:ln>
        </p:spPr>
        <p:txBody>
          <a:bodyPr anchorCtr="0" anchor="t" bIns="91425" lIns="0" spcFirstLastPara="1" rIns="91425" wrap="square" tIns="0">
            <a:spAutoFit/>
          </a:bodyPr>
          <a:lstStyle/>
          <a:p>
            <a:pPr indent="0" lvl="0" marL="0" marR="0" rtl="0" algn="l">
              <a:lnSpc>
                <a:spcPct val="115000"/>
              </a:lnSpc>
              <a:spcBef>
                <a:spcPts val="0"/>
              </a:spcBef>
              <a:spcAft>
                <a:spcPts val="0"/>
              </a:spcAft>
              <a:buClr>
                <a:srgbClr val="000000"/>
              </a:buClr>
              <a:buSzPts val="900"/>
              <a:buFont typeface="Arial"/>
              <a:buNone/>
            </a:pPr>
            <a:r>
              <a:rPr b="1" i="0" lang="en" sz="900" u="none" cap="none" strike="noStrike">
                <a:solidFill>
                  <a:schemeClr val="dk1"/>
                </a:solidFill>
                <a:latin typeface="Red Hat Display"/>
                <a:ea typeface="Red Hat Display"/>
                <a:cs typeface="Red Hat Display"/>
                <a:sym typeface="Red Hat Display"/>
              </a:rPr>
              <a:t>Booth  - </a:t>
            </a:r>
            <a:r>
              <a:rPr b="1" lang="en" sz="900">
                <a:solidFill>
                  <a:schemeClr val="dk1"/>
                </a:solidFill>
                <a:latin typeface="Red Hat Display"/>
                <a:ea typeface="Red Hat Display"/>
                <a:cs typeface="Red Hat Display"/>
                <a:sym typeface="Red Hat Display"/>
              </a:rPr>
              <a:t>Medium </a:t>
            </a:r>
            <a:endParaRPr b="0" i="0" sz="2100" u="none" cap="none" strike="noStrike">
              <a:solidFill>
                <a:schemeClr val="accent1"/>
              </a:solidFill>
              <a:latin typeface="Arial"/>
              <a:ea typeface="Arial"/>
              <a:cs typeface="Arial"/>
              <a:sym typeface="Arial"/>
            </a:endParaRPr>
          </a:p>
        </p:txBody>
      </p:sp>
      <p:sp>
        <p:nvSpPr>
          <p:cNvPr id="653" name="Google Shape;653;p75"/>
          <p:cNvSpPr txBox="1"/>
          <p:nvPr/>
        </p:nvSpPr>
        <p:spPr>
          <a:xfrm>
            <a:off x="4506465" y="3582628"/>
            <a:ext cx="1223700" cy="231000"/>
          </a:xfrm>
          <a:prstGeom prst="rect">
            <a:avLst/>
          </a:prstGeom>
          <a:noFill/>
          <a:ln>
            <a:noFill/>
          </a:ln>
        </p:spPr>
        <p:txBody>
          <a:bodyPr anchorCtr="0" anchor="t" bIns="91425" lIns="0" spcFirstLastPara="1" rIns="91425" wrap="square" tIns="0">
            <a:spAutoFit/>
          </a:bodyPr>
          <a:lstStyle/>
          <a:p>
            <a:pPr indent="0" lvl="0" marL="0" marR="0" rtl="0" algn="l">
              <a:lnSpc>
                <a:spcPct val="115000"/>
              </a:lnSpc>
              <a:spcBef>
                <a:spcPts val="0"/>
              </a:spcBef>
              <a:spcAft>
                <a:spcPts val="0"/>
              </a:spcAft>
              <a:buClr>
                <a:srgbClr val="000000"/>
              </a:buClr>
              <a:buSzPts val="900"/>
              <a:buFont typeface="Arial"/>
              <a:buNone/>
            </a:pPr>
            <a:r>
              <a:rPr b="1" lang="en" sz="900">
                <a:solidFill>
                  <a:schemeClr val="accent1"/>
                </a:solidFill>
                <a:latin typeface="Red Hat Display"/>
                <a:ea typeface="Red Hat Display"/>
                <a:cs typeface="Red Hat Display"/>
                <a:sym typeface="Red Hat Display"/>
              </a:rPr>
              <a:t>4 </a:t>
            </a:r>
            <a:r>
              <a:rPr b="1" i="0" lang="en" sz="900" u="none" cap="none" strike="noStrike">
                <a:solidFill>
                  <a:schemeClr val="accent1"/>
                </a:solidFill>
                <a:latin typeface="Red Hat Display"/>
                <a:ea typeface="Red Hat Display"/>
                <a:cs typeface="Red Hat Display"/>
                <a:sym typeface="Red Hat Display"/>
              </a:rPr>
              <a:t> </a:t>
            </a:r>
            <a:r>
              <a:rPr b="1" lang="en" sz="900">
                <a:solidFill>
                  <a:schemeClr val="dk1"/>
                </a:solidFill>
                <a:latin typeface="Red Hat Display"/>
                <a:ea typeface="Red Hat Display"/>
                <a:cs typeface="Red Hat Display"/>
                <a:sym typeface="Red Hat Display"/>
              </a:rPr>
              <a:t>passes</a:t>
            </a:r>
            <a:endParaRPr b="0" i="0" sz="1500" u="none" cap="none" strike="noStrike">
              <a:solidFill>
                <a:srgbClr val="000000"/>
              </a:solidFill>
              <a:latin typeface="Arial"/>
              <a:ea typeface="Arial"/>
              <a:cs typeface="Arial"/>
              <a:sym typeface="Arial"/>
            </a:endParaRPr>
          </a:p>
        </p:txBody>
      </p:sp>
      <p:sp>
        <p:nvSpPr>
          <p:cNvPr id="654" name="Google Shape;654;p75"/>
          <p:cNvSpPr txBox="1"/>
          <p:nvPr/>
        </p:nvSpPr>
        <p:spPr>
          <a:xfrm>
            <a:off x="4527100" y="2110050"/>
            <a:ext cx="1223700" cy="390300"/>
          </a:xfrm>
          <a:prstGeom prst="rect">
            <a:avLst/>
          </a:prstGeom>
          <a:noFill/>
          <a:ln>
            <a:noFill/>
          </a:ln>
        </p:spPr>
        <p:txBody>
          <a:bodyPr anchorCtr="0" anchor="t" bIns="91425" lIns="0" spcFirstLastPara="1" rIns="91425" wrap="square" tIns="0">
            <a:spAutoFit/>
          </a:bodyPr>
          <a:lstStyle/>
          <a:p>
            <a:pPr indent="0" lvl="0" marL="0" marR="0" rtl="0" algn="l">
              <a:lnSpc>
                <a:spcPct val="115000"/>
              </a:lnSpc>
              <a:spcBef>
                <a:spcPts val="0"/>
              </a:spcBef>
              <a:spcAft>
                <a:spcPts val="0"/>
              </a:spcAft>
              <a:buClr>
                <a:srgbClr val="000000"/>
              </a:buClr>
              <a:buSzPts val="900"/>
              <a:buFont typeface="Arial"/>
              <a:buNone/>
            </a:pPr>
            <a:r>
              <a:rPr b="1" lang="en" sz="900">
                <a:solidFill>
                  <a:schemeClr val="dk1"/>
                </a:solidFill>
                <a:latin typeface="Red Hat Display"/>
                <a:ea typeface="Red Hat Display"/>
                <a:cs typeface="Red Hat Display"/>
                <a:sym typeface="Red Hat Display"/>
              </a:rPr>
              <a:t>Speaking Opportunity*</a:t>
            </a:r>
            <a:r>
              <a:rPr b="1" i="0" lang="en" sz="900" u="none" cap="none" strike="noStrike">
                <a:solidFill>
                  <a:schemeClr val="dk1"/>
                </a:solidFill>
                <a:latin typeface="Red Hat Display"/>
                <a:ea typeface="Red Hat Display"/>
                <a:cs typeface="Red Hat Display"/>
                <a:sym typeface="Red Hat Display"/>
              </a:rPr>
              <a:t> </a:t>
            </a:r>
            <a:endParaRPr b="1" sz="900">
              <a:solidFill>
                <a:schemeClr val="dk1"/>
              </a:solidFill>
              <a:latin typeface="Red Hat Display"/>
              <a:ea typeface="Red Hat Display"/>
              <a:cs typeface="Red Hat Display"/>
              <a:sym typeface="Red Hat Display"/>
            </a:endParaRPr>
          </a:p>
        </p:txBody>
      </p:sp>
      <p:sp>
        <p:nvSpPr>
          <p:cNvPr id="655" name="Google Shape;655;p75"/>
          <p:cNvSpPr/>
          <p:nvPr/>
        </p:nvSpPr>
        <p:spPr>
          <a:xfrm>
            <a:off x="82788" y="1629509"/>
            <a:ext cx="1825800" cy="343500"/>
          </a:xfrm>
          <a:prstGeom prst="rect">
            <a:avLst/>
          </a:prstGeom>
          <a:solidFill>
            <a:srgbClr val="EE0000"/>
          </a:solid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500"/>
              <a:buFont typeface="Arial"/>
              <a:buNone/>
            </a:pPr>
            <a:r>
              <a:t/>
            </a:r>
            <a:endParaRPr b="1" i="0" sz="1300" u="none" cap="none" strike="noStrike">
              <a:solidFill>
                <a:srgbClr val="FFFFFF"/>
              </a:solidFill>
              <a:latin typeface="Red Hat Display"/>
              <a:ea typeface="Red Hat Display"/>
              <a:cs typeface="Red Hat Display"/>
              <a:sym typeface="Red Hat Display"/>
            </a:endParaRPr>
          </a:p>
        </p:txBody>
      </p:sp>
      <p:sp>
        <p:nvSpPr>
          <p:cNvPr id="656" name="Google Shape;656;p75"/>
          <p:cNvSpPr/>
          <p:nvPr/>
        </p:nvSpPr>
        <p:spPr>
          <a:xfrm>
            <a:off x="1984546" y="1629509"/>
            <a:ext cx="1825800" cy="343500"/>
          </a:xfrm>
          <a:prstGeom prst="rect">
            <a:avLst/>
          </a:prstGeom>
          <a:solidFill>
            <a:srgbClr val="EE0000"/>
          </a:solid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500"/>
              <a:buFont typeface="Arial"/>
              <a:buNone/>
            </a:pPr>
            <a:r>
              <a:t/>
            </a:r>
            <a:endParaRPr b="1" i="0" sz="1300" u="none" cap="none" strike="noStrike">
              <a:solidFill>
                <a:srgbClr val="FFFFFF"/>
              </a:solidFill>
              <a:latin typeface="Red Hat Display"/>
              <a:ea typeface="Red Hat Display"/>
              <a:cs typeface="Red Hat Display"/>
              <a:sym typeface="Red Hat Display"/>
            </a:endParaRPr>
          </a:p>
        </p:txBody>
      </p:sp>
      <p:sp>
        <p:nvSpPr>
          <p:cNvPr id="657" name="Google Shape;657;p75"/>
          <p:cNvSpPr/>
          <p:nvPr/>
        </p:nvSpPr>
        <p:spPr>
          <a:xfrm>
            <a:off x="3962268" y="1623575"/>
            <a:ext cx="1825800" cy="343500"/>
          </a:xfrm>
          <a:prstGeom prst="rect">
            <a:avLst/>
          </a:prstGeom>
          <a:solidFill>
            <a:srgbClr val="EE0000"/>
          </a:solid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500"/>
              <a:buFont typeface="Arial"/>
              <a:buNone/>
            </a:pPr>
            <a:r>
              <a:t/>
            </a:r>
            <a:endParaRPr b="1" i="0" sz="1300" u="none" cap="none" strike="noStrike">
              <a:solidFill>
                <a:srgbClr val="FFFFFF"/>
              </a:solidFill>
              <a:latin typeface="Red Hat Display"/>
              <a:ea typeface="Red Hat Display"/>
              <a:cs typeface="Red Hat Display"/>
              <a:sym typeface="Red Hat Display"/>
            </a:endParaRPr>
          </a:p>
        </p:txBody>
      </p:sp>
      <p:sp>
        <p:nvSpPr>
          <p:cNvPr id="658" name="Google Shape;658;p75"/>
          <p:cNvSpPr/>
          <p:nvPr/>
        </p:nvSpPr>
        <p:spPr>
          <a:xfrm>
            <a:off x="7621503" y="1623575"/>
            <a:ext cx="1439700" cy="343500"/>
          </a:xfrm>
          <a:prstGeom prst="rect">
            <a:avLst/>
          </a:prstGeom>
          <a:solidFill>
            <a:srgbClr val="EE0000"/>
          </a:solid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500"/>
              <a:buFont typeface="Arial"/>
              <a:buNone/>
            </a:pPr>
            <a:r>
              <a:t/>
            </a:r>
            <a:endParaRPr b="1" i="0" sz="1300" u="none" cap="none" strike="noStrike">
              <a:solidFill>
                <a:srgbClr val="FFFFFF"/>
              </a:solidFill>
              <a:latin typeface="Red Hat Display"/>
              <a:ea typeface="Red Hat Display"/>
              <a:cs typeface="Red Hat Display"/>
              <a:sym typeface="Red Hat Display"/>
            </a:endParaRPr>
          </a:p>
        </p:txBody>
      </p:sp>
      <p:sp>
        <p:nvSpPr>
          <p:cNvPr id="659" name="Google Shape;659;p75"/>
          <p:cNvSpPr txBox="1"/>
          <p:nvPr/>
        </p:nvSpPr>
        <p:spPr>
          <a:xfrm>
            <a:off x="4489888" y="3189776"/>
            <a:ext cx="1397100" cy="231000"/>
          </a:xfrm>
          <a:prstGeom prst="rect">
            <a:avLst/>
          </a:prstGeom>
          <a:noFill/>
          <a:ln>
            <a:noFill/>
          </a:ln>
        </p:spPr>
        <p:txBody>
          <a:bodyPr anchorCtr="0" anchor="t" bIns="91425" lIns="0" spcFirstLastPara="1" rIns="91425" wrap="square" tIns="0">
            <a:spAutoFit/>
          </a:bodyPr>
          <a:lstStyle/>
          <a:p>
            <a:pPr indent="0" lvl="0" marL="0" marR="0" rtl="0" algn="l">
              <a:lnSpc>
                <a:spcPct val="115000"/>
              </a:lnSpc>
              <a:spcBef>
                <a:spcPts val="0"/>
              </a:spcBef>
              <a:spcAft>
                <a:spcPts val="0"/>
              </a:spcAft>
              <a:buClr>
                <a:schemeClr val="dk1"/>
              </a:buClr>
              <a:buSzPts val="900"/>
              <a:buFont typeface="Arial"/>
              <a:buNone/>
            </a:pPr>
            <a:r>
              <a:rPr b="1" lang="en" sz="900">
                <a:solidFill>
                  <a:schemeClr val="dk1"/>
                </a:solidFill>
                <a:latin typeface="Red Hat Display"/>
                <a:ea typeface="Red Hat Display"/>
                <a:cs typeface="Red Hat Display"/>
                <a:sym typeface="Red Hat Display"/>
              </a:rPr>
              <a:t>Lead capturing device</a:t>
            </a:r>
            <a:endParaRPr b="0" i="0" sz="1500" u="none" cap="none" strike="noStrike">
              <a:solidFill>
                <a:srgbClr val="000000"/>
              </a:solidFill>
              <a:latin typeface="Arial"/>
              <a:ea typeface="Arial"/>
              <a:cs typeface="Arial"/>
              <a:sym typeface="Arial"/>
            </a:endParaRPr>
          </a:p>
        </p:txBody>
      </p:sp>
      <p:pic>
        <p:nvPicPr>
          <p:cNvPr id="660" name="Google Shape;660;p75"/>
          <p:cNvPicPr preferRelativeResize="0"/>
          <p:nvPr/>
        </p:nvPicPr>
        <p:blipFill rotWithShape="1">
          <a:blip r:embed="rId8">
            <a:alphaModFix/>
          </a:blip>
          <a:srcRect b="0" l="0" r="0" t="0"/>
          <a:stretch/>
        </p:blipFill>
        <p:spPr>
          <a:xfrm>
            <a:off x="4072803" y="3134061"/>
            <a:ext cx="338328" cy="338328"/>
          </a:xfrm>
          <a:prstGeom prst="rect">
            <a:avLst/>
          </a:prstGeom>
          <a:noFill/>
          <a:ln>
            <a:noFill/>
          </a:ln>
        </p:spPr>
      </p:pic>
      <p:sp>
        <p:nvSpPr>
          <p:cNvPr id="661" name="Google Shape;661;p75"/>
          <p:cNvSpPr txBox="1"/>
          <p:nvPr/>
        </p:nvSpPr>
        <p:spPr>
          <a:xfrm>
            <a:off x="8082238" y="2620988"/>
            <a:ext cx="1397100" cy="390300"/>
          </a:xfrm>
          <a:prstGeom prst="rect">
            <a:avLst/>
          </a:prstGeom>
          <a:noFill/>
          <a:ln>
            <a:noFill/>
          </a:ln>
        </p:spPr>
        <p:txBody>
          <a:bodyPr anchorCtr="0" anchor="t" bIns="91425" lIns="0" spcFirstLastPara="1" rIns="91425" wrap="square" tIns="0">
            <a:spAutoFit/>
          </a:bodyPr>
          <a:lstStyle/>
          <a:p>
            <a:pPr indent="0" lvl="0" marL="0" marR="0" rtl="0" algn="l">
              <a:lnSpc>
                <a:spcPct val="115000"/>
              </a:lnSpc>
              <a:spcBef>
                <a:spcPts val="0"/>
              </a:spcBef>
              <a:spcAft>
                <a:spcPts val="0"/>
              </a:spcAft>
              <a:buClr>
                <a:schemeClr val="dk1"/>
              </a:buClr>
              <a:buSzPts val="900"/>
              <a:buFont typeface="Arial"/>
              <a:buNone/>
            </a:pPr>
            <a:r>
              <a:rPr b="1" lang="en" sz="900">
                <a:solidFill>
                  <a:schemeClr val="dk1"/>
                </a:solidFill>
                <a:latin typeface="Red Hat Display"/>
                <a:ea typeface="Red Hat Display"/>
                <a:cs typeface="Red Hat Display"/>
                <a:sym typeface="Red Hat Display"/>
              </a:rPr>
              <a:t>Lead capturing </a:t>
            </a:r>
            <a:endParaRPr b="1" sz="900">
              <a:solidFill>
                <a:schemeClr val="dk1"/>
              </a:solidFill>
              <a:latin typeface="Red Hat Display"/>
              <a:ea typeface="Red Hat Display"/>
              <a:cs typeface="Red Hat Display"/>
              <a:sym typeface="Red Hat Display"/>
            </a:endParaRPr>
          </a:p>
          <a:p>
            <a:pPr indent="0" lvl="0" marL="0" marR="0" rtl="0" algn="l">
              <a:lnSpc>
                <a:spcPct val="115000"/>
              </a:lnSpc>
              <a:spcBef>
                <a:spcPts val="0"/>
              </a:spcBef>
              <a:spcAft>
                <a:spcPts val="0"/>
              </a:spcAft>
              <a:buClr>
                <a:schemeClr val="dk1"/>
              </a:buClr>
              <a:buSzPts val="900"/>
              <a:buFont typeface="Arial"/>
              <a:buNone/>
            </a:pPr>
            <a:r>
              <a:rPr b="1" lang="en" sz="900">
                <a:solidFill>
                  <a:schemeClr val="dk1"/>
                </a:solidFill>
                <a:latin typeface="Red Hat Display"/>
                <a:ea typeface="Red Hat Display"/>
                <a:cs typeface="Red Hat Display"/>
                <a:sym typeface="Red Hat Display"/>
              </a:rPr>
              <a:t>device</a:t>
            </a:r>
            <a:endParaRPr b="0" i="0" sz="1500" u="none" cap="none" strike="noStrike">
              <a:solidFill>
                <a:srgbClr val="000000"/>
              </a:solidFill>
              <a:latin typeface="Arial"/>
              <a:ea typeface="Arial"/>
              <a:cs typeface="Arial"/>
              <a:sym typeface="Arial"/>
            </a:endParaRPr>
          </a:p>
        </p:txBody>
      </p:sp>
      <p:pic>
        <p:nvPicPr>
          <p:cNvPr id="662" name="Google Shape;662;p75"/>
          <p:cNvPicPr preferRelativeResize="0"/>
          <p:nvPr/>
        </p:nvPicPr>
        <p:blipFill rotWithShape="1">
          <a:blip r:embed="rId8">
            <a:alphaModFix/>
          </a:blip>
          <a:srcRect b="0" l="0" r="0" t="0"/>
          <a:stretch/>
        </p:blipFill>
        <p:spPr>
          <a:xfrm>
            <a:off x="7730640" y="2603673"/>
            <a:ext cx="338328" cy="338328"/>
          </a:xfrm>
          <a:prstGeom prst="rect">
            <a:avLst/>
          </a:prstGeom>
          <a:noFill/>
          <a:ln>
            <a:noFill/>
          </a:ln>
        </p:spPr>
      </p:pic>
      <p:sp>
        <p:nvSpPr>
          <p:cNvPr id="663" name="Google Shape;663;p75"/>
          <p:cNvSpPr txBox="1"/>
          <p:nvPr/>
        </p:nvSpPr>
        <p:spPr>
          <a:xfrm>
            <a:off x="531153" y="113150"/>
            <a:ext cx="7776900" cy="627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2300">
                <a:solidFill>
                  <a:schemeClr val="accent1"/>
                </a:solidFill>
                <a:latin typeface="Red Hat Text"/>
                <a:ea typeface="Red Hat Text"/>
                <a:cs typeface="Red Hat Text"/>
                <a:sym typeface="Red Hat Text"/>
              </a:rPr>
              <a:t>Overview of what’s included </a:t>
            </a:r>
            <a:endParaRPr sz="2300">
              <a:solidFill>
                <a:schemeClr val="accent1"/>
              </a:solidFill>
              <a:latin typeface="Red Hat Text"/>
              <a:ea typeface="Red Hat Text"/>
              <a:cs typeface="Red Hat Text"/>
              <a:sym typeface="Red Hat Text"/>
            </a:endParaRPr>
          </a:p>
        </p:txBody>
      </p:sp>
      <p:sp>
        <p:nvSpPr>
          <p:cNvPr id="664" name="Google Shape;664;p75"/>
          <p:cNvSpPr txBox="1"/>
          <p:nvPr/>
        </p:nvSpPr>
        <p:spPr>
          <a:xfrm>
            <a:off x="2421175" y="4616850"/>
            <a:ext cx="4723200" cy="24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000">
                <a:solidFill>
                  <a:schemeClr val="dk1"/>
                </a:solidFill>
                <a:latin typeface="Red Hat Display"/>
                <a:ea typeface="Red Hat Display"/>
                <a:cs typeface="Red Hat Display"/>
                <a:sym typeface="Red Hat Display"/>
              </a:rPr>
              <a:t>(*The format may vary depending on locations</a:t>
            </a:r>
            <a:endParaRPr i="1" sz="1000">
              <a:solidFill>
                <a:schemeClr val="dk1"/>
              </a:solidFill>
              <a:latin typeface="Red Hat Display"/>
              <a:ea typeface="Red Hat Display"/>
              <a:cs typeface="Red Hat Display"/>
              <a:sym typeface="Red Hat Display"/>
            </a:endParaRPr>
          </a:p>
          <a:p>
            <a:pPr indent="0" lvl="0" marL="0" rtl="0" algn="l">
              <a:spcBef>
                <a:spcPts val="0"/>
              </a:spcBef>
              <a:spcAft>
                <a:spcPts val="0"/>
              </a:spcAft>
              <a:buNone/>
            </a:pPr>
            <a:r>
              <a:rPr i="1" lang="en" sz="1000">
                <a:solidFill>
                  <a:schemeClr val="dk1"/>
                </a:solidFill>
                <a:latin typeface="Red Hat Display"/>
                <a:ea typeface="Red Hat Display"/>
                <a:cs typeface="Red Hat Display"/>
                <a:sym typeface="Red Hat Display"/>
              </a:rPr>
              <a:t>Executive Exchange passes available at locations delivering the activity)</a:t>
            </a:r>
            <a:endParaRPr i="1" sz="1000">
              <a:solidFill>
                <a:srgbClr val="1D0C35"/>
              </a:solidFill>
              <a:latin typeface="Red Hat Text"/>
              <a:ea typeface="Red Hat Text"/>
              <a:cs typeface="Red Hat Text"/>
              <a:sym typeface="Red Hat Text"/>
            </a:endParaRPr>
          </a:p>
        </p:txBody>
      </p:sp>
      <p:sp>
        <p:nvSpPr>
          <p:cNvPr id="665" name="Google Shape;665;p75"/>
          <p:cNvSpPr txBox="1"/>
          <p:nvPr>
            <p:ph type="title"/>
          </p:nvPr>
        </p:nvSpPr>
        <p:spPr>
          <a:xfrm>
            <a:off x="6428552" y="1236461"/>
            <a:ext cx="1114200" cy="3135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2600"/>
              <a:buNone/>
            </a:pPr>
            <a:r>
              <a:rPr lang="en" sz="1900"/>
              <a:t>Silver</a:t>
            </a:r>
            <a:endParaRPr sz="1900"/>
          </a:p>
        </p:txBody>
      </p:sp>
      <p:sp>
        <p:nvSpPr>
          <p:cNvPr id="666" name="Google Shape;666;p75"/>
          <p:cNvSpPr/>
          <p:nvPr/>
        </p:nvSpPr>
        <p:spPr>
          <a:xfrm>
            <a:off x="5934975" y="1915125"/>
            <a:ext cx="1556700" cy="17409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67" name="Google Shape;667;p75"/>
          <p:cNvPicPr preferRelativeResize="0"/>
          <p:nvPr/>
        </p:nvPicPr>
        <p:blipFill rotWithShape="1">
          <a:blip r:embed="rId5">
            <a:alphaModFix/>
          </a:blip>
          <a:srcRect b="0" l="0" r="0" t="0"/>
          <a:stretch/>
        </p:blipFill>
        <p:spPr>
          <a:xfrm>
            <a:off x="6041226" y="2068370"/>
            <a:ext cx="340721" cy="340717"/>
          </a:xfrm>
          <a:prstGeom prst="rect">
            <a:avLst/>
          </a:prstGeom>
          <a:noFill/>
          <a:ln>
            <a:noFill/>
          </a:ln>
        </p:spPr>
      </p:pic>
      <p:sp>
        <p:nvSpPr>
          <p:cNvPr id="668" name="Google Shape;668;p75"/>
          <p:cNvSpPr txBox="1"/>
          <p:nvPr/>
        </p:nvSpPr>
        <p:spPr>
          <a:xfrm>
            <a:off x="6358650" y="2072575"/>
            <a:ext cx="11142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900"/>
              <a:buFont typeface="Arial"/>
              <a:buNone/>
            </a:pPr>
            <a:r>
              <a:rPr b="1" i="0" lang="en" sz="900" u="none" cap="none" strike="noStrike">
                <a:solidFill>
                  <a:schemeClr val="dk1"/>
                </a:solidFill>
                <a:latin typeface="Red Hat Display"/>
                <a:ea typeface="Red Hat Display"/>
                <a:cs typeface="Red Hat Display"/>
                <a:sym typeface="Red Hat Display"/>
              </a:rPr>
              <a:t>Booth</a:t>
            </a:r>
            <a:r>
              <a:rPr b="1" lang="en" sz="900">
                <a:solidFill>
                  <a:schemeClr val="dk1"/>
                </a:solidFill>
                <a:latin typeface="Red Hat Display"/>
                <a:ea typeface="Red Hat Display"/>
                <a:cs typeface="Red Hat Display"/>
                <a:sym typeface="Red Hat Display"/>
              </a:rPr>
              <a:t>  - Medium</a:t>
            </a:r>
            <a:endParaRPr b="0" i="0" sz="2100" u="none" cap="none" strike="noStrike">
              <a:solidFill>
                <a:schemeClr val="accent1"/>
              </a:solidFill>
              <a:latin typeface="Arial"/>
              <a:ea typeface="Arial"/>
              <a:cs typeface="Arial"/>
              <a:sym typeface="Arial"/>
            </a:endParaRPr>
          </a:p>
        </p:txBody>
      </p:sp>
      <p:pic>
        <p:nvPicPr>
          <p:cNvPr id="669" name="Google Shape;669;p75"/>
          <p:cNvPicPr preferRelativeResize="0"/>
          <p:nvPr/>
        </p:nvPicPr>
        <p:blipFill rotWithShape="1">
          <a:blip r:embed="rId6">
            <a:alphaModFix/>
          </a:blip>
          <a:srcRect b="0" l="0" r="0" t="0"/>
          <a:stretch/>
        </p:blipFill>
        <p:spPr>
          <a:xfrm>
            <a:off x="6065138" y="3051341"/>
            <a:ext cx="340712" cy="340710"/>
          </a:xfrm>
          <a:prstGeom prst="rect">
            <a:avLst/>
          </a:prstGeom>
          <a:noFill/>
          <a:ln>
            <a:noFill/>
          </a:ln>
        </p:spPr>
      </p:pic>
      <p:sp>
        <p:nvSpPr>
          <p:cNvPr id="670" name="Google Shape;670;p75"/>
          <p:cNvSpPr txBox="1"/>
          <p:nvPr/>
        </p:nvSpPr>
        <p:spPr>
          <a:xfrm>
            <a:off x="6358664" y="3051334"/>
            <a:ext cx="12237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900"/>
              <a:buFont typeface="Arial"/>
              <a:buNone/>
            </a:pPr>
            <a:r>
              <a:rPr b="1" lang="en" sz="900">
                <a:solidFill>
                  <a:schemeClr val="accent1"/>
                </a:solidFill>
                <a:latin typeface="Red Hat Display"/>
                <a:ea typeface="Red Hat Display"/>
                <a:cs typeface="Red Hat Display"/>
                <a:sym typeface="Red Hat Display"/>
              </a:rPr>
              <a:t>4 </a:t>
            </a:r>
            <a:r>
              <a:rPr b="1" lang="en" sz="900">
                <a:solidFill>
                  <a:schemeClr val="dk1"/>
                </a:solidFill>
                <a:latin typeface="Red Hat Display"/>
                <a:ea typeface="Red Hat Display"/>
                <a:cs typeface="Red Hat Display"/>
                <a:sym typeface="Red Hat Display"/>
              </a:rPr>
              <a:t>passes</a:t>
            </a:r>
            <a:endParaRPr b="0" i="0" sz="1500" u="none" cap="none" strike="noStrike">
              <a:solidFill>
                <a:srgbClr val="000000"/>
              </a:solidFill>
              <a:latin typeface="Arial"/>
              <a:ea typeface="Arial"/>
              <a:cs typeface="Arial"/>
              <a:sym typeface="Arial"/>
            </a:endParaRPr>
          </a:p>
        </p:txBody>
      </p:sp>
      <p:sp>
        <p:nvSpPr>
          <p:cNvPr id="671" name="Google Shape;671;p75"/>
          <p:cNvSpPr/>
          <p:nvPr/>
        </p:nvSpPr>
        <p:spPr>
          <a:xfrm>
            <a:off x="5905526" y="1623575"/>
            <a:ext cx="1587300" cy="343500"/>
          </a:xfrm>
          <a:prstGeom prst="rect">
            <a:avLst/>
          </a:prstGeom>
          <a:solidFill>
            <a:srgbClr val="EE0000"/>
          </a:solid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500"/>
              <a:buFont typeface="Arial"/>
              <a:buNone/>
            </a:pPr>
            <a:r>
              <a:t/>
            </a:r>
            <a:endParaRPr b="1" i="0" sz="1300" u="none" cap="none" strike="noStrike">
              <a:solidFill>
                <a:srgbClr val="FFFFFF"/>
              </a:solidFill>
              <a:latin typeface="Red Hat Display"/>
              <a:ea typeface="Red Hat Display"/>
              <a:cs typeface="Red Hat Display"/>
              <a:sym typeface="Red Hat Display"/>
            </a:endParaRPr>
          </a:p>
        </p:txBody>
      </p:sp>
      <p:sp>
        <p:nvSpPr>
          <p:cNvPr id="672" name="Google Shape;672;p75"/>
          <p:cNvSpPr txBox="1"/>
          <p:nvPr/>
        </p:nvSpPr>
        <p:spPr>
          <a:xfrm>
            <a:off x="6428538" y="2598088"/>
            <a:ext cx="1397100" cy="390300"/>
          </a:xfrm>
          <a:prstGeom prst="rect">
            <a:avLst/>
          </a:prstGeom>
          <a:noFill/>
          <a:ln>
            <a:noFill/>
          </a:ln>
        </p:spPr>
        <p:txBody>
          <a:bodyPr anchorCtr="0" anchor="t" bIns="91425" lIns="0" spcFirstLastPara="1" rIns="91425" wrap="square" tIns="0">
            <a:spAutoFit/>
          </a:bodyPr>
          <a:lstStyle/>
          <a:p>
            <a:pPr indent="0" lvl="0" marL="0" marR="0" rtl="0" algn="l">
              <a:lnSpc>
                <a:spcPct val="115000"/>
              </a:lnSpc>
              <a:spcBef>
                <a:spcPts val="0"/>
              </a:spcBef>
              <a:spcAft>
                <a:spcPts val="0"/>
              </a:spcAft>
              <a:buClr>
                <a:schemeClr val="dk1"/>
              </a:buClr>
              <a:buSzPts val="900"/>
              <a:buFont typeface="Arial"/>
              <a:buNone/>
            </a:pPr>
            <a:r>
              <a:rPr b="1" lang="en" sz="900">
                <a:solidFill>
                  <a:schemeClr val="dk1"/>
                </a:solidFill>
                <a:latin typeface="Red Hat Display"/>
                <a:ea typeface="Red Hat Display"/>
                <a:cs typeface="Red Hat Display"/>
                <a:sym typeface="Red Hat Display"/>
              </a:rPr>
              <a:t>Lead capturing</a:t>
            </a:r>
            <a:endParaRPr b="1" sz="900">
              <a:solidFill>
                <a:schemeClr val="dk1"/>
              </a:solidFill>
              <a:latin typeface="Red Hat Display"/>
              <a:ea typeface="Red Hat Display"/>
              <a:cs typeface="Red Hat Display"/>
              <a:sym typeface="Red Hat Display"/>
            </a:endParaRPr>
          </a:p>
          <a:p>
            <a:pPr indent="0" lvl="0" marL="0" marR="0" rtl="0" algn="l">
              <a:lnSpc>
                <a:spcPct val="115000"/>
              </a:lnSpc>
              <a:spcBef>
                <a:spcPts val="0"/>
              </a:spcBef>
              <a:spcAft>
                <a:spcPts val="0"/>
              </a:spcAft>
              <a:buClr>
                <a:schemeClr val="dk1"/>
              </a:buClr>
              <a:buSzPts val="900"/>
              <a:buFont typeface="Arial"/>
              <a:buNone/>
            </a:pPr>
            <a:r>
              <a:rPr b="1" lang="en" sz="900">
                <a:solidFill>
                  <a:schemeClr val="dk1"/>
                </a:solidFill>
                <a:latin typeface="Red Hat Display"/>
                <a:ea typeface="Red Hat Display"/>
                <a:cs typeface="Red Hat Display"/>
                <a:sym typeface="Red Hat Display"/>
              </a:rPr>
              <a:t> device</a:t>
            </a:r>
            <a:endParaRPr b="0" i="0" sz="1500" u="none" cap="none" strike="noStrike">
              <a:solidFill>
                <a:srgbClr val="000000"/>
              </a:solidFill>
              <a:latin typeface="Arial"/>
              <a:ea typeface="Arial"/>
              <a:cs typeface="Arial"/>
              <a:sym typeface="Arial"/>
            </a:endParaRPr>
          </a:p>
        </p:txBody>
      </p:sp>
      <p:pic>
        <p:nvPicPr>
          <p:cNvPr id="673" name="Google Shape;673;p75"/>
          <p:cNvPicPr preferRelativeResize="0"/>
          <p:nvPr/>
        </p:nvPicPr>
        <p:blipFill rotWithShape="1">
          <a:blip r:embed="rId8">
            <a:alphaModFix/>
          </a:blip>
          <a:srcRect b="0" l="0" r="0" t="0"/>
          <a:stretch/>
        </p:blipFill>
        <p:spPr>
          <a:xfrm>
            <a:off x="6054240" y="2603673"/>
            <a:ext cx="338328" cy="338328"/>
          </a:xfrm>
          <a:prstGeom prst="rect">
            <a:avLst/>
          </a:prstGeom>
          <a:noFill/>
          <a:ln>
            <a:noFill/>
          </a:ln>
        </p:spPr>
      </p:pic>
      <p:pic>
        <p:nvPicPr>
          <p:cNvPr id="674" name="Google Shape;674;p75"/>
          <p:cNvPicPr preferRelativeResize="0"/>
          <p:nvPr/>
        </p:nvPicPr>
        <p:blipFill rotWithShape="1">
          <a:blip r:embed="rId7">
            <a:alphaModFix/>
          </a:blip>
          <a:srcRect b="0" l="0" r="0" t="0"/>
          <a:stretch/>
        </p:blipFill>
        <p:spPr>
          <a:xfrm>
            <a:off x="6048554" y="1236461"/>
            <a:ext cx="295689" cy="387120"/>
          </a:xfrm>
          <a:prstGeom prst="rect">
            <a:avLst/>
          </a:prstGeom>
          <a:noFill/>
          <a:ln>
            <a:noFill/>
          </a:ln>
        </p:spPr>
      </p:pic>
      <p:pic>
        <p:nvPicPr>
          <p:cNvPr id="675" name="Google Shape;675;p75"/>
          <p:cNvPicPr preferRelativeResize="0"/>
          <p:nvPr/>
        </p:nvPicPr>
        <p:blipFill rotWithShape="1">
          <a:blip r:embed="rId6">
            <a:alphaModFix/>
          </a:blip>
          <a:srcRect b="0" l="0" r="0" t="0"/>
          <a:stretch/>
        </p:blipFill>
        <p:spPr>
          <a:xfrm>
            <a:off x="4061665" y="3494396"/>
            <a:ext cx="340712" cy="34071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sp>
        <p:nvSpPr>
          <p:cNvPr id="680" name="Google Shape;680;p76"/>
          <p:cNvSpPr txBox="1"/>
          <p:nvPr/>
        </p:nvSpPr>
        <p:spPr>
          <a:xfrm>
            <a:off x="472475" y="169825"/>
            <a:ext cx="2767200" cy="627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2300">
                <a:solidFill>
                  <a:schemeClr val="accent1"/>
                </a:solidFill>
                <a:latin typeface="Red Hat Display"/>
                <a:ea typeface="Red Hat Display"/>
                <a:cs typeface="Red Hat Display"/>
                <a:sym typeface="Red Hat Display"/>
              </a:rPr>
              <a:t>Package Overview </a:t>
            </a:r>
            <a:endParaRPr sz="2300">
              <a:solidFill>
                <a:schemeClr val="accent1"/>
              </a:solidFill>
              <a:latin typeface="Red Hat Display"/>
              <a:ea typeface="Red Hat Display"/>
              <a:cs typeface="Red Hat Display"/>
              <a:sym typeface="Red Hat Display"/>
            </a:endParaRPr>
          </a:p>
        </p:txBody>
      </p:sp>
      <p:sp>
        <p:nvSpPr>
          <p:cNvPr id="681" name="Google Shape;681;p76"/>
          <p:cNvSpPr txBox="1"/>
          <p:nvPr/>
        </p:nvSpPr>
        <p:spPr>
          <a:xfrm>
            <a:off x="426400" y="3329300"/>
            <a:ext cx="3116700" cy="78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900">
                <a:solidFill>
                  <a:srgbClr val="1D0C35"/>
                </a:solidFill>
                <a:latin typeface="Red Hat Text"/>
                <a:ea typeface="Red Hat Text"/>
                <a:cs typeface="Red Hat Text"/>
                <a:sym typeface="Red Hat Text"/>
              </a:rPr>
              <a:t>Standard booth packages may vary at location. </a:t>
            </a:r>
            <a:endParaRPr i="1" sz="900">
              <a:solidFill>
                <a:srgbClr val="1D0C35"/>
              </a:solidFill>
              <a:latin typeface="Red Hat Text"/>
              <a:ea typeface="Red Hat Text"/>
              <a:cs typeface="Red Hat Text"/>
              <a:sym typeface="Red Hat Text"/>
            </a:endParaRPr>
          </a:p>
          <a:p>
            <a:pPr indent="0" lvl="0" marL="0" rtl="0" algn="l">
              <a:spcBef>
                <a:spcPts val="0"/>
              </a:spcBef>
              <a:spcAft>
                <a:spcPts val="0"/>
              </a:spcAft>
              <a:buNone/>
            </a:pPr>
            <a:r>
              <a:rPr i="1" lang="en" sz="900">
                <a:solidFill>
                  <a:srgbClr val="1D0C35"/>
                </a:solidFill>
                <a:latin typeface="Red Hat Text"/>
                <a:ea typeface="Red Hat Text"/>
                <a:cs typeface="Red Hat Text"/>
                <a:sym typeface="Red Hat Text"/>
              </a:rPr>
              <a:t>All specific details will be provided on the ERC. </a:t>
            </a:r>
            <a:endParaRPr i="1" sz="900">
              <a:solidFill>
                <a:srgbClr val="1D0C35"/>
              </a:solidFill>
              <a:latin typeface="Red Hat Text"/>
              <a:ea typeface="Red Hat Text"/>
              <a:cs typeface="Red Hat Text"/>
              <a:sym typeface="Red Hat Text"/>
            </a:endParaRPr>
          </a:p>
          <a:p>
            <a:pPr indent="0" lvl="0" marL="0" rtl="0" algn="l">
              <a:spcBef>
                <a:spcPts val="0"/>
              </a:spcBef>
              <a:spcAft>
                <a:spcPts val="0"/>
              </a:spcAft>
              <a:buNone/>
            </a:pPr>
            <a:r>
              <a:rPr i="1" lang="en" sz="900">
                <a:solidFill>
                  <a:srgbClr val="1D0C35"/>
                </a:solidFill>
                <a:latin typeface="Red Hat Text"/>
                <a:ea typeface="Red Hat Text"/>
                <a:cs typeface="Red Hat Text"/>
                <a:sym typeface="Red Hat Text"/>
              </a:rPr>
              <a:t>All sessions are subject to review and approval by Red Hat.</a:t>
            </a:r>
            <a:endParaRPr i="1" sz="900">
              <a:solidFill>
                <a:srgbClr val="1D0C35"/>
              </a:solidFill>
              <a:latin typeface="Red Hat Text"/>
              <a:ea typeface="Red Hat Text"/>
              <a:cs typeface="Red Hat Text"/>
              <a:sym typeface="Red Hat Text"/>
            </a:endParaRPr>
          </a:p>
          <a:p>
            <a:pPr indent="0" lvl="0" marL="0" rtl="0" algn="l">
              <a:spcBef>
                <a:spcPts val="0"/>
              </a:spcBef>
              <a:spcAft>
                <a:spcPts val="0"/>
              </a:spcAft>
              <a:buNone/>
            </a:pPr>
            <a:r>
              <a:rPr i="1" lang="en" sz="900">
                <a:solidFill>
                  <a:srgbClr val="1D0C35"/>
                </a:solidFill>
                <a:latin typeface="Red Hat Text"/>
                <a:ea typeface="Red Hat Text"/>
                <a:cs typeface="Red Hat Text"/>
                <a:sym typeface="Red Hat Text"/>
              </a:rPr>
              <a:t>Keynote session must include a customer use case.</a:t>
            </a:r>
            <a:endParaRPr i="1" sz="900">
              <a:solidFill>
                <a:srgbClr val="1D0C35"/>
              </a:solidFill>
              <a:latin typeface="Red Hat Text"/>
              <a:ea typeface="Red Hat Text"/>
              <a:cs typeface="Red Hat Text"/>
              <a:sym typeface="Red Hat Text"/>
            </a:endParaRPr>
          </a:p>
          <a:p>
            <a:pPr indent="0" lvl="0" marL="0" rtl="0" algn="l">
              <a:spcBef>
                <a:spcPts val="0"/>
              </a:spcBef>
              <a:spcAft>
                <a:spcPts val="0"/>
              </a:spcAft>
              <a:buNone/>
            </a:pPr>
            <a:r>
              <a:rPr i="1" lang="en" sz="900">
                <a:solidFill>
                  <a:srgbClr val="1D0C35"/>
                </a:solidFill>
                <a:latin typeface="Red Hat Text"/>
                <a:ea typeface="Red Hat Text"/>
                <a:cs typeface="Red Hat Text"/>
                <a:sym typeface="Red Hat Text"/>
              </a:rPr>
              <a:t>Speaking opportunity format varies at location.</a:t>
            </a:r>
            <a:endParaRPr i="1" sz="900">
              <a:solidFill>
                <a:srgbClr val="1D0C35"/>
              </a:solidFill>
              <a:latin typeface="Red Hat Text"/>
              <a:ea typeface="Red Hat Text"/>
              <a:cs typeface="Red Hat Text"/>
              <a:sym typeface="Red Hat Text"/>
            </a:endParaRPr>
          </a:p>
          <a:p>
            <a:pPr indent="0" lvl="0" marL="0" rtl="0" algn="l">
              <a:spcBef>
                <a:spcPts val="0"/>
              </a:spcBef>
              <a:spcAft>
                <a:spcPts val="0"/>
              </a:spcAft>
              <a:buNone/>
            </a:pPr>
            <a:r>
              <a:rPr i="1" lang="en" sz="900">
                <a:solidFill>
                  <a:srgbClr val="1D0C35"/>
                </a:solidFill>
                <a:latin typeface="Red Hat Text"/>
                <a:ea typeface="Red Hat Text"/>
                <a:cs typeface="Red Hat Text"/>
                <a:sym typeface="Red Hat Text"/>
              </a:rPr>
              <a:t>Executive Exchange passes available at locations hosting the activity.</a:t>
            </a:r>
            <a:endParaRPr i="1" sz="900">
              <a:solidFill>
                <a:srgbClr val="1D0C35"/>
              </a:solidFill>
              <a:latin typeface="Red Hat Text"/>
              <a:ea typeface="Red Hat Text"/>
              <a:cs typeface="Red Hat Text"/>
              <a:sym typeface="Red Hat Text"/>
            </a:endParaRPr>
          </a:p>
          <a:p>
            <a:pPr indent="0" lvl="0" marL="0" rtl="0" algn="l">
              <a:spcBef>
                <a:spcPts val="0"/>
              </a:spcBef>
              <a:spcAft>
                <a:spcPts val="0"/>
              </a:spcAft>
              <a:buNone/>
            </a:pPr>
            <a:r>
              <a:t/>
            </a:r>
            <a:endParaRPr sz="1000">
              <a:solidFill>
                <a:srgbClr val="1D0C35"/>
              </a:solidFill>
              <a:latin typeface="Red Hat Text"/>
              <a:ea typeface="Red Hat Text"/>
              <a:cs typeface="Red Hat Text"/>
              <a:sym typeface="Red Hat Text"/>
            </a:endParaRPr>
          </a:p>
        </p:txBody>
      </p:sp>
      <p:pic>
        <p:nvPicPr>
          <p:cNvPr id="682" name="Google Shape;682;p76" title="Summit connects (2).png"/>
          <p:cNvPicPr preferRelativeResize="0"/>
          <p:nvPr/>
        </p:nvPicPr>
        <p:blipFill rotWithShape="1">
          <a:blip r:embed="rId3">
            <a:alphaModFix/>
          </a:blip>
          <a:srcRect b="0" l="25255" r="0" t="0"/>
          <a:stretch/>
        </p:blipFill>
        <p:spPr>
          <a:xfrm>
            <a:off x="3447475" y="0"/>
            <a:ext cx="5696525" cy="42869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sp>
        <p:nvSpPr>
          <p:cNvPr id="687" name="Google Shape;687;p77"/>
          <p:cNvSpPr txBox="1"/>
          <p:nvPr/>
        </p:nvSpPr>
        <p:spPr>
          <a:xfrm>
            <a:off x="528775" y="245125"/>
            <a:ext cx="3091800" cy="7158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600"/>
              </a:spcAft>
              <a:buClr>
                <a:srgbClr val="000000"/>
              </a:buClr>
              <a:buSzPts val="1100"/>
              <a:buFont typeface="Arial"/>
              <a:buNone/>
            </a:pPr>
            <a:r>
              <a:rPr lang="en" sz="2300">
                <a:solidFill>
                  <a:srgbClr val="EE0000"/>
                </a:solidFill>
                <a:latin typeface="Red Hat Display"/>
                <a:ea typeface="Red Hat Display"/>
                <a:cs typeface="Red Hat Display"/>
                <a:sym typeface="Red Hat Display"/>
              </a:rPr>
              <a:t>Diamond Package</a:t>
            </a:r>
            <a:br>
              <a:rPr lang="en" sz="2300">
                <a:solidFill>
                  <a:srgbClr val="000000"/>
                </a:solidFill>
                <a:latin typeface="Red Hat Display"/>
                <a:ea typeface="Red Hat Display"/>
                <a:cs typeface="Red Hat Display"/>
                <a:sym typeface="Red Hat Display"/>
              </a:rPr>
            </a:br>
            <a:endParaRPr i="1" sz="2300">
              <a:solidFill>
                <a:schemeClr val="dk1"/>
              </a:solidFill>
              <a:latin typeface="Red Hat Display"/>
              <a:ea typeface="Red Hat Display"/>
              <a:cs typeface="Red Hat Display"/>
              <a:sym typeface="Red Hat Display"/>
            </a:endParaRPr>
          </a:p>
        </p:txBody>
      </p:sp>
      <p:sp>
        <p:nvSpPr>
          <p:cNvPr id="688" name="Google Shape;688;p77"/>
          <p:cNvSpPr/>
          <p:nvPr/>
        </p:nvSpPr>
        <p:spPr>
          <a:xfrm>
            <a:off x="-13800" y="804450"/>
            <a:ext cx="9171600" cy="3408300"/>
          </a:xfrm>
          <a:prstGeom prst="rect">
            <a:avLst/>
          </a:prstGeom>
          <a:solidFill>
            <a:srgbClr val="DBF2F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ed Hat Text"/>
              <a:ea typeface="Red Hat Text"/>
              <a:cs typeface="Red Hat Text"/>
              <a:sym typeface="Red Hat Text"/>
            </a:endParaRPr>
          </a:p>
        </p:txBody>
      </p:sp>
      <p:grpSp>
        <p:nvGrpSpPr>
          <p:cNvPr id="689" name="Google Shape;689;p77"/>
          <p:cNvGrpSpPr/>
          <p:nvPr/>
        </p:nvGrpSpPr>
        <p:grpSpPr>
          <a:xfrm>
            <a:off x="5581760" y="3274492"/>
            <a:ext cx="2228658" cy="1628061"/>
            <a:chOff x="5254902" y="-652113"/>
            <a:chExt cx="3549383" cy="2563875"/>
          </a:xfrm>
        </p:grpSpPr>
        <p:pic>
          <p:nvPicPr>
            <p:cNvPr id="690" name="Google Shape;690;p77" title="rhsc-sponsor-booth-examples-NOTFINAL-diamond-mockup.png"/>
            <p:cNvPicPr preferRelativeResize="0"/>
            <p:nvPr/>
          </p:nvPicPr>
          <p:blipFill>
            <a:blip r:embed="rId3">
              <a:alphaModFix/>
            </a:blip>
            <a:stretch>
              <a:fillRect/>
            </a:stretch>
          </p:blipFill>
          <p:spPr>
            <a:xfrm>
              <a:off x="5254902" y="-652113"/>
              <a:ext cx="3527425" cy="2563875"/>
            </a:xfrm>
            <a:prstGeom prst="rect">
              <a:avLst/>
            </a:prstGeom>
            <a:noFill/>
            <a:ln>
              <a:noFill/>
            </a:ln>
          </p:spPr>
        </p:pic>
        <p:sp>
          <p:nvSpPr>
            <p:cNvPr id="691" name="Google Shape;691;p77"/>
            <p:cNvSpPr txBox="1"/>
            <p:nvPr/>
          </p:nvSpPr>
          <p:spPr>
            <a:xfrm>
              <a:off x="7142585" y="1304706"/>
              <a:ext cx="1661700" cy="5574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600"/>
                </a:spcAft>
                <a:buNone/>
              </a:pPr>
              <a:r>
                <a:rPr b="1" i="1" lang="en" sz="1100">
                  <a:solidFill>
                    <a:schemeClr val="dk1"/>
                  </a:solidFill>
                  <a:latin typeface="Red Hat Display"/>
                  <a:ea typeface="Red Hat Display"/>
                  <a:cs typeface="Red Hat Display"/>
                  <a:sym typeface="Red Hat Display"/>
                </a:rPr>
                <a:t>Example</a:t>
              </a:r>
              <a:endParaRPr/>
            </a:p>
          </p:txBody>
        </p:sp>
      </p:grpSp>
      <p:sp>
        <p:nvSpPr>
          <p:cNvPr id="692" name="Google Shape;692;p77"/>
          <p:cNvSpPr txBox="1"/>
          <p:nvPr/>
        </p:nvSpPr>
        <p:spPr>
          <a:xfrm>
            <a:off x="312225" y="906075"/>
            <a:ext cx="2994000" cy="53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chemeClr val="accent1"/>
                </a:solidFill>
                <a:latin typeface="Red Hat Text"/>
                <a:ea typeface="Red Hat Text"/>
                <a:cs typeface="Red Hat Text"/>
                <a:sym typeface="Red Hat Text"/>
              </a:rPr>
              <a:t>Networking &amp; Brand Presence</a:t>
            </a:r>
            <a:endParaRPr b="1" sz="1100">
              <a:solidFill>
                <a:schemeClr val="accent1"/>
              </a:solidFill>
              <a:latin typeface="Red Hat Text"/>
              <a:ea typeface="Red Hat Text"/>
              <a:cs typeface="Red Hat Text"/>
              <a:sym typeface="Red Hat Text"/>
            </a:endParaRPr>
          </a:p>
          <a:p>
            <a:pPr indent="-298450" lvl="0" marL="457200" rtl="0" algn="l">
              <a:spcBef>
                <a:spcPts val="0"/>
              </a:spcBef>
              <a:spcAft>
                <a:spcPts val="0"/>
              </a:spcAft>
              <a:buClr>
                <a:schemeClr val="dk1"/>
              </a:buClr>
              <a:buSzPts val="1100"/>
              <a:buFont typeface="Red Hat Text"/>
              <a:buChar char="●"/>
            </a:pPr>
            <a:r>
              <a:rPr lang="en" sz="1100">
                <a:solidFill>
                  <a:schemeClr val="dk1"/>
                </a:solidFill>
                <a:latin typeface="Red Hat Text"/>
                <a:ea typeface="Red Hat Text"/>
                <a:cs typeface="Red Hat Text"/>
                <a:sym typeface="Red Hat Text"/>
              </a:rPr>
              <a:t>Extra large booth (2 monitors, lockable cupboard, your logo, 2 stools, wifi and electricity) </a:t>
            </a:r>
            <a:endParaRPr sz="1100">
              <a:solidFill>
                <a:schemeClr val="dk1"/>
              </a:solidFill>
              <a:latin typeface="Red Hat Text"/>
              <a:ea typeface="Red Hat Text"/>
              <a:cs typeface="Red Hat Text"/>
              <a:sym typeface="Red Hat Text"/>
            </a:endParaRPr>
          </a:p>
          <a:p>
            <a:pPr indent="-298450" lvl="0" marL="457200" rtl="0" algn="l">
              <a:spcBef>
                <a:spcPts val="0"/>
              </a:spcBef>
              <a:spcAft>
                <a:spcPts val="0"/>
              </a:spcAft>
              <a:buClr>
                <a:schemeClr val="dk1"/>
              </a:buClr>
              <a:buSzPts val="1100"/>
              <a:buFont typeface="Red Hat Text"/>
              <a:buChar char="●"/>
            </a:pPr>
            <a:r>
              <a:rPr lang="en" sz="1100">
                <a:solidFill>
                  <a:schemeClr val="dk1"/>
                </a:solidFill>
                <a:latin typeface="Red Hat Text"/>
                <a:ea typeface="Red Hat Text"/>
                <a:cs typeface="Red Hat Text"/>
                <a:sym typeface="Red Hat Text"/>
              </a:rPr>
              <a:t>2 passes to Executive Exchange*</a:t>
            </a:r>
            <a:endParaRPr sz="1100">
              <a:solidFill>
                <a:schemeClr val="dk1"/>
              </a:solidFill>
              <a:latin typeface="Red Hat Text"/>
              <a:ea typeface="Red Hat Text"/>
              <a:cs typeface="Red Hat Text"/>
              <a:sym typeface="Red Hat Text"/>
            </a:endParaRPr>
          </a:p>
          <a:p>
            <a:pPr indent="-298450" lvl="0" marL="457200" rtl="0" algn="l">
              <a:spcBef>
                <a:spcPts val="0"/>
              </a:spcBef>
              <a:spcAft>
                <a:spcPts val="0"/>
              </a:spcAft>
              <a:buClr>
                <a:schemeClr val="dk1"/>
              </a:buClr>
              <a:buSzPts val="1100"/>
              <a:buFont typeface="Red Hat Text"/>
              <a:buChar char="●"/>
            </a:pPr>
            <a:r>
              <a:rPr lang="en" sz="1100">
                <a:solidFill>
                  <a:schemeClr val="dk1"/>
                </a:solidFill>
                <a:latin typeface="Red Hat Text"/>
                <a:ea typeface="Red Hat Text"/>
                <a:cs typeface="Red Hat Text"/>
                <a:sym typeface="Red Hat Text"/>
              </a:rPr>
              <a:t>Logo featured during keynote </a:t>
            </a:r>
            <a:endParaRPr sz="1100">
              <a:solidFill>
                <a:schemeClr val="dk1"/>
              </a:solidFill>
              <a:latin typeface="Red Hat Text"/>
              <a:ea typeface="Red Hat Text"/>
              <a:cs typeface="Red Hat Text"/>
              <a:sym typeface="Red Hat Text"/>
            </a:endParaRPr>
          </a:p>
          <a:p>
            <a:pPr indent="-298450" lvl="0" marL="457200" rtl="0" algn="l">
              <a:spcBef>
                <a:spcPts val="0"/>
              </a:spcBef>
              <a:spcAft>
                <a:spcPts val="0"/>
              </a:spcAft>
              <a:buClr>
                <a:schemeClr val="dk1"/>
              </a:buClr>
              <a:buSzPts val="1100"/>
              <a:buFont typeface="Red Hat Text"/>
              <a:buChar char="●"/>
            </a:pPr>
            <a:r>
              <a:rPr lang="en" sz="1100">
                <a:solidFill>
                  <a:schemeClr val="dk1"/>
                </a:solidFill>
                <a:latin typeface="Red Hat Text"/>
                <a:ea typeface="Red Hat Text"/>
                <a:cs typeface="Red Hat Text"/>
                <a:sym typeface="Red Hat Text"/>
              </a:rPr>
              <a:t>Logo featured on onsite branding</a:t>
            </a:r>
            <a:endParaRPr sz="1100">
              <a:solidFill>
                <a:schemeClr val="dk1"/>
              </a:solidFill>
              <a:latin typeface="Red Hat Text"/>
              <a:ea typeface="Red Hat Text"/>
              <a:cs typeface="Red Hat Text"/>
              <a:sym typeface="Red Hat Text"/>
            </a:endParaRPr>
          </a:p>
          <a:p>
            <a:pPr indent="-298450" lvl="0" marL="457200" rtl="0" algn="l">
              <a:spcBef>
                <a:spcPts val="0"/>
              </a:spcBef>
              <a:spcAft>
                <a:spcPts val="0"/>
              </a:spcAft>
              <a:buClr>
                <a:schemeClr val="dk1"/>
              </a:buClr>
              <a:buSzPts val="1100"/>
              <a:buFont typeface="Red Hat Text"/>
              <a:buChar char="●"/>
            </a:pPr>
            <a:r>
              <a:rPr lang="en" sz="1100">
                <a:solidFill>
                  <a:schemeClr val="dk1"/>
                </a:solidFill>
                <a:latin typeface="Red Hat Text"/>
                <a:ea typeface="Red Hat Text"/>
                <a:cs typeface="Red Hat Text"/>
                <a:sym typeface="Red Hat Text"/>
              </a:rPr>
              <a:t>Logo and 100 word company description featured on event website</a:t>
            </a:r>
            <a:endParaRPr sz="1100">
              <a:solidFill>
                <a:schemeClr val="dk1"/>
              </a:solidFill>
              <a:latin typeface="Red Hat Text"/>
              <a:ea typeface="Red Hat Text"/>
              <a:cs typeface="Red Hat Text"/>
              <a:sym typeface="Red Hat Text"/>
            </a:endParaRPr>
          </a:p>
          <a:p>
            <a:pPr indent="0" lvl="0" marL="0" rtl="0" algn="l">
              <a:spcBef>
                <a:spcPts val="0"/>
              </a:spcBef>
              <a:spcAft>
                <a:spcPts val="0"/>
              </a:spcAft>
              <a:buNone/>
            </a:pPr>
            <a:r>
              <a:t/>
            </a:r>
            <a:endParaRPr sz="1200">
              <a:solidFill>
                <a:srgbClr val="1D0C35"/>
              </a:solidFill>
              <a:latin typeface="Red Hat Text"/>
              <a:ea typeface="Red Hat Text"/>
              <a:cs typeface="Red Hat Text"/>
              <a:sym typeface="Red Hat Text"/>
            </a:endParaRPr>
          </a:p>
          <a:p>
            <a:pPr indent="0" lvl="0" marL="0" rtl="0" algn="l">
              <a:spcBef>
                <a:spcPts val="0"/>
              </a:spcBef>
              <a:spcAft>
                <a:spcPts val="0"/>
              </a:spcAft>
              <a:buNone/>
            </a:pPr>
            <a:r>
              <a:t/>
            </a:r>
            <a:endParaRPr sz="1200">
              <a:solidFill>
                <a:srgbClr val="1D0C35"/>
              </a:solidFill>
              <a:latin typeface="Red Hat Text"/>
              <a:ea typeface="Red Hat Text"/>
              <a:cs typeface="Red Hat Text"/>
              <a:sym typeface="Red Hat Text"/>
            </a:endParaRPr>
          </a:p>
        </p:txBody>
      </p:sp>
      <p:sp>
        <p:nvSpPr>
          <p:cNvPr id="693" name="Google Shape;693;p77"/>
          <p:cNvSpPr txBox="1"/>
          <p:nvPr/>
        </p:nvSpPr>
        <p:spPr>
          <a:xfrm>
            <a:off x="265325" y="2506500"/>
            <a:ext cx="3158100" cy="53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chemeClr val="accent1"/>
                </a:solidFill>
                <a:latin typeface="Red Hat Text"/>
                <a:ea typeface="Red Hat Text"/>
                <a:cs typeface="Red Hat Text"/>
                <a:sym typeface="Red Hat Text"/>
              </a:rPr>
              <a:t>Speaking Opportunities</a:t>
            </a:r>
            <a:endParaRPr sz="1100">
              <a:solidFill>
                <a:schemeClr val="dk1"/>
              </a:solidFill>
              <a:latin typeface="Red Hat Text"/>
              <a:ea typeface="Red Hat Text"/>
              <a:cs typeface="Red Hat Text"/>
              <a:sym typeface="Red Hat Text"/>
            </a:endParaRPr>
          </a:p>
          <a:p>
            <a:pPr indent="-298450" lvl="0" marL="457200" rtl="0" algn="l">
              <a:spcBef>
                <a:spcPts val="0"/>
              </a:spcBef>
              <a:spcAft>
                <a:spcPts val="0"/>
              </a:spcAft>
              <a:buClr>
                <a:schemeClr val="dk1"/>
              </a:buClr>
              <a:buSzPts val="1100"/>
              <a:buFont typeface="Red Hat Text"/>
              <a:buChar char="●"/>
            </a:pPr>
            <a:r>
              <a:rPr lang="en" sz="1100">
                <a:solidFill>
                  <a:schemeClr val="dk1"/>
                </a:solidFill>
                <a:latin typeface="Red Hat Text"/>
                <a:ea typeface="Red Hat Text"/>
                <a:cs typeface="Red Hat Text"/>
                <a:sym typeface="Red Hat Text"/>
              </a:rPr>
              <a:t>Keynote participation (must include a customer)</a:t>
            </a:r>
            <a:endParaRPr sz="1100">
              <a:solidFill>
                <a:schemeClr val="dk1"/>
              </a:solidFill>
              <a:latin typeface="Red Hat Text"/>
              <a:ea typeface="Red Hat Text"/>
              <a:cs typeface="Red Hat Text"/>
              <a:sym typeface="Red Hat Text"/>
            </a:endParaRPr>
          </a:p>
          <a:p>
            <a:pPr indent="-298450" lvl="0" marL="457200" rtl="0" algn="l">
              <a:spcBef>
                <a:spcPts val="0"/>
              </a:spcBef>
              <a:spcAft>
                <a:spcPts val="0"/>
              </a:spcAft>
              <a:buClr>
                <a:schemeClr val="dk1"/>
              </a:buClr>
              <a:buSzPts val="1100"/>
              <a:buFont typeface="Red Hat Text"/>
              <a:buChar char="●"/>
            </a:pPr>
            <a:r>
              <a:rPr lang="en" sz="1100">
                <a:solidFill>
                  <a:schemeClr val="dk1"/>
                </a:solidFill>
                <a:latin typeface="Red Hat Text"/>
                <a:ea typeface="Red Hat Text"/>
                <a:cs typeface="Red Hat Text"/>
                <a:sym typeface="Red Hat Text"/>
              </a:rPr>
              <a:t>Breakout session</a:t>
            </a:r>
            <a:endParaRPr sz="1100">
              <a:solidFill>
                <a:schemeClr val="dk1"/>
              </a:solidFill>
              <a:latin typeface="Red Hat Text"/>
              <a:ea typeface="Red Hat Text"/>
              <a:cs typeface="Red Hat Text"/>
              <a:sym typeface="Red Hat Text"/>
            </a:endParaRPr>
          </a:p>
          <a:p>
            <a:pPr indent="0" lvl="0" marL="0" rtl="0" algn="l">
              <a:spcBef>
                <a:spcPts val="0"/>
              </a:spcBef>
              <a:spcAft>
                <a:spcPts val="0"/>
              </a:spcAft>
              <a:buNone/>
            </a:pPr>
            <a:r>
              <a:t/>
            </a:r>
            <a:endParaRPr sz="1200">
              <a:solidFill>
                <a:srgbClr val="1D0C35"/>
              </a:solidFill>
              <a:latin typeface="Red Hat Text"/>
              <a:ea typeface="Red Hat Text"/>
              <a:cs typeface="Red Hat Text"/>
              <a:sym typeface="Red Hat Text"/>
            </a:endParaRPr>
          </a:p>
          <a:p>
            <a:pPr indent="0" lvl="0" marL="0" rtl="0" algn="l">
              <a:spcBef>
                <a:spcPts val="0"/>
              </a:spcBef>
              <a:spcAft>
                <a:spcPts val="0"/>
              </a:spcAft>
              <a:buNone/>
            </a:pPr>
            <a:r>
              <a:t/>
            </a:r>
            <a:endParaRPr sz="1200">
              <a:solidFill>
                <a:srgbClr val="1D0C35"/>
              </a:solidFill>
              <a:latin typeface="Red Hat Text"/>
              <a:ea typeface="Red Hat Text"/>
              <a:cs typeface="Red Hat Text"/>
              <a:sym typeface="Red Hat Text"/>
            </a:endParaRPr>
          </a:p>
        </p:txBody>
      </p:sp>
      <p:sp>
        <p:nvSpPr>
          <p:cNvPr id="694" name="Google Shape;694;p77"/>
          <p:cNvSpPr txBox="1"/>
          <p:nvPr/>
        </p:nvSpPr>
        <p:spPr>
          <a:xfrm>
            <a:off x="3382375" y="906075"/>
            <a:ext cx="2802300" cy="53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chemeClr val="accent1"/>
                </a:solidFill>
                <a:latin typeface="Red Hat Text"/>
                <a:ea typeface="Red Hat Text"/>
                <a:cs typeface="Red Hat Text"/>
                <a:sym typeface="Red Hat Text"/>
              </a:rPr>
              <a:t>Communications</a:t>
            </a:r>
            <a:endParaRPr b="1" sz="1100">
              <a:solidFill>
                <a:schemeClr val="accent1"/>
              </a:solidFill>
              <a:latin typeface="Red Hat Text"/>
              <a:ea typeface="Red Hat Text"/>
              <a:cs typeface="Red Hat Text"/>
              <a:sym typeface="Red Hat Text"/>
            </a:endParaRPr>
          </a:p>
          <a:p>
            <a:pPr indent="-298450" lvl="0" marL="457200" rtl="0" algn="l">
              <a:spcBef>
                <a:spcPts val="0"/>
              </a:spcBef>
              <a:spcAft>
                <a:spcPts val="0"/>
              </a:spcAft>
              <a:buClr>
                <a:schemeClr val="dk1"/>
              </a:buClr>
              <a:buSzPts val="1100"/>
              <a:buFont typeface="Red Hat Text"/>
              <a:buChar char="●"/>
            </a:pPr>
            <a:r>
              <a:rPr lang="en" sz="1100">
                <a:solidFill>
                  <a:schemeClr val="dk1"/>
                </a:solidFill>
                <a:latin typeface="Red Hat Text"/>
                <a:ea typeface="Red Hat Text"/>
                <a:cs typeface="Red Hat Text"/>
                <a:sym typeface="Red Hat Text"/>
              </a:rPr>
              <a:t>Logo includ</a:t>
            </a:r>
            <a:r>
              <a:rPr lang="en" sz="1100">
                <a:solidFill>
                  <a:schemeClr val="dk1"/>
                </a:solidFill>
                <a:latin typeface="Red Hat Text"/>
                <a:ea typeface="Red Hat Text"/>
                <a:cs typeface="Red Hat Text"/>
                <a:sym typeface="Red Hat Text"/>
              </a:rPr>
              <a:t>ed on event promotional emails </a:t>
            </a:r>
            <a:endParaRPr sz="1100">
              <a:solidFill>
                <a:schemeClr val="dk1"/>
              </a:solidFill>
              <a:latin typeface="Red Hat Text"/>
              <a:ea typeface="Red Hat Text"/>
              <a:cs typeface="Red Hat Text"/>
              <a:sym typeface="Red Hat Text"/>
            </a:endParaRPr>
          </a:p>
          <a:p>
            <a:pPr indent="-298450" lvl="0" marL="457200" rtl="0" algn="l">
              <a:spcBef>
                <a:spcPts val="0"/>
              </a:spcBef>
              <a:spcAft>
                <a:spcPts val="0"/>
              </a:spcAft>
              <a:buClr>
                <a:schemeClr val="dk1"/>
              </a:buClr>
              <a:buSzPts val="1100"/>
              <a:buFont typeface="Red Hat Text"/>
              <a:buChar char="●"/>
            </a:pPr>
            <a:r>
              <a:rPr lang="en" sz="1100">
                <a:solidFill>
                  <a:schemeClr val="dk1"/>
                </a:solidFill>
                <a:latin typeface="Red Hat Text"/>
                <a:ea typeface="Red Hat Text"/>
                <a:cs typeface="Red Hat Text"/>
                <a:sym typeface="Red Hat Text"/>
              </a:rPr>
              <a:t>Co branded social banners supplied for your own promotion </a:t>
            </a:r>
            <a:endParaRPr sz="1100">
              <a:solidFill>
                <a:schemeClr val="dk1"/>
              </a:solidFill>
              <a:latin typeface="Red Hat Text"/>
              <a:ea typeface="Red Hat Text"/>
              <a:cs typeface="Red Hat Text"/>
              <a:sym typeface="Red Hat Text"/>
            </a:endParaRPr>
          </a:p>
          <a:p>
            <a:pPr indent="-298450" lvl="0" marL="457200" rtl="0" algn="l">
              <a:spcBef>
                <a:spcPts val="0"/>
              </a:spcBef>
              <a:spcAft>
                <a:spcPts val="0"/>
              </a:spcAft>
              <a:buClr>
                <a:schemeClr val="dk1"/>
              </a:buClr>
              <a:buSzPts val="1100"/>
              <a:buFont typeface="Red Hat Text"/>
              <a:buChar char="●"/>
            </a:pPr>
            <a:r>
              <a:rPr lang="en" sz="1100">
                <a:solidFill>
                  <a:schemeClr val="dk1"/>
                </a:solidFill>
                <a:latin typeface="Red Hat Text"/>
                <a:ea typeface="Red Hat Text"/>
                <a:cs typeface="Red Hat Text"/>
                <a:sym typeface="Red Hat Text"/>
              </a:rPr>
              <a:t>Sessions promoted as part of the event agenda</a:t>
            </a:r>
            <a:endParaRPr sz="1100">
              <a:solidFill>
                <a:schemeClr val="dk1"/>
              </a:solidFill>
              <a:latin typeface="Red Hat Text"/>
              <a:ea typeface="Red Hat Text"/>
              <a:cs typeface="Red Hat Text"/>
              <a:sym typeface="Red Hat Text"/>
            </a:endParaRPr>
          </a:p>
          <a:p>
            <a:pPr indent="0" lvl="0" marL="0" rtl="0" algn="l">
              <a:spcBef>
                <a:spcPts val="0"/>
              </a:spcBef>
              <a:spcAft>
                <a:spcPts val="0"/>
              </a:spcAft>
              <a:buNone/>
            </a:pPr>
            <a:r>
              <a:t/>
            </a:r>
            <a:endParaRPr sz="1200">
              <a:solidFill>
                <a:srgbClr val="1D0C35"/>
              </a:solidFill>
              <a:latin typeface="Red Hat Text"/>
              <a:ea typeface="Red Hat Text"/>
              <a:cs typeface="Red Hat Text"/>
              <a:sym typeface="Red Hat Text"/>
            </a:endParaRPr>
          </a:p>
          <a:p>
            <a:pPr indent="0" lvl="0" marL="0" rtl="0" algn="l">
              <a:spcBef>
                <a:spcPts val="0"/>
              </a:spcBef>
              <a:spcAft>
                <a:spcPts val="0"/>
              </a:spcAft>
              <a:buNone/>
            </a:pPr>
            <a:r>
              <a:t/>
            </a:r>
            <a:endParaRPr sz="1200">
              <a:solidFill>
                <a:srgbClr val="1D0C35"/>
              </a:solidFill>
              <a:latin typeface="Red Hat Text"/>
              <a:ea typeface="Red Hat Text"/>
              <a:cs typeface="Red Hat Text"/>
              <a:sym typeface="Red Hat Text"/>
            </a:endParaRPr>
          </a:p>
        </p:txBody>
      </p:sp>
      <p:sp>
        <p:nvSpPr>
          <p:cNvPr id="695" name="Google Shape;695;p77"/>
          <p:cNvSpPr txBox="1"/>
          <p:nvPr/>
        </p:nvSpPr>
        <p:spPr>
          <a:xfrm>
            <a:off x="6184675" y="906075"/>
            <a:ext cx="2802300" cy="53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chemeClr val="accent1"/>
                </a:solidFill>
                <a:latin typeface="Red Hat Text"/>
                <a:ea typeface="Red Hat Text"/>
                <a:cs typeface="Red Hat Text"/>
                <a:sym typeface="Red Hat Text"/>
              </a:rPr>
              <a:t>Passes</a:t>
            </a:r>
            <a:endParaRPr b="1" sz="1100">
              <a:solidFill>
                <a:schemeClr val="accent1"/>
              </a:solidFill>
              <a:latin typeface="Red Hat Text"/>
              <a:ea typeface="Red Hat Text"/>
              <a:cs typeface="Red Hat Text"/>
              <a:sym typeface="Red Hat Text"/>
            </a:endParaRPr>
          </a:p>
          <a:p>
            <a:pPr indent="-298450" lvl="0" marL="457200" rtl="0" algn="l">
              <a:spcBef>
                <a:spcPts val="0"/>
              </a:spcBef>
              <a:spcAft>
                <a:spcPts val="0"/>
              </a:spcAft>
              <a:buClr>
                <a:schemeClr val="dk1"/>
              </a:buClr>
              <a:buSzPts val="1100"/>
              <a:buFont typeface="Red Hat Text"/>
              <a:buChar char="●"/>
            </a:pPr>
            <a:r>
              <a:rPr lang="en" sz="1100">
                <a:solidFill>
                  <a:schemeClr val="dk1"/>
                </a:solidFill>
                <a:latin typeface="Red Hat Text"/>
                <a:ea typeface="Red Hat Text"/>
                <a:cs typeface="Red Hat Text"/>
                <a:sym typeface="Red Hat Text"/>
              </a:rPr>
              <a:t>8 passes (including speakers &amp; booth staff) </a:t>
            </a:r>
            <a:endParaRPr sz="1100">
              <a:solidFill>
                <a:schemeClr val="dk1"/>
              </a:solidFill>
              <a:latin typeface="Red Hat Text"/>
              <a:ea typeface="Red Hat Text"/>
              <a:cs typeface="Red Hat Text"/>
              <a:sym typeface="Red Hat Text"/>
            </a:endParaRPr>
          </a:p>
          <a:p>
            <a:pPr indent="-298450" lvl="0" marL="457200" rtl="0" algn="l">
              <a:spcBef>
                <a:spcPts val="0"/>
              </a:spcBef>
              <a:spcAft>
                <a:spcPts val="0"/>
              </a:spcAft>
              <a:buClr>
                <a:schemeClr val="dk1"/>
              </a:buClr>
              <a:buSzPts val="1100"/>
              <a:buFont typeface="Red Hat Text"/>
              <a:buChar char="●"/>
            </a:pPr>
            <a:r>
              <a:rPr lang="en" sz="1100">
                <a:solidFill>
                  <a:schemeClr val="dk1"/>
                </a:solidFill>
                <a:latin typeface="Red Hat Text"/>
                <a:ea typeface="Red Hat Text"/>
                <a:cs typeface="Red Hat Text"/>
                <a:sym typeface="Red Hat Text"/>
              </a:rPr>
              <a:t>2 additional passes for</a:t>
            </a:r>
            <a:endParaRPr sz="1100">
              <a:solidFill>
                <a:schemeClr val="dk1"/>
              </a:solidFill>
              <a:latin typeface="Red Hat Text"/>
              <a:ea typeface="Red Hat Text"/>
              <a:cs typeface="Red Hat Text"/>
              <a:sym typeface="Red Hat Text"/>
            </a:endParaRPr>
          </a:p>
          <a:p>
            <a:pPr indent="0" lvl="0" marL="457200" rtl="0" algn="l">
              <a:spcBef>
                <a:spcPts val="0"/>
              </a:spcBef>
              <a:spcAft>
                <a:spcPts val="0"/>
              </a:spcAft>
              <a:buNone/>
            </a:pPr>
            <a:r>
              <a:rPr lang="en" sz="1100">
                <a:solidFill>
                  <a:schemeClr val="dk1"/>
                </a:solidFill>
                <a:latin typeface="Red Hat Text"/>
                <a:ea typeface="Red Hat Text"/>
                <a:cs typeface="Red Hat Text"/>
                <a:sym typeface="Red Hat Text"/>
              </a:rPr>
              <a:t> Executive Exchange* </a:t>
            </a:r>
            <a:endParaRPr sz="1100">
              <a:solidFill>
                <a:schemeClr val="dk1"/>
              </a:solidFill>
              <a:latin typeface="Red Hat Text"/>
              <a:ea typeface="Red Hat Text"/>
              <a:cs typeface="Red Hat Text"/>
              <a:sym typeface="Red Hat Text"/>
            </a:endParaRPr>
          </a:p>
          <a:p>
            <a:pPr indent="0" lvl="0" marL="457200" rtl="0" algn="l">
              <a:spcBef>
                <a:spcPts val="0"/>
              </a:spcBef>
              <a:spcAft>
                <a:spcPts val="0"/>
              </a:spcAft>
              <a:buNone/>
            </a:pPr>
            <a:r>
              <a:t/>
            </a:r>
            <a:endParaRPr sz="1100">
              <a:solidFill>
                <a:schemeClr val="dk1"/>
              </a:solidFill>
              <a:latin typeface="Red Hat Text"/>
              <a:ea typeface="Red Hat Text"/>
              <a:cs typeface="Red Hat Text"/>
              <a:sym typeface="Red Hat Text"/>
            </a:endParaRPr>
          </a:p>
          <a:p>
            <a:pPr indent="0" lvl="0" marL="0" rtl="0" algn="l">
              <a:spcBef>
                <a:spcPts val="0"/>
              </a:spcBef>
              <a:spcAft>
                <a:spcPts val="0"/>
              </a:spcAft>
              <a:buNone/>
            </a:pPr>
            <a:r>
              <a:t/>
            </a:r>
            <a:endParaRPr sz="1200">
              <a:solidFill>
                <a:srgbClr val="1D0C35"/>
              </a:solidFill>
              <a:latin typeface="Red Hat Text"/>
              <a:ea typeface="Red Hat Text"/>
              <a:cs typeface="Red Hat Text"/>
              <a:sym typeface="Red Hat Text"/>
            </a:endParaRPr>
          </a:p>
          <a:p>
            <a:pPr indent="0" lvl="0" marL="0" rtl="0" algn="l">
              <a:spcBef>
                <a:spcPts val="0"/>
              </a:spcBef>
              <a:spcAft>
                <a:spcPts val="0"/>
              </a:spcAft>
              <a:buNone/>
            </a:pPr>
            <a:r>
              <a:t/>
            </a:r>
            <a:endParaRPr sz="1200">
              <a:solidFill>
                <a:srgbClr val="1D0C35"/>
              </a:solidFill>
              <a:latin typeface="Red Hat Text"/>
              <a:ea typeface="Red Hat Text"/>
              <a:cs typeface="Red Hat Text"/>
              <a:sym typeface="Red Hat Text"/>
            </a:endParaRPr>
          </a:p>
        </p:txBody>
      </p:sp>
      <p:sp>
        <p:nvSpPr>
          <p:cNvPr id="696" name="Google Shape;696;p77"/>
          <p:cNvSpPr txBox="1"/>
          <p:nvPr/>
        </p:nvSpPr>
        <p:spPr>
          <a:xfrm>
            <a:off x="3432775" y="2506500"/>
            <a:ext cx="2549100" cy="53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chemeClr val="accent1"/>
                </a:solidFill>
                <a:latin typeface="Red Hat Text"/>
                <a:ea typeface="Red Hat Text"/>
                <a:cs typeface="Red Hat Text"/>
                <a:sym typeface="Red Hat Text"/>
              </a:rPr>
              <a:t>Leads</a:t>
            </a:r>
            <a:endParaRPr b="1" sz="1100">
              <a:solidFill>
                <a:schemeClr val="accent1"/>
              </a:solidFill>
              <a:latin typeface="Red Hat Text"/>
              <a:ea typeface="Red Hat Text"/>
              <a:cs typeface="Red Hat Text"/>
              <a:sym typeface="Red Hat Text"/>
            </a:endParaRPr>
          </a:p>
          <a:p>
            <a:pPr indent="-298450" lvl="0" marL="457200" rtl="0" algn="l">
              <a:spcBef>
                <a:spcPts val="0"/>
              </a:spcBef>
              <a:spcAft>
                <a:spcPts val="0"/>
              </a:spcAft>
              <a:buClr>
                <a:schemeClr val="dk1"/>
              </a:buClr>
              <a:buSzPts val="1100"/>
              <a:buFont typeface="Red Hat Text"/>
              <a:buChar char="●"/>
            </a:pPr>
            <a:r>
              <a:rPr lang="en" sz="1100">
                <a:solidFill>
                  <a:schemeClr val="dk1"/>
                </a:solidFill>
                <a:latin typeface="Red Hat Text"/>
                <a:ea typeface="Red Hat Text"/>
                <a:cs typeface="Red Hat Text"/>
                <a:sym typeface="Red Hat Text"/>
              </a:rPr>
              <a:t>Opt in attendees to breakout session</a:t>
            </a:r>
            <a:endParaRPr sz="1100">
              <a:solidFill>
                <a:schemeClr val="dk1"/>
              </a:solidFill>
              <a:latin typeface="Red Hat Text"/>
              <a:ea typeface="Red Hat Text"/>
              <a:cs typeface="Red Hat Text"/>
              <a:sym typeface="Red Hat Text"/>
            </a:endParaRPr>
          </a:p>
          <a:p>
            <a:pPr indent="-298450" lvl="0" marL="457200" rtl="0" algn="l">
              <a:spcBef>
                <a:spcPts val="0"/>
              </a:spcBef>
              <a:spcAft>
                <a:spcPts val="0"/>
              </a:spcAft>
              <a:buClr>
                <a:schemeClr val="dk1"/>
              </a:buClr>
              <a:buSzPts val="1100"/>
              <a:buFont typeface="Red Hat Text"/>
              <a:buChar char="●"/>
            </a:pPr>
            <a:r>
              <a:rPr lang="en" sz="1100">
                <a:solidFill>
                  <a:schemeClr val="dk1"/>
                </a:solidFill>
                <a:latin typeface="Red Hat Text"/>
                <a:ea typeface="Red Hat Text"/>
                <a:cs typeface="Red Hat Text"/>
                <a:sym typeface="Red Hat Text"/>
              </a:rPr>
              <a:t>Lead retrieval scanner at booth</a:t>
            </a:r>
            <a:endParaRPr sz="1100">
              <a:solidFill>
                <a:schemeClr val="dk1"/>
              </a:solidFill>
              <a:latin typeface="Red Hat Text"/>
              <a:ea typeface="Red Hat Text"/>
              <a:cs typeface="Red Hat Text"/>
              <a:sym typeface="Red Hat Text"/>
            </a:endParaRPr>
          </a:p>
          <a:p>
            <a:pPr indent="0" lvl="0" marL="457200" rtl="0" algn="l">
              <a:spcBef>
                <a:spcPts val="0"/>
              </a:spcBef>
              <a:spcAft>
                <a:spcPts val="0"/>
              </a:spcAft>
              <a:buNone/>
            </a:pPr>
            <a:r>
              <a:t/>
            </a:r>
            <a:endParaRPr sz="1100">
              <a:solidFill>
                <a:schemeClr val="dk1"/>
              </a:solidFill>
              <a:latin typeface="Red Hat Text"/>
              <a:ea typeface="Red Hat Text"/>
              <a:cs typeface="Red Hat Text"/>
              <a:sym typeface="Red Hat Text"/>
            </a:endParaRPr>
          </a:p>
          <a:p>
            <a:pPr indent="0" lvl="0" marL="457200" rtl="0" algn="l">
              <a:spcBef>
                <a:spcPts val="0"/>
              </a:spcBef>
              <a:spcAft>
                <a:spcPts val="0"/>
              </a:spcAft>
              <a:buNone/>
            </a:pPr>
            <a:r>
              <a:t/>
            </a:r>
            <a:endParaRPr sz="1100">
              <a:solidFill>
                <a:schemeClr val="dk1"/>
              </a:solidFill>
              <a:latin typeface="Red Hat Text"/>
              <a:ea typeface="Red Hat Text"/>
              <a:cs typeface="Red Hat Text"/>
              <a:sym typeface="Red Hat Text"/>
            </a:endParaRPr>
          </a:p>
          <a:p>
            <a:pPr indent="0" lvl="0" marL="0" rtl="0" algn="l">
              <a:spcBef>
                <a:spcPts val="0"/>
              </a:spcBef>
              <a:spcAft>
                <a:spcPts val="0"/>
              </a:spcAft>
              <a:buNone/>
            </a:pPr>
            <a:r>
              <a:t/>
            </a:r>
            <a:endParaRPr sz="1200">
              <a:solidFill>
                <a:srgbClr val="1D0C35"/>
              </a:solidFill>
              <a:latin typeface="Red Hat Text"/>
              <a:ea typeface="Red Hat Text"/>
              <a:cs typeface="Red Hat Text"/>
              <a:sym typeface="Red Hat Text"/>
            </a:endParaRPr>
          </a:p>
          <a:p>
            <a:pPr indent="0" lvl="0" marL="0" rtl="0" algn="l">
              <a:spcBef>
                <a:spcPts val="0"/>
              </a:spcBef>
              <a:spcAft>
                <a:spcPts val="0"/>
              </a:spcAft>
              <a:buNone/>
            </a:pPr>
            <a:r>
              <a:t/>
            </a:r>
            <a:endParaRPr sz="1200">
              <a:solidFill>
                <a:srgbClr val="1D0C35"/>
              </a:solidFill>
              <a:latin typeface="Red Hat Text"/>
              <a:ea typeface="Red Hat Text"/>
              <a:cs typeface="Red Hat Text"/>
              <a:sym typeface="Red Hat Text"/>
            </a:endParaRPr>
          </a:p>
        </p:txBody>
      </p:sp>
      <p:sp>
        <p:nvSpPr>
          <p:cNvPr id="697" name="Google Shape;697;p77"/>
          <p:cNvSpPr txBox="1"/>
          <p:nvPr/>
        </p:nvSpPr>
        <p:spPr>
          <a:xfrm>
            <a:off x="7882900" y="3149500"/>
            <a:ext cx="1261200" cy="1023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en" sz="700">
                <a:solidFill>
                  <a:srgbClr val="1D0C35"/>
                </a:solidFill>
                <a:latin typeface="Red Hat Text"/>
                <a:ea typeface="Red Hat Text"/>
                <a:cs typeface="Red Hat Text"/>
                <a:sym typeface="Red Hat Text"/>
              </a:rPr>
              <a:t>3910mm wide 	       2 monitors  with HDMI connection                              2 stools                        Lockable cupboard/counter                          Logo featured on back wall and cupboard</a:t>
            </a:r>
            <a:endParaRPr sz="700">
              <a:solidFill>
                <a:srgbClr val="1D0C35"/>
              </a:solidFill>
              <a:latin typeface="Red Hat Text"/>
              <a:ea typeface="Red Hat Text"/>
              <a:cs typeface="Red Hat Text"/>
              <a:sym typeface="Red Hat Text"/>
            </a:endParaRPr>
          </a:p>
          <a:p>
            <a:pPr indent="0" lvl="0" marL="0" rtl="0" algn="l">
              <a:lnSpc>
                <a:spcPct val="100000"/>
              </a:lnSpc>
              <a:spcBef>
                <a:spcPts val="1200"/>
              </a:spcBef>
              <a:spcAft>
                <a:spcPts val="0"/>
              </a:spcAft>
              <a:buClr>
                <a:schemeClr val="dk1"/>
              </a:buClr>
              <a:buSzPts val="1100"/>
              <a:buFont typeface="Arial"/>
              <a:buNone/>
            </a:pPr>
            <a:r>
              <a:t/>
            </a:r>
            <a:endParaRPr sz="700">
              <a:solidFill>
                <a:srgbClr val="1D0C35"/>
              </a:solidFill>
              <a:latin typeface="Red Hat Text"/>
              <a:ea typeface="Red Hat Text"/>
              <a:cs typeface="Red Hat Text"/>
              <a:sym typeface="Red Hat Text"/>
            </a:endParaRPr>
          </a:p>
          <a:p>
            <a:pPr indent="0" lvl="0" marL="0" rtl="0" algn="l">
              <a:spcBef>
                <a:spcPts val="1200"/>
              </a:spcBef>
              <a:spcAft>
                <a:spcPts val="0"/>
              </a:spcAft>
              <a:buNone/>
            </a:pPr>
            <a:r>
              <a:t/>
            </a:r>
            <a:endParaRPr sz="1200">
              <a:solidFill>
                <a:srgbClr val="1D0C35"/>
              </a:solidFill>
              <a:latin typeface="Red Hat Text"/>
              <a:ea typeface="Red Hat Text"/>
              <a:cs typeface="Red Hat Text"/>
              <a:sym typeface="Red Hat Text"/>
            </a:endParaRPr>
          </a:p>
        </p:txBody>
      </p:sp>
      <p:sp>
        <p:nvSpPr>
          <p:cNvPr id="698" name="Google Shape;698;p77"/>
          <p:cNvSpPr txBox="1"/>
          <p:nvPr/>
        </p:nvSpPr>
        <p:spPr>
          <a:xfrm>
            <a:off x="615300" y="4249800"/>
            <a:ext cx="2691000" cy="1023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200"/>
              </a:spcBef>
              <a:spcAft>
                <a:spcPts val="0"/>
              </a:spcAft>
              <a:buClr>
                <a:schemeClr val="dk1"/>
              </a:buClr>
              <a:buSzPts val="1100"/>
              <a:buFont typeface="Arial"/>
              <a:buNone/>
            </a:pPr>
            <a:r>
              <a:rPr lang="en" sz="700">
                <a:solidFill>
                  <a:srgbClr val="1D0C35"/>
                </a:solidFill>
                <a:latin typeface="Red Hat Text"/>
                <a:ea typeface="Red Hat Text"/>
                <a:cs typeface="Red Hat Text"/>
                <a:sym typeface="Red Hat Text"/>
              </a:rPr>
              <a:t>*at locations where an Executive Exchange is taking place</a:t>
            </a:r>
            <a:endParaRPr sz="700">
              <a:solidFill>
                <a:srgbClr val="1D0C35"/>
              </a:solidFill>
              <a:latin typeface="Red Hat Text"/>
              <a:ea typeface="Red Hat Text"/>
              <a:cs typeface="Red Hat Text"/>
              <a:sym typeface="Red Hat Text"/>
            </a:endParaRPr>
          </a:p>
          <a:p>
            <a:pPr indent="0" lvl="0" marL="0" rtl="0" algn="l">
              <a:spcBef>
                <a:spcPts val="1200"/>
              </a:spcBef>
              <a:spcAft>
                <a:spcPts val="0"/>
              </a:spcAft>
              <a:buNone/>
            </a:pPr>
            <a:r>
              <a:t/>
            </a:r>
            <a:endParaRPr sz="1200">
              <a:solidFill>
                <a:srgbClr val="1D0C35"/>
              </a:solidFill>
              <a:latin typeface="Red Hat Text"/>
              <a:ea typeface="Red Hat Text"/>
              <a:cs typeface="Red Hat Text"/>
              <a:sym typeface="Red Hat Tex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2" name="Shape 702"/>
        <p:cNvGrpSpPr/>
        <p:nvPr/>
      </p:nvGrpSpPr>
      <p:grpSpPr>
        <a:xfrm>
          <a:off x="0" y="0"/>
          <a:ext cx="0" cy="0"/>
          <a:chOff x="0" y="0"/>
          <a:chExt cx="0" cy="0"/>
        </a:xfrm>
      </p:grpSpPr>
      <p:sp>
        <p:nvSpPr>
          <p:cNvPr id="703" name="Google Shape;703;p78"/>
          <p:cNvSpPr txBox="1"/>
          <p:nvPr/>
        </p:nvSpPr>
        <p:spPr>
          <a:xfrm>
            <a:off x="528775" y="245125"/>
            <a:ext cx="3091800" cy="7158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600"/>
              </a:spcAft>
              <a:buClr>
                <a:srgbClr val="000000"/>
              </a:buClr>
              <a:buSzPts val="1100"/>
              <a:buFont typeface="Arial"/>
              <a:buNone/>
            </a:pPr>
            <a:r>
              <a:rPr lang="en" sz="2300">
                <a:solidFill>
                  <a:srgbClr val="EE0000"/>
                </a:solidFill>
                <a:latin typeface="Red Hat Display"/>
                <a:ea typeface="Red Hat Display"/>
                <a:cs typeface="Red Hat Display"/>
                <a:sym typeface="Red Hat Display"/>
              </a:rPr>
              <a:t>Gold </a:t>
            </a:r>
            <a:r>
              <a:rPr lang="en" sz="2300">
                <a:solidFill>
                  <a:srgbClr val="EE0000"/>
                </a:solidFill>
                <a:latin typeface="Red Hat Display"/>
                <a:ea typeface="Red Hat Display"/>
                <a:cs typeface="Red Hat Display"/>
                <a:sym typeface="Red Hat Display"/>
              </a:rPr>
              <a:t>Package</a:t>
            </a:r>
            <a:br>
              <a:rPr lang="en" sz="2300">
                <a:solidFill>
                  <a:srgbClr val="000000"/>
                </a:solidFill>
                <a:latin typeface="Red Hat Display"/>
                <a:ea typeface="Red Hat Display"/>
                <a:cs typeface="Red Hat Display"/>
                <a:sym typeface="Red Hat Display"/>
              </a:rPr>
            </a:br>
            <a:endParaRPr i="1" sz="2300">
              <a:solidFill>
                <a:schemeClr val="dk1"/>
              </a:solidFill>
              <a:latin typeface="Red Hat Display"/>
              <a:ea typeface="Red Hat Display"/>
              <a:cs typeface="Red Hat Display"/>
              <a:sym typeface="Red Hat Display"/>
            </a:endParaRPr>
          </a:p>
        </p:txBody>
      </p:sp>
      <p:sp>
        <p:nvSpPr>
          <p:cNvPr id="704" name="Google Shape;704;p78"/>
          <p:cNvSpPr/>
          <p:nvPr/>
        </p:nvSpPr>
        <p:spPr>
          <a:xfrm>
            <a:off x="-13800" y="804450"/>
            <a:ext cx="9171600" cy="3408300"/>
          </a:xfrm>
          <a:prstGeom prst="rect">
            <a:avLst/>
          </a:prstGeom>
          <a:solidFill>
            <a:srgbClr val="DBF2F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ed Hat Text"/>
              <a:ea typeface="Red Hat Text"/>
              <a:cs typeface="Red Hat Text"/>
              <a:sym typeface="Red Hat Text"/>
            </a:endParaRPr>
          </a:p>
        </p:txBody>
      </p:sp>
      <p:sp>
        <p:nvSpPr>
          <p:cNvPr id="705" name="Google Shape;705;p78"/>
          <p:cNvSpPr txBox="1"/>
          <p:nvPr/>
        </p:nvSpPr>
        <p:spPr>
          <a:xfrm>
            <a:off x="413900" y="906075"/>
            <a:ext cx="2994000" cy="53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chemeClr val="accent1"/>
                </a:solidFill>
                <a:latin typeface="Red Hat Text"/>
                <a:ea typeface="Red Hat Text"/>
                <a:cs typeface="Red Hat Text"/>
                <a:sym typeface="Red Hat Text"/>
              </a:rPr>
              <a:t>Networking &amp; Brand Presence</a:t>
            </a:r>
            <a:endParaRPr b="1" sz="1100">
              <a:solidFill>
                <a:schemeClr val="accent1"/>
              </a:solidFill>
              <a:latin typeface="Red Hat Text"/>
              <a:ea typeface="Red Hat Text"/>
              <a:cs typeface="Red Hat Text"/>
              <a:sym typeface="Red Hat Text"/>
            </a:endParaRPr>
          </a:p>
          <a:p>
            <a:pPr indent="-298450" lvl="0" marL="457200" rtl="0" algn="l">
              <a:spcBef>
                <a:spcPts val="0"/>
              </a:spcBef>
              <a:spcAft>
                <a:spcPts val="0"/>
              </a:spcAft>
              <a:buClr>
                <a:schemeClr val="dk1"/>
              </a:buClr>
              <a:buSzPts val="1100"/>
              <a:buFont typeface="Red Hat Text"/>
              <a:buChar char="●"/>
            </a:pPr>
            <a:r>
              <a:rPr lang="en" sz="1100">
                <a:solidFill>
                  <a:schemeClr val="dk1"/>
                </a:solidFill>
                <a:latin typeface="Red Hat Text"/>
                <a:ea typeface="Red Hat Text"/>
                <a:cs typeface="Red Hat Text"/>
                <a:sym typeface="Red Hat Text"/>
              </a:rPr>
              <a:t>L</a:t>
            </a:r>
            <a:r>
              <a:rPr lang="en" sz="1100">
                <a:solidFill>
                  <a:schemeClr val="dk1"/>
                </a:solidFill>
                <a:latin typeface="Red Hat Text"/>
                <a:ea typeface="Red Hat Text"/>
                <a:cs typeface="Red Hat Text"/>
                <a:sym typeface="Red Hat Text"/>
              </a:rPr>
              <a:t>arge booth (1 monitor, lockable cupboard, your logo, 2 stools, wifi and electricity) </a:t>
            </a:r>
            <a:endParaRPr sz="1100">
              <a:solidFill>
                <a:schemeClr val="dk1"/>
              </a:solidFill>
              <a:latin typeface="Red Hat Text"/>
              <a:ea typeface="Red Hat Text"/>
              <a:cs typeface="Red Hat Text"/>
              <a:sym typeface="Red Hat Text"/>
            </a:endParaRPr>
          </a:p>
          <a:p>
            <a:pPr indent="-298450" lvl="0" marL="457200" rtl="0" algn="l">
              <a:spcBef>
                <a:spcPts val="0"/>
              </a:spcBef>
              <a:spcAft>
                <a:spcPts val="0"/>
              </a:spcAft>
              <a:buClr>
                <a:schemeClr val="dk1"/>
              </a:buClr>
              <a:buSzPts val="1100"/>
              <a:buFont typeface="Red Hat Text"/>
              <a:buChar char="●"/>
            </a:pPr>
            <a:r>
              <a:rPr lang="en" sz="1100">
                <a:solidFill>
                  <a:schemeClr val="dk1"/>
                </a:solidFill>
                <a:latin typeface="Red Hat Text"/>
                <a:ea typeface="Red Hat Text"/>
                <a:cs typeface="Red Hat Text"/>
                <a:sym typeface="Red Hat Text"/>
              </a:rPr>
              <a:t>Logo featured during keynote </a:t>
            </a:r>
            <a:endParaRPr sz="1100">
              <a:solidFill>
                <a:schemeClr val="dk1"/>
              </a:solidFill>
              <a:latin typeface="Red Hat Text"/>
              <a:ea typeface="Red Hat Text"/>
              <a:cs typeface="Red Hat Text"/>
              <a:sym typeface="Red Hat Text"/>
            </a:endParaRPr>
          </a:p>
          <a:p>
            <a:pPr indent="-298450" lvl="0" marL="457200" rtl="0" algn="l">
              <a:spcBef>
                <a:spcPts val="0"/>
              </a:spcBef>
              <a:spcAft>
                <a:spcPts val="0"/>
              </a:spcAft>
              <a:buClr>
                <a:schemeClr val="dk1"/>
              </a:buClr>
              <a:buSzPts val="1100"/>
              <a:buFont typeface="Red Hat Text"/>
              <a:buChar char="●"/>
            </a:pPr>
            <a:r>
              <a:rPr lang="en" sz="1100">
                <a:solidFill>
                  <a:schemeClr val="dk1"/>
                </a:solidFill>
                <a:latin typeface="Red Hat Text"/>
                <a:ea typeface="Red Hat Text"/>
                <a:cs typeface="Red Hat Text"/>
                <a:sym typeface="Red Hat Text"/>
              </a:rPr>
              <a:t>Logo featured on onsite branding</a:t>
            </a:r>
            <a:endParaRPr sz="1100">
              <a:solidFill>
                <a:schemeClr val="dk1"/>
              </a:solidFill>
              <a:latin typeface="Red Hat Text"/>
              <a:ea typeface="Red Hat Text"/>
              <a:cs typeface="Red Hat Text"/>
              <a:sym typeface="Red Hat Text"/>
            </a:endParaRPr>
          </a:p>
          <a:p>
            <a:pPr indent="-298450" lvl="0" marL="457200" rtl="0" algn="l">
              <a:spcBef>
                <a:spcPts val="0"/>
              </a:spcBef>
              <a:spcAft>
                <a:spcPts val="0"/>
              </a:spcAft>
              <a:buClr>
                <a:schemeClr val="dk1"/>
              </a:buClr>
              <a:buSzPts val="1100"/>
              <a:buFont typeface="Red Hat Text"/>
              <a:buChar char="●"/>
            </a:pPr>
            <a:r>
              <a:rPr lang="en" sz="1100">
                <a:solidFill>
                  <a:schemeClr val="dk1"/>
                </a:solidFill>
                <a:latin typeface="Red Hat Text"/>
                <a:ea typeface="Red Hat Text"/>
                <a:cs typeface="Red Hat Text"/>
                <a:sym typeface="Red Hat Text"/>
              </a:rPr>
              <a:t>Logo and 100 word company description featured on event website</a:t>
            </a:r>
            <a:endParaRPr sz="1100">
              <a:solidFill>
                <a:schemeClr val="dk1"/>
              </a:solidFill>
              <a:latin typeface="Red Hat Text"/>
              <a:ea typeface="Red Hat Text"/>
              <a:cs typeface="Red Hat Text"/>
              <a:sym typeface="Red Hat Text"/>
            </a:endParaRPr>
          </a:p>
          <a:p>
            <a:pPr indent="0" lvl="0" marL="0" rtl="0" algn="l">
              <a:spcBef>
                <a:spcPts val="0"/>
              </a:spcBef>
              <a:spcAft>
                <a:spcPts val="0"/>
              </a:spcAft>
              <a:buNone/>
            </a:pPr>
            <a:r>
              <a:t/>
            </a:r>
            <a:endParaRPr sz="1200">
              <a:solidFill>
                <a:srgbClr val="1D0C35"/>
              </a:solidFill>
              <a:latin typeface="Red Hat Text"/>
              <a:ea typeface="Red Hat Text"/>
              <a:cs typeface="Red Hat Text"/>
              <a:sym typeface="Red Hat Text"/>
            </a:endParaRPr>
          </a:p>
          <a:p>
            <a:pPr indent="0" lvl="0" marL="0" rtl="0" algn="l">
              <a:spcBef>
                <a:spcPts val="0"/>
              </a:spcBef>
              <a:spcAft>
                <a:spcPts val="0"/>
              </a:spcAft>
              <a:buNone/>
            </a:pPr>
            <a:r>
              <a:t/>
            </a:r>
            <a:endParaRPr sz="1200">
              <a:solidFill>
                <a:srgbClr val="1D0C35"/>
              </a:solidFill>
              <a:latin typeface="Red Hat Text"/>
              <a:ea typeface="Red Hat Text"/>
              <a:cs typeface="Red Hat Text"/>
              <a:sym typeface="Red Hat Text"/>
            </a:endParaRPr>
          </a:p>
        </p:txBody>
      </p:sp>
      <p:sp>
        <p:nvSpPr>
          <p:cNvPr id="706" name="Google Shape;706;p78"/>
          <p:cNvSpPr txBox="1"/>
          <p:nvPr/>
        </p:nvSpPr>
        <p:spPr>
          <a:xfrm>
            <a:off x="367000" y="2506500"/>
            <a:ext cx="3158100" cy="53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chemeClr val="accent1"/>
                </a:solidFill>
                <a:latin typeface="Red Hat Text"/>
                <a:ea typeface="Red Hat Text"/>
                <a:cs typeface="Red Hat Text"/>
                <a:sym typeface="Red Hat Text"/>
              </a:rPr>
              <a:t>Speaking Opportunities</a:t>
            </a:r>
            <a:endParaRPr sz="1100">
              <a:solidFill>
                <a:schemeClr val="dk1"/>
              </a:solidFill>
              <a:latin typeface="Red Hat Text"/>
              <a:ea typeface="Red Hat Text"/>
              <a:cs typeface="Red Hat Text"/>
              <a:sym typeface="Red Hat Text"/>
            </a:endParaRPr>
          </a:p>
          <a:p>
            <a:pPr indent="-298450" lvl="0" marL="457200" rtl="0" algn="l">
              <a:spcBef>
                <a:spcPts val="0"/>
              </a:spcBef>
              <a:spcAft>
                <a:spcPts val="0"/>
              </a:spcAft>
              <a:buClr>
                <a:schemeClr val="dk1"/>
              </a:buClr>
              <a:buSzPts val="1100"/>
              <a:buFont typeface="Red Hat Text"/>
              <a:buChar char="●"/>
            </a:pPr>
            <a:r>
              <a:rPr lang="en" sz="1100">
                <a:solidFill>
                  <a:schemeClr val="dk1"/>
                </a:solidFill>
                <a:latin typeface="Red Hat Text"/>
                <a:ea typeface="Red Hat Text"/>
                <a:cs typeface="Red Hat Text"/>
                <a:sym typeface="Red Hat Text"/>
              </a:rPr>
              <a:t>Breakout session</a:t>
            </a:r>
            <a:endParaRPr sz="1100">
              <a:solidFill>
                <a:schemeClr val="dk1"/>
              </a:solidFill>
              <a:latin typeface="Red Hat Text"/>
              <a:ea typeface="Red Hat Text"/>
              <a:cs typeface="Red Hat Text"/>
              <a:sym typeface="Red Hat Text"/>
            </a:endParaRPr>
          </a:p>
          <a:p>
            <a:pPr indent="0" lvl="0" marL="0" rtl="0" algn="l">
              <a:spcBef>
                <a:spcPts val="0"/>
              </a:spcBef>
              <a:spcAft>
                <a:spcPts val="0"/>
              </a:spcAft>
              <a:buNone/>
            </a:pPr>
            <a:r>
              <a:t/>
            </a:r>
            <a:endParaRPr sz="1200">
              <a:solidFill>
                <a:srgbClr val="1D0C35"/>
              </a:solidFill>
              <a:latin typeface="Red Hat Text"/>
              <a:ea typeface="Red Hat Text"/>
              <a:cs typeface="Red Hat Text"/>
              <a:sym typeface="Red Hat Text"/>
            </a:endParaRPr>
          </a:p>
          <a:p>
            <a:pPr indent="0" lvl="0" marL="0" rtl="0" algn="l">
              <a:spcBef>
                <a:spcPts val="0"/>
              </a:spcBef>
              <a:spcAft>
                <a:spcPts val="0"/>
              </a:spcAft>
              <a:buNone/>
            </a:pPr>
            <a:r>
              <a:t/>
            </a:r>
            <a:endParaRPr sz="1200">
              <a:solidFill>
                <a:srgbClr val="1D0C35"/>
              </a:solidFill>
              <a:latin typeface="Red Hat Text"/>
              <a:ea typeface="Red Hat Text"/>
              <a:cs typeface="Red Hat Text"/>
              <a:sym typeface="Red Hat Text"/>
            </a:endParaRPr>
          </a:p>
        </p:txBody>
      </p:sp>
      <p:sp>
        <p:nvSpPr>
          <p:cNvPr id="707" name="Google Shape;707;p78"/>
          <p:cNvSpPr txBox="1"/>
          <p:nvPr/>
        </p:nvSpPr>
        <p:spPr>
          <a:xfrm>
            <a:off x="3420500" y="906075"/>
            <a:ext cx="2802300" cy="53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chemeClr val="accent1"/>
                </a:solidFill>
                <a:latin typeface="Red Hat Text"/>
                <a:ea typeface="Red Hat Text"/>
                <a:cs typeface="Red Hat Text"/>
                <a:sym typeface="Red Hat Text"/>
              </a:rPr>
              <a:t>Communications</a:t>
            </a:r>
            <a:endParaRPr b="1" sz="1100">
              <a:solidFill>
                <a:schemeClr val="accent1"/>
              </a:solidFill>
              <a:latin typeface="Red Hat Text"/>
              <a:ea typeface="Red Hat Text"/>
              <a:cs typeface="Red Hat Text"/>
              <a:sym typeface="Red Hat Text"/>
            </a:endParaRPr>
          </a:p>
          <a:p>
            <a:pPr indent="-298450" lvl="0" marL="457200" rtl="0" algn="l">
              <a:spcBef>
                <a:spcPts val="0"/>
              </a:spcBef>
              <a:spcAft>
                <a:spcPts val="0"/>
              </a:spcAft>
              <a:buClr>
                <a:schemeClr val="dk1"/>
              </a:buClr>
              <a:buSzPts val="1100"/>
              <a:buFont typeface="Red Hat Text"/>
              <a:buChar char="●"/>
            </a:pPr>
            <a:r>
              <a:rPr lang="en" sz="1100">
                <a:solidFill>
                  <a:schemeClr val="dk1"/>
                </a:solidFill>
                <a:latin typeface="Red Hat Text"/>
                <a:ea typeface="Red Hat Text"/>
                <a:cs typeface="Red Hat Text"/>
                <a:sym typeface="Red Hat Text"/>
              </a:rPr>
              <a:t>Logo included on event promotional emails </a:t>
            </a:r>
            <a:endParaRPr sz="1100">
              <a:solidFill>
                <a:schemeClr val="dk1"/>
              </a:solidFill>
              <a:latin typeface="Red Hat Text"/>
              <a:ea typeface="Red Hat Text"/>
              <a:cs typeface="Red Hat Text"/>
              <a:sym typeface="Red Hat Text"/>
            </a:endParaRPr>
          </a:p>
          <a:p>
            <a:pPr indent="-298450" lvl="0" marL="457200" rtl="0" algn="l">
              <a:spcBef>
                <a:spcPts val="0"/>
              </a:spcBef>
              <a:spcAft>
                <a:spcPts val="0"/>
              </a:spcAft>
              <a:buClr>
                <a:schemeClr val="dk1"/>
              </a:buClr>
              <a:buSzPts val="1100"/>
              <a:buFont typeface="Red Hat Text"/>
              <a:buChar char="●"/>
            </a:pPr>
            <a:r>
              <a:rPr lang="en" sz="1100">
                <a:solidFill>
                  <a:schemeClr val="dk1"/>
                </a:solidFill>
                <a:latin typeface="Red Hat Text"/>
                <a:ea typeface="Red Hat Text"/>
                <a:cs typeface="Red Hat Text"/>
                <a:sym typeface="Red Hat Text"/>
              </a:rPr>
              <a:t>Co branded social banners supplied for your own promotion </a:t>
            </a:r>
            <a:endParaRPr sz="1100">
              <a:solidFill>
                <a:schemeClr val="dk1"/>
              </a:solidFill>
              <a:latin typeface="Red Hat Text"/>
              <a:ea typeface="Red Hat Text"/>
              <a:cs typeface="Red Hat Text"/>
              <a:sym typeface="Red Hat Text"/>
            </a:endParaRPr>
          </a:p>
          <a:p>
            <a:pPr indent="-298450" lvl="0" marL="457200" rtl="0" algn="l">
              <a:spcBef>
                <a:spcPts val="0"/>
              </a:spcBef>
              <a:spcAft>
                <a:spcPts val="0"/>
              </a:spcAft>
              <a:buClr>
                <a:schemeClr val="dk1"/>
              </a:buClr>
              <a:buSzPts val="1100"/>
              <a:buFont typeface="Red Hat Text"/>
              <a:buChar char="●"/>
            </a:pPr>
            <a:r>
              <a:rPr lang="en" sz="1100">
                <a:solidFill>
                  <a:schemeClr val="dk1"/>
                </a:solidFill>
                <a:latin typeface="Red Hat Text"/>
                <a:ea typeface="Red Hat Text"/>
                <a:cs typeface="Red Hat Text"/>
                <a:sym typeface="Red Hat Text"/>
              </a:rPr>
              <a:t>Sessions promoted as part of the event agenda</a:t>
            </a:r>
            <a:endParaRPr sz="1100">
              <a:solidFill>
                <a:schemeClr val="dk1"/>
              </a:solidFill>
              <a:latin typeface="Red Hat Text"/>
              <a:ea typeface="Red Hat Text"/>
              <a:cs typeface="Red Hat Text"/>
              <a:sym typeface="Red Hat Text"/>
            </a:endParaRPr>
          </a:p>
          <a:p>
            <a:pPr indent="0" lvl="0" marL="0" rtl="0" algn="l">
              <a:spcBef>
                <a:spcPts val="0"/>
              </a:spcBef>
              <a:spcAft>
                <a:spcPts val="0"/>
              </a:spcAft>
              <a:buNone/>
            </a:pPr>
            <a:r>
              <a:t/>
            </a:r>
            <a:endParaRPr sz="1200">
              <a:solidFill>
                <a:srgbClr val="1D0C35"/>
              </a:solidFill>
              <a:latin typeface="Red Hat Text"/>
              <a:ea typeface="Red Hat Text"/>
              <a:cs typeface="Red Hat Text"/>
              <a:sym typeface="Red Hat Text"/>
            </a:endParaRPr>
          </a:p>
          <a:p>
            <a:pPr indent="0" lvl="0" marL="0" rtl="0" algn="l">
              <a:spcBef>
                <a:spcPts val="0"/>
              </a:spcBef>
              <a:spcAft>
                <a:spcPts val="0"/>
              </a:spcAft>
              <a:buNone/>
            </a:pPr>
            <a:r>
              <a:t/>
            </a:r>
            <a:endParaRPr sz="1200">
              <a:solidFill>
                <a:srgbClr val="1D0C35"/>
              </a:solidFill>
              <a:latin typeface="Red Hat Text"/>
              <a:ea typeface="Red Hat Text"/>
              <a:cs typeface="Red Hat Text"/>
              <a:sym typeface="Red Hat Text"/>
            </a:endParaRPr>
          </a:p>
        </p:txBody>
      </p:sp>
      <p:sp>
        <p:nvSpPr>
          <p:cNvPr id="708" name="Google Shape;708;p78"/>
          <p:cNvSpPr txBox="1"/>
          <p:nvPr/>
        </p:nvSpPr>
        <p:spPr>
          <a:xfrm>
            <a:off x="6260875" y="906075"/>
            <a:ext cx="2802300" cy="53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chemeClr val="accent1"/>
                </a:solidFill>
                <a:latin typeface="Red Hat Text"/>
                <a:ea typeface="Red Hat Text"/>
                <a:cs typeface="Red Hat Text"/>
                <a:sym typeface="Red Hat Text"/>
              </a:rPr>
              <a:t>Passes</a:t>
            </a:r>
            <a:endParaRPr b="1" sz="1100">
              <a:solidFill>
                <a:schemeClr val="accent1"/>
              </a:solidFill>
              <a:latin typeface="Red Hat Text"/>
              <a:ea typeface="Red Hat Text"/>
              <a:cs typeface="Red Hat Text"/>
              <a:sym typeface="Red Hat Text"/>
            </a:endParaRPr>
          </a:p>
          <a:p>
            <a:pPr indent="-298450" lvl="0" marL="457200" rtl="0" algn="l">
              <a:spcBef>
                <a:spcPts val="0"/>
              </a:spcBef>
              <a:spcAft>
                <a:spcPts val="0"/>
              </a:spcAft>
              <a:buClr>
                <a:schemeClr val="dk1"/>
              </a:buClr>
              <a:buSzPts val="1100"/>
              <a:buFont typeface="Red Hat Text"/>
              <a:buChar char="●"/>
            </a:pPr>
            <a:r>
              <a:rPr lang="en" sz="1100">
                <a:solidFill>
                  <a:schemeClr val="dk1"/>
                </a:solidFill>
                <a:latin typeface="Red Hat Text"/>
                <a:ea typeface="Red Hat Text"/>
                <a:cs typeface="Red Hat Text"/>
                <a:sym typeface="Red Hat Text"/>
              </a:rPr>
              <a:t>6</a:t>
            </a:r>
            <a:r>
              <a:rPr lang="en" sz="1100">
                <a:solidFill>
                  <a:schemeClr val="dk1"/>
                </a:solidFill>
                <a:latin typeface="Red Hat Text"/>
                <a:ea typeface="Red Hat Text"/>
                <a:cs typeface="Red Hat Text"/>
                <a:sym typeface="Red Hat Text"/>
              </a:rPr>
              <a:t> passes (including speakers &amp; booth staff) </a:t>
            </a:r>
            <a:endParaRPr sz="1100">
              <a:solidFill>
                <a:schemeClr val="dk1"/>
              </a:solidFill>
              <a:latin typeface="Red Hat Text"/>
              <a:ea typeface="Red Hat Text"/>
              <a:cs typeface="Red Hat Text"/>
              <a:sym typeface="Red Hat Text"/>
            </a:endParaRPr>
          </a:p>
          <a:p>
            <a:pPr indent="0" lvl="0" marL="457200" rtl="0" algn="l">
              <a:spcBef>
                <a:spcPts val="0"/>
              </a:spcBef>
              <a:spcAft>
                <a:spcPts val="0"/>
              </a:spcAft>
              <a:buNone/>
            </a:pPr>
            <a:r>
              <a:t/>
            </a:r>
            <a:endParaRPr sz="1100">
              <a:solidFill>
                <a:schemeClr val="dk1"/>
              </a:solidFill>
              <a:latin typeface="Red Hat Text"/>
              <a:ea typeface="Red Hat Text"/>
              <a:cs typeface="Red Hat Text"/>
              <a:sym typeface="Red Hat Text"/>
            </a:endParaRPr>
          </a:p>
          <a:p>
            <a:pPr indent="0" lvl="0" marL="457200" rtl="0" algn="l">
              <a:spcBef>
                <a:spcPts val="0"/>
              </a:spcBef>
              <a:spcAft>
                <a:spcPts val="0"/>
              </a:spcAft>
              <a:buNone/>
            </a:pPr>
            <a:r>
              <a:t/>
            </a:r>
            <a:endParaRPr sz="1100">
              <a:solidFill>
                <a:schemeClr val="dk1"/>
              </a:solidFill>
              <a:latin typeface="Red Hat Text"/>
              <a:ea typeface="Red Hat Text"/>
              <a:cs typeface="Red Hat Text"/>
              <a:sym typeface="Red Hat Text"/>
            </a:endParaRPr>
          </a:p>
          <a:p>
            <a:pPr indent="0" lvl="0" marL="0" rtl="0" algn="l">
              <a:spcBef>
                <a:spcPts val="0"/>
              </a:spcBef>
              <a:spcAft>
                <a:spcPts val="0"/>
              </a:spcAft>
              <a:buNone/>
            </a:pPr>
            <a:r>
              <a:t/>
            </a:r>
            <a:endParaRPr sz="1200">
              <a:solidFill>
                <a:srgbClr val="1D0C35"/>
              </a:solidFill>
              <a:latin typeface="Red Hat Text"/>
              <a:ea typeface="Red Hat Text"/>
              <a:cs typeface="Red Hat Text"/>
              <a:sym typeface="Red Hat Text"/>
            </a:endParaRPr>
          </a:p>
          <a:p>
            <a:pPr indent="0" lvl="0" marL="0" rtl="0" algn="l">
              <a:spcBef>
                <a:spcPts val="0"/>
              </a:spcBef>
              <a:spcAft>
                <a:spcPts val="0"/>
              </a:spcAft>
              <a:buNone/>
            </a:pPr>
            <a:r>
              <a:t/>
            </a:r>
            <a:endParaRPr sz="1200">
              <a:solidFill>
                <a:srgbClr val="1D0C35"/>
              </a:solidFill>
              <a:latin typeface="Red Hat Text"/>
              <a:ea typeface="Red Hat Text"/>
              <a:cs typeface="Red Hat Text"/>
              <a:sym typeface="Red Hat Text"/>
            </a:endParaRPr>
          </a:p>
        </p:txBody>
      </p:sp>
      <p:sp>
        <p:nvSpPr>
          <p:cNvPr id="709" name="Google Shape;709;p78"/>
          <p:cNvSpPr txBox="1"/>
          <p:nvPr/>
        </p:nvSpPr>
        <p:spPr>
          <a:xfrm>
            <a:off x="3508975" y="2506500"/>
            <a:ext cx="2549100" cy="53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chemeClr val="accent1"/>
                </a:solidFill>
                <a:latin typeface="Red Hat Text"/>
                <a:ea typeface="Red Hat Text"/>
                <a:cs typeface="Red Hat Text"/>
                <a:sym typeface="Red Hat Text"/>
              </a:rPr>
              <a:t>Leads</a:t>
            </a:r>
            <a:endParaRPr b="1" sz="1100">
              <a:solidFill>
                <a:schemeClr val="accent1"/>
              </a:solidFill>
              <a:latin typeface="Red Hat Text"/>
              <a:ea typeface="Red Hat Text"/>
              <a:cs typeface="Red Hat Text"/>
              <a:sym typeface="Red Hat Text"/>
            </a:endParaRPr>
          </a:p>
          <a:p>
            <a:pPr indent="-298450" lvl="0" marL="457200" rtl="0" algn="l">
              <a:spcBef>
                <a:spcPts val="0"/>
              </a:spcBef>
              <a:spcAft>
                <a:spcPts val="0"/>
              </a:spcAft>
              <a:buClr>
                <a:schemeClr val="dk1"/>
              </a:buClr>
              <a:buSzPts val="1100"/>
              <a:buFont typeface="Red Hat Text"/>
              <a:buChar char="●"/>
            </a:pPr>
            <a:r>
              <a:rPr lang="en" sz="1100">
                <a:solidFill>
                  <a:schemeClr val="dk1"/>
                </a:solidFill>
                <a:latin typeface="Red Hat Text"/>
                <a:ea typeface="Red Hat Text"/>
                <a:cs typeface="Red Hat Text"/>
                <a:sym typeface="Red Hat Text"/>
              </a:rPr>
              <a:t>Opt in attendees to breakout session</a:t>
            </a:r>
            <a:endParaRPr sz="1100">
              <a:solidFill>
                <a:schemeClr val="dk1"/>
              </a:solidFill>
              <a:latin typeface="Red Hat Text"/>
              <a:ea typeface="Red Hat Text"/>
              <a:cs typeface="Red Hat Text"/>
              <a:sym typeface="Red Hat Text"/>
            </a:endParaRPr>
          </a:p>
          <a:p>
            <a:pPr indent="-298450" lvl="0" marL="457200" rtl="0" algn="l">
              <a:spcBef>
                <a:spcPts val="0"/>
              </a:spcBef>
              <a:spcAft>
                <a:spcPts val="0"/>
              </a:spcAft>
              <a:buClr>
                <a:schemeClr val="dk1"/>
              </a:buClr>
              <a:buSzPts val="1100"/>
              <a:buFont typeface="Red Hat Text"/>
              <a:buChar char="●"/>
            </a:pPr>
            <a:r>
              <a:rPr lang="en" sz="1100">
                <a:solidFill>
                  <a:schemeClr val="dk1"/>
                </a:solidFill>
                <a:latin typeface="Red Hat Text"/>
                <a:ea typeface="Red Hat Text"/>
                <a:cs typeface="Red Hat Text"/>
                <a:sym typeface="Red Hat Text"/>
              </a:rPr>
              <a:t>Lead retrieval scanner at booth</a:t>
            </a:r>
            <a:endParaRPr sz="1100">
              <a:solidFill>
                <a:schemeClr val="dk1"/>
              </a:solidFill>
              <a:latin typeface="Red Hat Text"/>
              <a:ea typeface="Red Hat Text"/>
              <a:cs typeface="Red Hat Text"/>
              <a:sym typeface="Red Hat Text"/>
            </a:endParaRPr>
          </a:p>
          <a:p>
            <a:pPr indent="0" lvl="0" marL="457200" rtl="0" algn="l">
              <a:spcBef>
                <a:spcPts val="0"/>
              </a:spcBef>
              <a:spcAft>
                <a:spcPts val="0"/>
              </a:spcAft>
              <a:buNone/>
            </a:pPr>
            <a:r>
              <a:t/>
            </a:r>
            <a:endParaRPr sz="1100">
              <a:solidFill>
                <a:schemeClr val="dk1"/>
              </a:solidFill>
              <a:latin typeface="Red Hat Text"/>
              <a:ea typeface="Red Hat Text"/>
              <a:cs typeface="Red Hat Text"/>
              <a:sym typeface="Red Hat Text"/>
            </a:endParaRPr>
          </a:p>
          <a:p>
            <a:pPr indent="0" lvl="0" marL="457200" rtl="0" algn="l">
              <a:spcBef>
                <a:spcPts val="0"/>
              </a:spcBef>
              <a:spcAft>
                <a:spcPts val="0"/>
              </a:spcAft>
              <a:buNone/>
            </a:pPr>
            <a:r>
              <a:t/>
            </a:r>
            <a:endParaRPr sz="1100">
              <a:solidFill>
                <a:schemeClr val="dk1"/>
              </a:solidFill>
              <a:latin typeface="Red Hat Text"/>
              <a:ea typeface="Red Hat Text"/>
              <a:cs typeface="Red Hat Text"/>
              <a:sym typeface="Red Hat Text"/>
            </a:endParaRPr>
          </a:p>
          <a:p>
            <a:pPr indent="0" lvl="0" marL="0" rtl="0" algn="l">
              <a:spcBef>
                <a:spcPts val="0"/>
              </a:spcBef>
              <a:spcAft>
                <a:spcPts val="0"/>
              </a:spcAft>
              <a:buNone/>
            </a:pPr>
            <a:r>
              <a:t/>
            </a:r>
            <a:endParaRPr sz="1200">
              <a:solidFill>
                <a:srgbClr val="1D0C35"/>
              </a:solidFill>
              <a:latin typeface="Red Hat Text"/>
              <a:ea typeface="Red Hat Text"/>
              <a:cs typeface="Red Hat Text"/>
              <a:sym typeface="Red Hat Text"/>
            </a:endParaRPr>
          </a:p>
          <a:p>
            <a:pPr indent="0" lvl="0" marL="0" rtl="0" algn="l">
              <a:spcBef>
                <a:spcPts val="0"/>
              </a:spcBef>
              <a:spcAft>
                <a:spcPts val="0"/>
              </a:spcAft>
              <a:buNone/>
            </a:pPr>
            <a:r>
              <a:t/>
            </a:r>
            <a:endParaRPr sz="1200">
              <a:solidFill>
                <a:srgbClr val="1D0C35"/>
              </a:solidFill>
              <a:latin typeface="Red Hat Text"/>
              <a:ea typeface="Red Hat Text"/>
              <a:cs typeface="Red Hat Text"/>
              <a:sym typeface="Red Hat Text"/>
            </a:endParaRPr>
          </a:p>
        </p:txBody>
      </p:sp>
      <p:sp>
        <p:nvSpPr>
          <p:cNvPr id="710" name="Google Shape;710;p78"/>
          <p:cNvSpPr txBox="1"/>
          <p:nvPr/>
        </p:nvSpPr>
        <p:spPr>
          <a:xfrm>
            <a:off x="7882900" y="3149500"/>
            <a:ext cx="1261200" cy="1023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en" sz="700">
                <a:solidFill>
                  <a:srgbClr val="1D0C35"/>
                </a:solidFill>
                <a:latin typeface="Red Hat Text"/>
                <a:ea typeface="Red Hat Text"/>
                <a:cs typeface="Red Hat Text"/>
                <a:sym typeface="Red Hat Text"/>
              </a:rPr>
              <a:t>3010mm wide 	       1 monitor  with HDMI connection                              2 stools                        Lockable cupboard/counter                          Logo featured on back wall and cupboard</a:t>
            </a:r>
            <a:endParaRPr sz="700">
              <a:solidFill>
                <a:srgbClr val="1D0C35"/>
              </a:solidFill>
              <a:latin typeface="Red Hat Text"/>
              <a:ea typeface="Red Hat Text"/>
              <a:cs typeface="Red Hat Text"/>
              <a:sym typeface="Red Hat Text"/>
            </a:endParaRPr>
          </a:p>
          <a:p>
            <a:pPr indent="0" lvl="0" marL="0" rtl="0" algn="l">
              <a:lnSpc>
                <a:spcPct val="100000"/>
              </a:lnSpc>
              <a:spcBef>
                <a:spcPts val="1200"/>
              </a:spcBef>
              <a:spcAft>
                <a:spcPts val="0"/>
              </a:spcAft>
              <a:buNone/>
            </a:pPr>
            <a:r>
              <a:t/>
            </a:r>
            <a:endParaRPr sz="700">
              <a:solidFill>
                <a:srgbClr val="1D0C35"/>
              </a:solidFill>
              <a:latin typeface="Red Hat Text"/>
              <a:ea typeface="Red Hat Text"/>
              <a:cs typeface="Red Hat Text"/>
              <a:sym typeface="Red Hat Text"/>
            </a:endParaRPr>
          </a:p>
          <a:p>
            <a:pPr indent="0" lvl="0" marL="0" rtl="0" algn="l">
              <a:spcBef>
                <a:spcPts val="1200"/>
              </a:spcBef>
              <a:spcAft>
                <a:spcPts val="0"/>
              </a:spcAft>
              <a:buNone/>
            </a:pPr>
            <a:r>
              <a:t/>
            </a:r>
            <a:endParaRPr sz="1200">
              <a:solidFill>
                <a:srgbClr val="1D0C35"/>
              </a:solidFill>
              <a:latin typeface="Red Hat Text"/>
              <a:ea typeface="Red Hat Text"/>
              <a:cs typeface="Red Hat Text"/>
              <a:sym typeface="Red Hat Text"/>
            </a:endParaRPr>
          </a:p>
        </p:txBody>
      </p:sp>
      <p:grpSp>
        <p:nvGrpSpPr>
          <p:cNvPr id="711" name="Google Shape;711;p78"/>
          <p:cNvGrpSpPr/>
          <p:nvPr/>
        </p:nvGrpSpPr>
        <p:grpSpPr>
          <a:xfrm>
            <a:off x="6397767" y="3246099"/>
            <a:ext cx="1485143" cy="1602381"/>
            <a:chOff x="327625" y="1791300"/>
            <a:chExt cx="2577925" cy="2836575"/>
          </a:xfrm>
        </p:grpSpPr>
        <p:pic>
          <p:nvPicPr>
            <p:cNvPr id="712" name="Google Shape;712;p78" title="rhsc-sponsor-booth-examples-NOTFINAL-gold-mockup.png"/>
            <p:cNvPicPr preferRelativeResize="0"/>
            <p:nvPr/>
          </p:nvPicPr>
          <p:blipFill>
            <a:blip r:embed="rId3">
              <a:alphaModFix/>
            </a:blip>
            <a:stretch>
              <a:fillRect/>
            </a:stretch>
          </p:blipFill>
          <p:spPr>
            <a:xfrm>
              <a:off x="327625" y="1791300"/>
              <a:ext cx="2577922" cy="2563876"/>
            </a:xfrm>
            <a:prstGeom prst="rect">
              <a:avLst/>
            </a:prstGeom>
            <a:noFill/>
            <a:ln cap="flat" cmpd="sng" w="38100">
              <a:solidFill>
                <a:srgbClr val="FFFFFF"/>
              </a:solidFill>
              <a:prstDash val="solid"/>
              <a:round/>
              <a:headEnd len="sm" w="sm" type="none"/>
              <a:tailEnd len="sm" w="sm" type="none"/>
            </a:ln>
          </p:spPr>
        </p:pic>
        <p:sp>
          <p:nvSpPr>
            <p:cNvPr id="713" name="Google Shape;713;p78"/>
            <p:cNvSpPr txBox="1"/>
            <p:nvPr/>
          </p:nvSpPr>
          <p:spPr>
            <a:xfrm>
              <a:off x="1243850" y="4001175"/>
              <a:ext cx="1661700" cy="6267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600"/>
                </a:spcAft>
                <a:buNone/>
              </a:pPr>
              <a:r>
                <a:rPr b="1" i="1" lang="en" sz="1100">
                  <a:solidFill>
                    <a:schemeClr val="dk1"/>
                  </a:solidFill>
                  <a:latin typeface="Red Hat Display"/>
                  <a:ea typeface="Red Hat Display"/>
                  <a:cs typeface="Red Hat Display"/>
                  <a:sym typeface="Red Hat Display"/>
                </a:rPr>
                <a:t>Not final art</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sp>
        <p:nvSpPr>
          <p:cNvPr id="718" name="Google Shape;718;p79"/>
          <p:cNvSpPr txBox="1"/>
          <p:nvPr/>
        </p:nvSpPr>
        <p:spPr>
          <a:xfrm>
            <a:off x="528775" y="245125"/>
            <a:ext cx="3091800" cy="7158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600"/>
              </a:spcAft>
              <a:buClr>
                <a:srgbClr val="000000"/>
              </a:buClr>
              <a:buSzPts val="1100"/>
              <a:buFont typeface="Arial"/>
              <a:buNone/>
            </a:pPr>
            <a:r>
              <a:rPr lang="en" sz="2300">
                <a:solidFill>
                  <a:srgbClr val="EE0000"/>
                </a:solidFill>
                <a:latin typeface="Red Hat Display"/>
                <a:ea typeface="Red Hat Display"/>
                <a:cs typeface="Red Hat Display"/>
                <a:sym typeface="Red Hat Display"/>
              </a:rPr>
              <a:t>Silver +</a:t>
            </a:r>
            <a:r>
              <a:rPr lang="en" sz="2300">
                <a:solidFill>
                  <a:srgbClr val="EE0000"/>
                </a:solidFill>
                <a:latin typeface="Red Hat Display"/>
                <a:ea typeface="Red Hat Display"/>
                <a:cs typeface="Red Hat Display"/>
                <a:sym typeface="Red Hat Display"/>
              </a:rPr>
              <a:t> Package</a:t>
            </a:r>
            <a:br>
              <a:rPr lang="en" sz="2300">
                <a:solidFill>
                  <a:srgbClr val="000000"/>
                </a:solidFill>
                <a:latin typeface="Red Hat Display"/>
                <a:ea typeface="Red Hat Display"/>
                <a:cs typeface="Red Hat Display"/>
                <a:sym typeface="Red Hat Display"/>
              </a:rPr>
            </a:br>
            <a:endParaRPr i="1" sz="2300">
              <a:solidFill>
                <a:schemeClr val="dk1"/>
              </a:solidFill>
              <a:latin typeface="Red Hat Display"/>
              <a:ea typeface="Red Hat Display"/>
              <a:cs typeface="Red Hat Display"/>
              <a:sym typeface="Red Hat Display"/>
            </a:endParaRPr>
          </a:p>
        </p:txBody>
      </p:sp>
      <p:sp>
        <p:nvSpPr>
          <p:cNvPr id="719" name="Google Shape;719;p79"/>
          <p:cNvSpPr/>
          <p:nvPr/>
        </p:nvSpPr>
        <p:spPr>
          <a:xfrm>
            <a:off x="-13800" y="804450"/>
            <a:ext cx="9171600" cy="3408300"/>
          </a:xfrm>
          <a:prstGeom prst="rect">
            <a:avLst/>
          </a:prstGeom>
          <a:solidFill>
            <a:srgbClr val="DBF2F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ed Hat Text"/>
              <a:ea typeface="Red Hat Text"/>
              <a:cs typeface="Red Hat Text"/>
              <a:sym typeface="Red Hat Text"/>
            </a:endParaRPr>
          </a:p>
        </p:txBody>
      </p:sp>
      <p:sp>
        <p:nvSpPr>
          <p:cNvPr id="720" name="Google Shape;720;p79"/>
          <p:cNvSpPr txBox="1"/>
          <p:nvPr/>
        </p:nvSpPr>
        <p:spPr>
          <a:xfrm>
            <a:off x="464625" y="906075"/>
            <a:ext cx="2994000" cy="53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chemeClr val="accent1"/>
                </a:solidFill>
                <a:latin typeface="Red Hat Text"/>
                <a:ea typeface="Red Hat Text"/>
                <a:cs typeface="Red Hat Text"/>
                <a:sym typeface="Red Hat Text"/>
              </a:rPr>
              <a:t>Networking &amp; Brand Presence</a:t>
            </a:r>
            <a:endParaRPr b="1" sz="1100">
              <a:solidFill>
                <a:schemeClr val="accent1"/>
              </a:solidFill>
              <a:latin typeface="Red Hat Text"/>
              <a:ea typeface="Red Hat Text"/>
              <a:cs typeface="Red Hat Text"/>
              <a:sym typeface="Red Hat Text"/>
            </a:endParaRPr>
          </a:p>
          <a:p>
            <a:pPr indent="-298450" lvl="0" marL="457200" rtl="0" algn="l">
              <a:spcBef>
                <a:spcPts val="0"/>
              </a:spcBef>
              <a:spcAft>
                <a:spcPts val="0"/>
              </a:spcAft>
              <a:buClr>
                <a:schemeClr val="dk1"/>
              </a:buClr>
              <a:buSzPts val="1100"/>
              <a:buFont typeface="Red Hat Text"/>
              <a:buChar char="●"/>
            </a:pPr>
            <a:r>
              <a:rPr lang="en" sz="1100">
                <a:solidFill>
                  <a:schemeClr val="dk1"/>
                </a:solidFill>
                <a:latin typeface="Red Hat Text"/>
                <a:ea typeface="Red Hat Text"/>
                <a:cs typeface="Red Hat Text"/>
                <a:sym typeface="Red Hat Text"/>
              </a:rPr>
              <a:t>Medium </a:t>
            </a:r>
            <a:r>
              <a:rPr lang="en" sz="1100">
                <a:solidFill>
                  <a:schemeClr val="dk1"/>
                </a:solidFill>
                <a:latin typeface="Red Hat Text"/>
                <a:ea typeface="Red Hat Text"/>
                <a:cs typeface="Red Hat Text"/>
                <a:sym typeface="Red Hat Text"/>
              </a:rPr>
              <a:t>booth (1 monitor, lockable cupboard, your logo, 2 stools, wifi and electricity) </a:t>
            </a:r>
            <a:endParaRPr sz="1100">
              <a:solidFill>
                <a:schemeClr val="dk1"/>
              </a:solidFill>
              <a:latin typeface="Red Hat Text"/>
              <a:ea typeface="Red Hat Text"/>
              <a:cs typeface="Red Hat Text"/>
              <a:sym typeface="Red Hat Text"/>
            </a:endParaRPr>
          </a:p>
          <a:p>
            <a:pPr indent="-298450" lvl="0" marL="457200" rtl="0" algn="l">
              <a:spcBef>
                <a:spcPts val="0"/>
              </a:spcBef>
              <a:spcAft>
                <a:spcPts val="0"/>
              </a:spcAft>
              <a:buClr>
                <a:schemeClr val="dk1"/>
              </a:buClr>
              <a:buSzPts val="1100"/>
              <a:buFont typeface="Red Hat Text"/>
              <a:buChar char="●"/>
            </a:pPr>
            <a:r>
              <a:rPr lang="en" sz="1100">
                <a:solidFill>
                  <a:schemeClr val="dk1"/>
                </a:solidFill>
                <a:latin typeface="Red Hat Text"/>
                <a:ea typeface="Red Hat Text"/>
                <a:cs typeface="Red Hat Text"/>
                <a:sym typeface="Red Hat Text"/>
              </a:rPr>
              <a:t>Logo featured during keynote </a:t>
            </a:r>
            <a:endParaRPr sz="1100">
              <a:solidFill>
                <a:schemeClr val="dk1"/>
              </a:solidFill>
              <a:latin typeface="Red Hat Text"/>
              <a:ea typeface="Red Hat Text"/>
              <a:cs typeface="Red Hat Text"/>
              <a:sym typeface="Red Hat Text"/>
            </a:endParaRPr>
          </a:p>
          <a:p>
            <a:pPr indent="-298450" lvl="0" marL="457200" rtl="0" algn="l">
              <a:spcBef>
                <a:spcPts val="0"/>
              </a:spcBef>
              <a:spcAft>
                <a:spcPts val="0"/>
              </a:spcAft>
              <a:buClr>
                <a:schemeClr val="dk1"/>
              </a:buClr>
              <a:buSzPts val="1100"/>
              <a:buFont typeface="Red Hat Text"/>
              <a:buChar char="●"/>
            </a:pPr>
            <a:r>
              <a:rPr lang="en" sz="1100">
                <a:solidFill>
                  <a:schemeClr val="dk1"/>
                </a:solidFill>
                <a:latin typeface="Red Hat Text"/>
                <a:ea typeface="Red Hat Text"/>
                <a:cs typeface="Red Hat Text"/>
                <a:sym typeface="Red Hat Text"/>
              </a:rPr>
              <a:t>Logo featured on onsite branding</a:t>
            </a:r>
            <a:endParaRPr sz="1100">
              <a:solidFill>
                <a:schemeClr val="dk1"/>
              </a:solidFill>
              <a:latin typeface="Red Hat Text"/>
              <a:ea typeface="Red Hat Text"/>
              <a:cs typeface="Red Hat Text"/>
              <a:sym typeface="Red Hat Text"/>
            </a:endParaRPr>
          </a:p>
          <a:p>
            <a:pPr indent="-298450" lvl="0" marL="457200" rtl="0" algn="l">
              <a:spcBef>
                <a:spcPts val="0"/>
              </a:spcBef>
              <a:spcAft>
                <a:spcPts val="0"/>
              </a:spcAft>
              <a:buClr>
                <a:schemeClr val="dk1"/>
              </a:buClr>
              <a:buSzPts val="1100"/>
              <a:buFont typeface="Red Hat Text"/>
              <a:buChar char="●"/>
            </a:pPr>
            <a:r>
              <a:rPr lang="en" sz="1100">
                <a:solidFill>
                  <a:schemeClr val="dk1"/>
                </a:solidFill>
                <a:latin typeface="Red Hat Text"/>
                <a:ea typeface="Red Hat Text"/>
                <a:cs typeface="Red Hat Text"/>
                <a:sym typeface="Red Hat Text"/>
              </a:rPr>
              <a:t>Logo and 100 word company description featured on event website</a:t>
            </a:r>
            <a:endParaRPr sz="1100">
              <a:solidFill>
                <a:schemeClr val="dk1"/>
              </a:solidFill>
              <a:latin typeface="Red Hat Text"/>
              <a:ea typeface="Red Hat Text"/>
              <a:cs typeface="Red Hat Text"/>
              <a:sym typeface="Red Hat Text"/>
            </a:endParaRPr>
          </a:p>
          <a:p>
            <a:pPr indent="0" lvl="0" marL="0" rtl="0" algn="l">
              <a:spcBef>
                <a:spcPts val="0"/>
              </a:spcBef>
              <a:spcAft>
                <a:spcPts val="0"/>
              </a:spcAft>
              <a:buNone/>
            </a:pPr>
            <a:r>
              <a:t/>
            </a:r>
            <a:endParaRPr sz="1200">
              <a:solidFill>
                <a:srgbClr val="1D0C35"/>
              </a:solidFill>
              <a:latin typeface="Red Hat Text"/>
              <a:ea typeface="Red Hat Text"/>
              <a:cs typeface="Red Hat Text"/>
              <a:sym typeface="Red Hat Text"/>
            </a:endParaRPr>
          </a:p>
          <a:p>
            <a:pPr indent="0" lvl="0" marL="0" rtl="0" algn="l">
              <a:spcBef>
                <a:spcPts val="0"/>
              </a:spcBef>
              <a:spcAft>
                <a:spcPts val="0"/>
              </a:spcAft>
              <a:buNone/>
            </a:pPr>
            <a:r>
              <a:t/>
            </a:r>
            <a:endParaRPr sz="1200">
              <a:solidFill>
                <a:srgbClr val="1D0C35"/>
              </a:solidFill>
              <a:latin typeface="Red Hat Text"/>
              <a:ea typeface="Red Hat Text"/>
              <a:cs typeface="Red Hat Text"/>
              <a:sym typeface="Red Hat Text"/>
            </a:endParaRPr>
          </a:p>
        </p:txBody>
      </p:sp>
      <p:sp>
        <p:nvSpPr>
          <p:cNvPr id="721" name="Google Shape;721;p79"/>
          <p:cNvSpPr txBox="1"/>
          <p:nvPr/>
        </p:nvSpPr>
        <p:spPr>
          <a:xfrm>
            <a:off x="417725" y="2506500"/>
            <a:ext cx="3158100" cy="53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chemeClr val="accent1"/>
                </a:solidFill>
                <a:latin typeface="Red Hat Text"/>
                <a:ea typeface="Red Hat Text"/>
                <a:cs typeface="Red Hat Text"/>
                <a:sym typeface="Red Hat Text"/>
              </a:rPr>
              <a:t>Speaking Opportunity</a:t>
            </a:r>
            <a:endParaRPr sz="1100">
              <a:solidFill>
                <a:schemeClr val="dk1"/>
              </a:solidFill>
              <a:latin typeface="Red Hat Text"/>
              <a:ea typeface="Red Hat Text"/>
              <a:cs typeface="Red Hat Text"/>
              <a:sym typeface="Red Hat Text"/>
            </a:endParaRPr>
          </a:p>
          <a:p>
            <a:pPr indent="-298450" lvl="0" marL="457200" rtl="0" algn="l">
              <a:spcBef>
                <a:spcPts val="0"/>
              </a:spcBef>
              <a:spcAft>
                <a:spcPts val="0"/>
              </a:spcAft>
              <a:buClr>
                <a:schemeClr val="dk1"/>
              </a:buClr>
              <a:buSzPts val="1100"/>
              <a:buFont typeface="Red Hat Text"/>
              <a:buChar char="●"/>
            </a:pPr>
            <a:r>
              <a:rPr lang="en" sz="1100">
                <a:solidFill>
                  <a:schemeClr val="dk1"/>
                </a:solidFill>
                <a:latin typeface="Red Hat Text"/>
                <a:ea typeface="Red Hat Text"/>
                <a:cs typeface="Red Hat Text"/>
                <a:sym typeface="Red Hat Text"/>
              </a:rPr>
              <a:t>Breakout session, Panel Discussion or </a:t>
            </a:r>
            <a:r>
              <a:rPr lang="en" sz="1100">
                <a:solidFill>
                  <a:schemeClr val="dk1"/>
                </a:solidFill>
                <a:latin typeface="Red Hat Text"/>
                <a:ea typeface="Red Hat Text"/>
                <a:cs typeface="Red Hat Text"/>
                <a:sym typeface="Red Hat Text"/>
              </a:rPr>
              <a:t>Lightning</a:t>
            </a:r>
            <a:r>
              <a:rPr lang="en" sz="1100">
                <a:solidFill>
                  <a:schemeClr val="dk1"/>
                </a:solidFill>
                <a:latin typeface="Red Hat Text"/>
                <a:ea typeface="Red Hat Text"/>
                <a:cs typeface="Red Hat Text"/>
                <a:sym typeface="Red Hat Text"/>
              </a:rPr>
              <a:t> Talk (format depends on location)</a:t>
            </a:r>
            <a:endParaRPr sz="1100">
              <a:solidFill>
                <a:schemeClr val="dk1"/>
              </a:solidFill>
              <a:latin typeface="Red Hat Text"/>
              <a:ea typeface="Red Hat Text"/>
              <a:cs typeface="Red Hat Text"/>
              <a:sym typeface="Red Hat Text"/>
            </a:endParaRPr>
          </a:p>
          <a:p>
            <a:pPr indent="0" lvl="0" marL="0" rtl="0" algn="l">
              <a:spcBef>
                <a:spcPts val="0"/>
              </a:spcBef>
              <a:spcAft>
                <a:spcPts val="0"/>
              </a:spcAft>
              <a:buNone/>
            </a:pPr>
            <a:r>
              <a:t/>
            </a:r>
            <a:endParaRPr sz="1200">
              <a:solidFill>
                <a:srgbClr val="1D0C35"/>
              </a:solidFill>
              <a:latin typeface="Red Hat Text"/>
              <a:ea typeface="Red Hat Text"/>
              <a:cs typeface="Red Hat Text"/>
              <a:sym typeface="Red Hat Text"/>
            </a:endParaRPr>
          </a:p>
          <a:p>
            <a:pPr indent="0" lvl="0" marL="0" rtl="0" algn="l">
              <a:spcBef>
                <a:spcPts val="0"/>
              </a:spcBef>
              <a:spcAft>
                <a:spcPts val="0"/>
              </a:spcAft>
              <a:buNone/>
            </a:pPr>
            <a:r>
              <a:t/>
            </a:r>
            <a:endParaRPr sz="1200">
              <a:solidFill>
                <a:srgbClr val="1D0C35"/>
              </a:solidFill>
              <a:latin typeface="Red Hat Text"/>
              <a:ea typeface="Red Hat Text"/>
              <a:cs typeface="Red Hat Text"/>
              <a:sym typeface="Red Hat Text"/>
            </a:endParaRPr>
          </a:p>
        </p:txBody>
      </p:sp>
      <p:sp>
        <p:nvSpPr>
          <p:cNvPr id="722" name="Google Shape;722;p79"/>
          <p:cNvSpPr txBox="1"/>
          <p:nvPr/>
        </p:nvSpPr>
        <p:spPr>
          <a:xfrm>
            <a:off x="3534775" y="906075"/>
            <a:ext cx="2802300" cy="53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chemeClr val="accent1"/>
                </a:solidFill>
                <a:latin typeface="Red Hat Text"/>
                <a:ea typeface="Red Hat Text"/>
                <a:cs typeface="Red Hat Text"/>
                <a:sym typeface="Red Hat Text"/>
              </a:rPr>
              <a:t>Communications</a:t>
            </a:r>
            <a:endParaRPr b="1" sz="1100">
              <a:solidFill>
                <a:schemeClr val="accent1"/>
              </a:solidFill>
              <a:latin typeface="Red Hat Text"/>
              <a:ea typeface="Red Hat Text"/>
              <a:cs typeface="Red Hat Text"/>
              <a:sym typeface="Red Hat Text"/>
            </a:endParaRPr>
          </a:p>
          <a:p>
            <a:pPr indent="-298450" lvl="0" marL="457200" rtl="0" algn="l">
              <a:spcBef>
                <a:spcPts val="0"/>
              </a:spcBef>
              <a:spcAft>
                <a:spcPts val="0"/>
              </a:spcAft>
              <a:buClr>
                <a:schemeClr val="dk1"/>
              </a:buClr>
              <a:buSzPts val="1100"/>
              <a:buFont typeface="Red Hat Text"/>
              <a:buChar char="●"/>
            </a:pPr>
            <a:r>
              <a:rPr lang="en" sz="1100">
                <a:solidFill>
                  <a:schemeClr val="dk1"/>
                </a:solidFill>
                <a:latin typeface="Red Hat Text"/>
                <a:ea typeface="Red Hat Text"/>
                <a:cs typeface="Red Hat Text"/>
                <a:sym typeface="Red Hat Text"/>
              </a:rPr>
              <a:t>Logo included on event promotional emails </a:t>
            </a:r>
            <a:endParaRPr sz="1100">
              <a:solidFill>
                <a:schemeClr val="dk1"/>
              </a:solidFill>
              <a:latin typeface="Red Hat Text"/>
              <a:ea typeface="Red Hat Text"/>
              <a:cs typeface="Red Hat Text"/>
              <a:sym typeface="Red Hat Text"/>
            </a:endParaRPr>
          </a:p>
          <a:p>
            <a:pPr indent="-298450" lvl="0" marL="457200" rtl="0" algn="l">
              <a:spcBef>
                <a:spcPts val="0"/>
              </a:spcBef>
              <a:spcAft>
                <a:spcPts val="0"/>
              </a:spcAft>
              <a:buClr>
                <a:schemeClr val="dk1"/>
              </a:buClr>
              <a:buSzPts val="1100"/>
              <a:buFont typeface="Red Hat Text"/>
              <a:buChar char="●"/>
            </a:pPr>
            <a:r>
              <a:rPr lang="en" sz="1100">
                <a:solidFill>
                  <a:schemeClr val="dk1"/>
                </a:solidFill>
                <a:latin typeface="Red Hat Text"/>
                <a:ea typeface="Red Hat Text"/>
                <a:cs typeface="Red Hat Text"/>
                <a:sym typeface="Red Hat Text"/>
              </a:rPr>
              <a:t>Co branded social banners supplied for your own promotion </a:t>
            </a:r>
            <a:endParaRPr sz="1100">
              <a:solidFill>
                <a:schemeClr val="dk1"/>
              </a:solidFill>
              <a:latin typeface="Red Hat Text"/>
              <a:ea typeface="Red Hat Text"/>
              <a:cs typeface="Red Hat Text"/>
              <a:sym typeface="Red Hat Text"/>
            </a:endParaRPr>
          </a:p>
          <a:p>
            <a:pPr indent="-298450" lvl="0" marL="457200" rtl="0" algn="l">
              <a:spcBef>
                <a:spcPts val="0"/>
              </a:spcBef>
              <a:spcAft>
                <a:spcPts val="0"/>
              </a:spcAft>
              <a:buClr>
                <a:schemeClr val="dk1"/>
              </a:buClr>
              <a:buSzPts val="1100"/>
              <a:buFont typeface="Red Hat Text"/>
              <a:buChar char="●"/>
            </a:pPr>
            <a:r>
              <a:rPr lang="en" sz="1100">
                <a:solidFill>
                  <a:schemeClr val="dk1"/>
                </a:solidFill>
                <a:latin typeface="Red Hat Text"/>
                <a:ea typeface="Red Hat Text"/>
                <a:cs typeface="Red Hat Text"/>
                <a:sym typeface="Red Hat Text"/>
              </a:rPr>
              <a:t>Session promoted as part of the event agenda</a:t>
            </a:r>
            <a:endParaRPr sz="1100">
              <a:solidFill>
                <a:schemeClr val="dk1"/>
              </a:solidFill>
              <a:latin typeface="Red Hat Text"/>
              <a:ea typeface="Red Hat Text"/>
              <a:cs typeface="Red Hat Text"/>
              <a:sym typeface="Red Hat Text"/>
            </a:endParaRPr>
          </a:p>
          <a:p>
            <a:pPr indent="0" lvl="0" marL="0" rtl="0" algn="l">
              <a:spcBef>
                <a:spcPts val="0"/>
              </a:spcBef>
              <a:spcAft>
                <a:spcPts val="0"/>
              </a:spcAft>
              <a:buNone/>
            </a:pPr>
            <a:r>
              <a:t/>
            </a:r>
            <a:endParaRPr sz="1200">
              <a:solidFill>
                <a:srgbClr val="1D0C35"/>
              </a:solidFill>
              <a:latin typeface="Red Hat Text"/>
              <a:ea typeface="Red Hat Text"/>
              <a:cs typeface="Red Hat Text"/>
              <a:sym typeface="Red Hat Text"/>
            </a:endParaRPr>
          </a:p>
          <a:p>
            <a:pPr indent="0" lvl="0" marL="0" rtl="0" algn="l">
              <a:spcBef>
                <a:spcPts val="0"/>
              </a:spcBef>
              <a:spcAft>
                <a:spcPts val="0"/>
              </a:spcAft>
              <a:buNone/>
            </a:pPr>
            <a:r>
              <a:t/>
            </a:r>
            <a:endParaRPr sz="1200">
              <a:solidFill>
                <a:srgbClr val="1D0C35"/>
              </a:solidFill>
              <a:latin typeface="Red Hat Text"/>
              <a:ea typeface="Red Hat Text"/>
              <a:cs typeface="Red Hat Text"/>
              <a:sym typeface="Red Hat Text"/>
            </a:endParaRPr>
          </a:p>
        </p:txBody>
      </p:sp>
      <p:sp>
        <p:nvSpPr>
          <p:cNvPr id="723" name="Google Shape;723;p79"/>
          <p:cNvSpPr txBox="1"/>
          <p:nvPr/>
        </p:nvSpPr>
        <p:spPr>
          <a:xfrm>
            <a:off x="6337075" y="906075"/>
            <a:ext cx="2802300" cy="53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chemeClr val="accent1"/>
                </a:solidFill>
                <a:latin typeface="Red Hat Text"/>
                <a:ea typeface="Red Hat Text"/>
                <a:cs typeface="Red Hat Text"/>
                <a:sym typeface="Red Hat Text"/>
              </a:rPr>
              <a:t>Passes</a:t>
            </a:r>
            <a:endParaRPr b="1" sz="1100">
              <a:solidFill>
                <a:schemeClr val="accent1"/>
              </a:solidFill>
              <a:latin typeface="Red Hat Text"/>
              <a:ea typeface="Red Hat Text"/>
              <a:cs typeface="Red Hat Text"/>
              <a:sym typeface="Red Hat Text"/>
            </a:endParaRPr>
          </a:p>
          <a:p>
            <a:pPr indent="-298450" lvl="0" marL="457200" rtl="0" algn="l">
              <a:spcBef>
                <a:spcPts val="0"/>
              </a:spcBef>
              <a:spcAft>
                <a:spcPts val="0"/>
              </a:spcAft>
              <a:buClr>
                <a:schemeClr val="dk1"/>
              </a:buClr>
              <a:buSzPts val="1100"/>
              <a:buFont typeface="Red Hat Text"/>
              <a:buChar char="●"/>
            </a:pPr>
            <a:r>
              <a:rPr lang="en" sz="1100">
                <a:solidFill>
                  <a:schemeClr val="dk1"/>
                </a:solidFill>
                <a:latin typeface="Red Hat Text"/>
                <a:ea typeface="Red Hat Text"/>
                <a:cs typeface="Red Hat Text"/>
                <a:sym typeface="Red Hat Text"/>
              </a:rPr>
              <a:t>4</a:t>
            </a:r>
            <a:r>
              <a:rPr lang="en" sz="1100">
                <a:solidFill>
                  <a:schemeClr val="dk1"/>
                </a:solidFill>
                <a:latin typeface="Red Hat Text"/>
                <a:ea typeface="Red Hat Text"/>
                <a:cs typeface="Red Hat Text"/>
                <a:sym typeface="Red Hat Text"/>
              </a:rPr>
              <a:t> passes (including speakers &amp; booth staff) </a:t>
            </a:r>
            <a:endParaRPr sz="1100">
              <a:solidFill>
                <a:schemeClr val="dk1"/>
              </a:solidFill>
              <a:latin typeface="Red Hat Text"/>
              <a:ea typeface="Red Hat Text"/>
              <a:cs typeface="Red Hat Text"/>
              <a:sym typeface="Red Hat Text"/>
            </a:endParaRPr>
          </a:p>
          <a:p>
            <a:pPr indent="0" lvl="0" marL="457200" rtl="0" algn="l">
              <a:spcBef>
                <a:spcPts val="0"/>
              </a:spcBef>
              <a:spcAft>
                <a:spcPts val="0"/>
              </a:spcAft>
              <a:buNone/>
            </a:pPr>
            <a:r>
              <a:t/>
            </a:r>
            <a:endParaRPr sz="1100">
              <a:solidFill>
                <a:schemeClr val="dk1"/>
              </a:solidFill>
              <a:latin typeface="Red Hat Text"/>
              <a:ea typeface="Red Hat Text"/>
              <a:cs typeface="Red Hat Text"/>
              <a:sym typeface="Red Hat Text"/>
            </a:endParaRPr>
          </a:p>
          <a:p>
            <a:pPr indent="0" lvl="0" marL="457200" rtl="0" algn="l">
              <a:spcBef>
                <a:spcPts val="0"/>
              </a:spcBef>
              <a:spcAft>
                <a:spcPts val="0"/>
              </a:spcAft>
              <a:buNone/>
            </a:pPr>
            <a:r>
              <a:t/>
            </a:r>
            <a:endParaRPr sz="1100">
              <a:solidFill>
                <a:schemeClr val="dk1"/>
              </a:solidFill>
              <a:latin typeface="Red Hat Text"/>
              <a:ea typeface="Red Hat Text"/>
              <a:cs typeface="Red Hat Text"/>
              <a:sym typeface="Red Hat Text"/>
            </a:endParaRPr>
          </a:p>
          <a:p>
            <a:pPr indent="0" lvl="0" marL="0" rtl="0" algn="l">
              <a:spcBef>
                <a:spcPts val="0"/>
              </a:spcBef>
              <a:spcAft>
                <a:spcPts val="0"/>
              </a:spcAft>
              <a:buNone/>
            </a:pPr>
            <a:r>
              <a:t/>
            </a:r>
            <a:endParaRPr sz="1200">
              <a:solidFill>
                <a:srgbClr val="1D0C35"/>
              </a:solidFill>
              <a:latin typeface="Red Hat Text"/>
              <a:ea typeface="Red Hat Text"/>
              <a:cs typeface="Red Hat Text"/>
              <a:sym typeface="Red Hat Text"/>
            </a:endParaRPr>
          </a:p>
          <a:p>
            <a:pPr indent="0" lvl="0" marL="0" rtl="0" algn="l">
              <a:spcBef>
                <a:spcPts val="0"/>
              </a:spcBef>
              <a:spcAft>
                <a:spcPts val="0"/>
              </a:spcAft>
              <a:buNone/>
            </a:pPr>
            <a:r>
              <a:t/>
            </a:r>
            <a:endParaRPr sz="1200">
              <a:solidFill>
                <a:srgbClr val="1D0C35"/>
              </a:solidFill>
              <a:latin typeface="Red Hat Text"/>
              <a:ea typeface="Red Hat Text"/>
              <a:cs typeface="Red Hat Text"/>
              <a:sym typeface="Red Hat Text"/>
            </a:endParaRPr>
          </a:p>
        </p:txBody>
      </p:sp>
      <p:sp>
        <p:nvSpPr>
          <p:cNvPr id="724" name="Google Shape;724;p79"/>
          <p:cNvSpPr txBox="1"/>
          <p:nvPr/>
        </p:nvSpPr>
        <p:spPr>
          <a:xfrm>
            <a:off x="3585175" y="2506500"/>
            <a:ext cx="2549100" cy="53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chemeClr val="accent1"/>
                </a:solidFill>
                <a:latin typeface="Red Hat Text"/>
                <a:ea typeface="Red Hat Text"/>
                <a:cs typeface="Red Hat Text"/>
                <a:sym typeface="Red Hat Text"/>
              </a:rPr>
              <a:t>Leads</a:t>
            </a:r>
            <a:endParaRPr b="1" sz="1100">
              <a:solidFill>
                <a:schemeClr val="accent1"/>
              </a:solidFill>
              <a:latin typeface="Red Hat Text"/>
              <a:ea typeface="Red Hat Text"/>
              <a:cs typeface="Red Hat Text"/>
              <a:sym typeface="Red Hat Text"/>
            </a:endParaRPr>
          </a:p>
          <a:p>
            <a:pPr indent="-298450" lvl="0" marL="457200" rtl="0" algn="l">
              <a:spcBef>
                <a:spcPts val="0"/>
              </a:spcBef>
              <a:spcAft>
                <a:spcPts val="0"/>
              </a:spcAft>
              <a:buClr>
                <a:schemeClr val="dk1"/>
              </a:buClr>
              <a:buSzPts val="1100"/>
              <a:buFont typeface="Red Hat Text"/>
              <a:buChar char="●"/>
            </a:pPr>
            <a:r>
              <a:rPr lang="en" sz="1100">
                <a:solidFill>
                  <a:schemeClr val="dk1"/>
                </a:solidFill>
                <a:latin typeface="Red Hat Text"/>
                <a:ea typeface="Red Hat Text"/>
                <a:cs typeface="Red Hat Text"/>
                <a:sym typeface="Red Hat Text"/>
              </a:rPr>
              <a:t>Opt in attendees to speaking opportunity </a:t>
            </a:r>
            <a:endParaRPr sz="1100">
              <a:solidFill>
                <a:schemeClr val="dk1"/>
              </a:solidFill>
              <a:latin typeface="Red Hat Text"/>
              <a:ea typeface="Red Hat Text"/>
              <a:cs typeface="Red Hat Text"/>
              <a:sym typeface="Red Hat Text"/>
            </a:endParaRPr>
          </a:p>
          <a:p>
            <a:pPr indent="-298450" lvl="0" marL="457200" rtl="0" algn="l">
              <a:spcBef>
                <a:spcPts val="0"/>
              </a:spcBef>
              <a:spcAft>
                <a:spcPts val="0"/>
              </a:spcAft>
              <a:buClr>
                <a:schemeClr val="dk1"/>
              </a:buClr>
              <a:buSzPts val="1100"/>
              <a:buFont typeface="Red Hat Text"/>
              <a:buChar char="●"/>
            </a:pPr>
            <a:r>
              <a:rPr lang="en" sz="1100">
                <a:solidFill>
                  <a:schemeClr val="dk1"/>
                </a:solidFill>
                <a:latin typeface="Red Hat Text"/>
                <a:ea typeface="Red Hat Text"/>
                <a:cs typeface="Red Hat Text"/>
                <a:sym typeface="Red Hat Text"/>
              </a:rPr>
              <a:t>Lead retrieval scanner at booth</a:t>
            </a:r>
            <a:endParaRPr sz="1100">
              <a:solidFill>
                <a:schemeClr val="dk1"/>
              </a:solidFill>
              <a:latin typeface="Red Hat Text"/>
              <a:ea typeface="Red Hat Text"/>
              <a:cs typeface="Red Hat Text"/>
              <a:sym typeface="Red Hat Text"/>
            </a:endParaRPr>
          </a:p>
          <a:p>
            <a:pPr indent="0" lvl="0" marL="457200" rtl="0" algn="l">
              <a:spcBef>
                <a:spcPts val="0"/>
              </a:spcBef>
              <a:spcAft>
                <a:spcPts val="0"/>
              </a:spcAft>
              <a:buNone/>
            </a:pPr>
            <a:r>
              <a:t/>
            </a:r>
            <a:endParaRPr sz="1100">
              <a:solidFill>
                <a:schemeClr val="dk1"/>
              </a:solidFill>
              <a:latin typeface="Red Hat Text"/>
              <a:ea typeface="Red Hat Text"/>
              <a:cs typeface="Red Hat Text"/>
              <a:sym typeface="Red Hat Text"/>
            </a:endParaRPr>
          </a:p>
          <a:p>
            <a:pPr indent="0" lvl="0" marL="457200" rtl="0" algn="l">
              <a:spcBef>
                <a:spcPts val="0"/>
              </a:spcBef>
              <a:spcAft>
                <a:spcPts val="0"/>
              </a:spcAft>
              <a:buNone/>
            </a:pPr>
            <a:r>
              <a:t/>
            </a:r>
            <a:endParaRPr sz="1100">
              <a:solidFill>
                <a:schemeClr val="dk1"/>
              </a:solidFill>
              <a:latin typeface="Red Hat Text"/>
              <a:ea typeface="Red Hat Text"/>
              <a:cs typeface="Red Hat Text"/>
              <a:sym typeface="Red Hat Text"/>
            </a:endParaRPr>
          </a:p>
          <a:p>
            <a:pPr indent="0" lvl="0" marL="0" rtl="0" algn="l">
              <a:spcBef>
                <a:spcPts val="0"/>
              </a:spcBef>
              <a:spcAft>
                <a:spcPts val="0"/>
              </a:spcAft>
              <a:buNone/>
            </a:pPr>
            <a:r>
              <a:t/>
            </a:r>
            <a:endParaRPr sz="1200">
              <a:solidFill>
                <a:srgbClr val="1D0C35"/>
              </a:solidFill>
              <a:latin typeface="Red Hat Text"/>
              <a:ea typeface="Red Hat Text"/>
              <a:cs typeface="Red Hat Text"/>
              <a:sym typeface="Red Hat Text"/>
            </a:endParaRPr>
          </a:p>
          <a:p>
            <a:pPr indent="0" lvl="0" marL="0" rtl="0" algn="l">
              <a:spcBef>
                <a:spcPts val="0"/>
              </a:spcBef>
              <a:spcAft>
                <a:spcPts val="0"/>
              </a:spcAft>
              <a:buNone/>
            </a:pPr>
            <a:r>
              <a:t/>
            </a:r>
            <a:endParaRPr sz="1200">
              <a:solidFill>
                <a:srgbClr val="1D0C35"/>
              </a:solidFill>
              <a:latin typeface="Red Hat Text"/>
              <a:ea typeface="Red Hat Text"/>
              <a:cs typeface="Red Hat Text"/>
              <a:sym typeface="Red Hat Text"/>
            </a:endParaRPr>
          </a:p>
        </p:txBody>
      </p:sp>
      <p:sp>
        <p:nvSpPr>
          <p:cNvPr id="725" name="Google Shape;725;p79"/>
          <p:cNvSpPr txBox="1"/>
          <p:nvPr/>
        </p:nvSpPr>
        <p:spPr>
          <a:xfrm>
            <a:off x="7882900" y="3149500"/>
            <a:ext cx="1261200" cy="1023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en" sz="700">
                <a:solidFill>
                  <a:srgbClr val="1D0C35"/>
                </a:solidFill>
                <a:latin typeface="Red Hat Text"/>
                <a:ea typeface="Red Hat Text"/>
                <a:cs typeface="Red Hat Text"/>
                <a:sym typeface="Red Hat Text"/>
              </a:rPr>
              <a:t>2410</a:t>
            </a:r>
            <a:r>
              <a:rPr lang="en" sz="700">
                <a:solidFill>
                  <a:srgbClr val="1D0C35"/>
                </a:solidFill>
                <a:latin typeface="Red Hat Text"/>
                <a:ea typeface="Red Hat Text"/>
                <a:cs typeface="Red Hat Text"/>
                <a:sym typeface="Red Hat Text"/>
              </a:rPr>
              <a:t>mm wide 	       1 monitor  with HDMI connection                              2 stools                        Lockable cupboard/counter                          Logo featured on back wall and cupboard</a:t>
            </a:r>
            <a:endParaRPr sz="700">
              <a:solidFill>
                <a:srgbClr val="1D0C35"/>
              </a:solidFill>
              <a:latin typeface="Red Hat Text"/>
              <a:ea typeface="Red Hat Text"/>
              <a:cs typeface="Red Hat Text"/>
              <a:sym typeface="Red Hat Text"/>
            </a:endParaRPr>
          </a:p>
          <a:p>
            <a:pPr indent="0" lvl="0" marL="0" rtl="0" algn="l">
              <a:lnSpc>
                <a:spcPct val="100000"/>
              </a:lnSpc>
              <a:spcBef>
                <a:spcPts val="1200"/>
              </a:spcBef>
              <a:spcAft>
                <a:spcPts val="0"/>
              </a:spcAft>
              <a:buNone/>
            </a:pPr>
            <a:r>
              <a:t/>
            </a:r>
            <a:endParaRPr sz="700">
              <a:solidFill>
                <a:srgbClr val="1D0C35"/>
              </a:solidFill>
              <a:latin typeface="Red Hat Text"/>
              <a:ea typeface="Red Hat Text"/>
              <a:cs typeface="Red Hat Text"/>
              <a:sym typeface="Red Hat Text"/>
            </a:endParaRPr>
          </a:p>
          <a:p>
            <a:pPr indent="0" lvl="0" marL="0" rtl="0" algn="l">
              <a:spcBef>
                <a:spcPts val="1200"/>
              </a:spcBef>
              <a:spcAft>
                <a:spcPts val="0"/>
              </a:spcAft>
              <a:buNone/>
            </a:pPr>
            <a:r>
              <a:t/>
            </a:r>
            <a:endParaRPr sz="1200">
              <a:solidFill>
                <a:srgbClr val="1D0C35"/>
              </a:solidFill>
              <a:latin typeface="Red Hat Text"/>
              <a:ea typeface="Red Hat Text"/>
              <a:cs typeface="Red Hat Text"/>
              <a:sym typeface="Red Hat Text"/>
            </a:endParaRPr>
          </a:p>
        </p:txBody>
      </p:sp>
      <p:grpSp>
        <p:nvGrpSpPr>
          <p:cNvPr id="726" name="Google Shape;726;p79"/>
          <p:cNvGrpSpPr/>
          <p:nvPr/>
        </p:nvGrpSpPr>
        <p:grpSpPr>
          <a:xfrm>
            <a:off x="6525092" y="3235567"/>
            <a:ext cx="1357809" cy="1642636"/>
            <a:chOff x="3562538" y="1791300"/>
            <a:chExt cx="2192490" cy="2817075"/>
          </a:xfrm>
        </p:grpSpPr>
        <p:pic>
          <p:nvPicPr>
            <p:cNvPr id="727" name="Google Shape;727;p79" title="rhsc-sponsor-booth-examples-NOTFINAL-silver-mockup.png"/>
            <p:cNvPicPr preferRelativeResize="0"/>
            <p:nvPr/>
          </p:nvPicPr>
          <p:blipFill>
            <a:blip r:embed="rId3">
              <a:alphaModFix/>
            </a:blip>
            <a:stretch>
              <a:fillRect/>
            </a:stretch>
          </p:blipFill>
          <p:spPr>
            <a:xfrm>
              <a:off x="3562538" y="1791300"/>
              <a:ext cx="2192490" cy="2563874"/>
            </a:xfrm>
            <a:prstGeom prst="rect">
              <a:avLst/>
            </a:prstGeom>
            <a:noFill/>
            <a:ln>
              <a:noFill/>
            </a:ln>
          </p:spPr>
        </p:pic>
        <p:sp>
          <p:nvSpPr>
            <p:cNvPr id="728" name="Google Shape;728;p79"/>
            <p:cNvSpPr txBox="1"/>
            <p:nvPr/>
          </p:nvSpPr>
          <p:spPr>
            <a:xfrm>
              <a:off x="4093250" y="4001175"/>
              <a:ext cx="1661700" cy="6072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600"/>
                </a:spcAft>
                <a:buNone/>
              </a:pPr>
              <a:r>
                <a:rPr b="1" i="1" lang="en" sz="1100">
                  <a:solidFill>
                    <a:schemeClr val="dk1"/>
                  </a:solidFill>
                  <a:latin typeface="Red Hat Display"/>
                  <a:ea typeface="Red Hat Display"/>
                  <a:cs typeface="Red Hat Display"/>
                  <a:sym typeface="Red Hat Display"/>
                </a:rPr>
                <a:t>Not final art</a:t>
              </a: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 name="Shape 732"/>
        <p:cNvGrpSpPr/>
        <p:nvPr/>
      </p:nvGrpSpPr>
      <p:grpSpPr>
        <a:xfrm>
          <a:off x="0" y="0"/>
          <a:ext cx="0" cy="0"/>
          <a:chOff x="0" y="0"/>
          <a:chExt cx="0" cy="0"/>
        </a:xfrm>
      </p:grpSpPr>
      <p:sp>
        <p:nvSpPr>
          <p:cNvPr id="733" name="Google Shape;733;p80"/>
          <p:cNvSpPr txBox="1"/>
          <p:nvPr/>
        </p:nvSpPr>
        <p:spPr>
          <a:xfrm>
            <a:off x="528775" y="245125"/>
            <a:ext cx="3091800" cy="7158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600"/>
              </a:spcAft>
              <a:buClr>
                <a:srgbClr val="000000"/>
              </a:buClr>
              <a:buSzPts val="1100"/>
              <a:buFont typeface="Arial"/>
              <a:buNone/>
            </a:pPr>
            <a:r>
              <a:rPr lang="en" sz="2300">
                <a:solidFill>
                  <a:srgbClr val="EE0000"/>
                </a:solidFill>
                <a:latin typeface="Red Hat Display"/>
                <a:ea typeface="Red Hat Display"/>
                <a:cs typeface="Red Hat Display"/>
                <a:sym typeface="Red Hat Display"/>
              </a:rPr>
              <a:t>Silver Package</a:t>
            </a:r>
            <a:br>
              <a:rPr lang="en" sz="2300">
                <a:solidFill>
                  <a:srgbClr val="000000"/>
                </a:solidFill>
                <a:latin typeface="Red Hat Display"/>
                <a:ea typeface="Red Hat Display"/>
                <a:cs typeface="Red Hat Display"/>
                <a:sym typeface="Red Hat Display"/>
              </a:rPr>
            </a:br>
            <a:endParaRPr i="1" sz="2300">
              <a:solidFill>
                <a:schemeClr val="dk1"/>
              </a:solidFill>
              <a:latin typeface="Red Hat Display"/>
              <a:ea typeface="Red Hat Display"/>
              <a:cs typeface="Red Hat Display"/>
              <a:sym typeface="Red Hat Display"/>
            </a:endParaRPr>
          </a:p>
        </p:txBody>
      </p:sp>
      <p:sp>
        <p:nvSpPr>
          <p:cNvPr id="734" name="Google Shape;734;p80"/>
          <p:cNvSpPr/>
          <p:nvPr/>
        </p:nvSpPr>
        <p:spPr>
          <a:xfrm>
            <a:off x="-13800" y="804450"/>
            <a:ext cx="9171600" cy="3408300"/>
          </a:xfrm>
          <a:prstGeom prst="rect">
            <a:avLst/>
          </a:prstGeom>
          <a:solidFill>
            <a:srgbClr val="DBF2F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ed Hat Text"/>
              <a:ea typeface="Red Hat Text"/>
              <a:cs typeface="Red Hat Text"/>
              <a:sym typeface="Red Hat Text"/>
            </a:endParaRPr>
          </a:p>
        </p:txBody>
      </p:sp>
      <p:sp>
        <p:nvSpPr>
          <p:cNvPr id="735" name="Google Shape;735;p80"/>
          <p:cNvSpPr txBox="1"/>
          <p:nvPr/>
        </p:nvSpPr>
        <p:spPr>
          <a:xfrm>
            <a:off x="464625" y="906075"/>
            <a:ext cx="2994000" cy="53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chemeClr val="accent1"/>
                </a:solidFill>
                <a:latin typeface="Red Hat Text"/>
                <a:ea typeface="Red Hat Text"/>
                <a:cs typeface="Red Hat Text"/>
                <a:sym typeface="Red Hat Text"/>
              </a:rPr>
              <a:t>Networking &amp; Brand Presence</a:t>
            </a:r>
            <a:endParaRPr b="1" sz="1100">
              <a:solidFill>
                <a:schemeClr val="accent1"/>
              </a:solidFill>
              <a:latin typeface="Red Hat Text"/>
              <a:ea typeface="Red Hat Text"/>
              <a:cs typeface="Red Hat Text"/>
              <a:sym typeface="Red Hat Text"/>
            </a:endParaRPr>
          </a:p>
          <a:p>
            <a:pPr indent="-298450" lvl="0" marL="457200" rtl="0" algn="l">
              <a:spcBef>
                <a:spcPts val="0"/>
              </a:spcBef>
              <a:spcAft>
                <a:spcPts val="0"/>
              </a:spcAft>
              <a:buClr>
                <a:schemeClr val="dk1"/>
              </a:buClr>
              <a:buSzPts val="1100"/>
              <a:buFont typeface="Red Hat Text"/>
              <a:buChar char="●"/>
            </a:pPr>
            <a:r>
              <a:rPr lang="en" sz="1100">
                <a:solidFill>
                  <a:schemeClr val="dk1"/>
                </a:solidFill>
                <a:latin typeface="Red Hat Text"/>
                <a:ea typeface="Red Hat Text"/>
                <a:cs typeface="Red Hat Text"/>
                <a:sym typeface="Red Hat Text"/>
              </a:rPr>
              <a:t>Medium booth (1 monitor, lockable cupboard, your logo, 2 stools, wifi and electricity) </a:t>
            </a:r>
            <a:endParaRPr sz="1100">
              <a:solidFill>
                <a:schemeClr val="dk1"/>
              </a:solidFill>
              <a:latin typeface="Red Hat Text"/>
              <a:ea typeface="Red Hat Text"/>
              <a:cs typeface="Red Hat Text"/>
              <a:sym typeface="Red Hat Text"/>
            </a:endParaRPr>
          </a:p>
          <a:p>
            <a:pPr indent="-298450" lvl="0" marL="457200" rtl="0" algn="l">
              <a:spcBef>
                <a:spcPts val="0"/>
              </a:spcBef>
              <a:spcAft>
                <a:spcPts val="0"/>
              </a:spcAft>
              <a:buClr>
                <a:schemeClr val="dk1"/>
              </a:buClr>
              <a:buSzPts val="1100"/>
              <a:buFont typeface="Red Hat Text"/>
              <a:buChar char="●"/>
            </a:pPr>
            <a:r>
              <a:rPr lang="en" sz="1100">
                <a:solidFill>
                  <a:schemeClr val="dk1"/>
                </a:solidFill>
                <a:latin typeface="Red Hat Text"/>
                <a:ea typeface="Red Hat Text"/>
                <a:cs typeface="Red Hat Text"/>
                <a:sym typeface="Red Hat Text"/>
              </a:rPr>
              <a:t>Logo featured during keynote </a:t>
            </a:r>
            <a:endParaRPr sz="1100">
              <a:solidFill>
                <a:schemeClr val="dk1"/>
              </a:solidFill>
              <a:latin typeface="Red Hat Text"/>
              <a:ea typeface="Red Hat Text"/>
              <a:cs typeface="Red Hat Text"/>
              <a:sym typeface="Red Hat Text"/>
            </a:endParaRPr>
          </a:p>
          <a:p>
            <a:pPr indent="-298450" lvl="0" marL="457200" rtl="0" algn="l">
              <a:spcBef>
                <a:spcPts val="0"/>
              </a:spcBef>
              <a:spcAft>
                <a:spcPts val="0"/>
              </a:spcAft>
              <a:buClr>
                <a:schemeClr val="dk1"/>
              </a:buClr>
              <a:buSzPts val="1100"/>
              <a:buFont typeface="Red Hat Text"/>
              <a:buChar char="●"/>
            </a:pPr>
            <a:r>
              <a:rPr lang="en" sz="1100">
                <a:solidFill>
                  <a:schemeClr val="dk1"/>
                </a:solidFill>
                <a:latin typeface="Red Hat Text"/>
                <a:ea typeface="Red Hat Text"/>
                <a:cs typeface="Red Hat Text"/>
                <a:sym typeface="Red Hat Text"/>
              </a:rPr>
              <a:t>Logo featured on onsite branding</a:t>
            </a:r>
            <a:endParaRPr sz="1100">
              <a:solidFill>
                <a:schemeClr val="dk1"/>
              </a:solidFill>
              <a:latin typeface="Red Hat Text"/>
              <a:ea typeface="Red Hat Text"/>
              <a:cs typeface="Red Hat Text"/>
              <a:sym typeface="Red Hat Text"/>
            </a:endParaRPr>
          </a:p>
          <a:p>
            <a:pPr indent="-298450" lvl="0" marL="457200" rtl="0" algn="l">
              <a:spcBef>
                <a:spcPts val="0"/>
              </a:spcBef>
              <a:spcAft>
                <a:spcPts val="0"/>
              </a:spcAft>
              <a:buClr>
                <a:schemeClr val="dk1"/>
              </a:buClr>
              <a:buSzPts val="1100"/>
              <a:buFont typeface="Red Hat Text"/>
              <a:buChar char="●"/>
            </a:pPr>
            <a:r>
              <a:rPr lang="en" sz="1100">
                <a:solidFill>
                  <a:schemeClr val="dk1"/>
                </a:solidFill>
                <a:latin typeface="Red Hat Text"/>
                <a:ea typeface="Red Hat Text"/>
                <a:cs typeface="Red Hat Text"/>
                <a:sym typeface="Red Hat Text"/>
              </a:rPr>
              <a:t>Logo and 100 word company description featured on event website</a:t>
            </a:r>
            <a:endParaRPr sz="1100">
              <a:solidFill>
                <a:schemeClr val="dk1"/>
              </a:solidFill>
              <a:latin typeface="Red Hat Text"/>
              <a:ea typeface="Red Hat Text"/>
              <a:cs typeface="Red Hat Text"/>
              <a:sym typeface="Red Hat Text"/>
            </a:endParaRPr>
          </a:p>
          <a:p>
            <a:pPr indent="0" lvl="0" marL="0" rtl="0" algn="l">
              <a:spcBef>
                <a:spcPts val="0"/>
              </a:spcBef>
              <a:spcAft>
                <a:spcPts val="0"/>
              </a:spcAft>
              <a:buNone/>
            </a:pPr>
            <a:r>
              <a:t/>
            </a:r>
            <a:endParaRPr sz="1200">
              <a:solidFill>
                <a:srgbClr val="1D0C35"/>
              </a:solidFill>
              <a:latin typeface="Red Hat Text"/>
              <a:ea typeface="Red Hat Text"/>
              <a:cs typeface="Red Hat Text"/>
              <a:sym typeface="Red Hat Text"/>
            </a:endParaRPr>
          </a:p>
          <a:p>
            <a:pPr indent="0" lvl="0" marL="0" rtl="0" algn="l">
              <a:spcBef>
                <a:spcPts val="0"/>
              </a:spcBef>
              <a:spcAft>
                <a:spcPts val="0"/>
              </a:spcAft>
              <a:buNone/>
            </a:pPr>
            <a:r>
              <a:t/>
            </a:r>
            <a:endParaRPr sz="1200">
              <a:solidFill>
                <a:srgbClr val="1D0C35"/>
              </a:solidFill>
              <a:latin typeface="Red Hat Text"/>
              <a:ea typeface="Red Hat Text"/>
              <a:cs typeface="Red Hat Text"/>
              <a:sym typeface="Red Hat Text"/>
            </a:endParaRPr>
          </a:p>
        </p:txBody>
      </p:sp>
      <p:sp>
        <p:nvSpPr>
          <p:cNvPr id="736" name="Google Shape;736;p80"/>
          <p:cNvSpPr txBox="1"/>
          <p:nvPr/>
        </p:nvSpPr>
        <p:spPr>
          <a:xfrm>
            <a:off x="464625" y="2610100"/>
            <a:ext cx="2802300" cy="53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chemeClr val="accent1"/>
                </a:solidFill>
                <a:latin typeface="Red Hat Text"/>
                <a:ea typeface="Red Hat Text"/>
                <a:cs typeface="Red Hat Text"/>
                <a:sym typeface="Red Hat Text"/>
              </a:rPr>
              <a:t>Communications</a:t>
            </a:r>
            <a:endParaRPr b="1" sz="1100">
              <a:solidFill>
                <a:schemeClr val="accent1"/>
              </a:solidFill>
              <a:latin typeface="Red Hat Text"/>
              <a:ea typeface="Red Hat Text"/>
              <a:cs typeface="Red Hat Text"/>
              <a:sym typeface="Red Hat Text"/>
            </a:endParaRPr>
          </a:p>
          <a:p>
            <a:pPr indent="-298450" lvl="0" marL="457200" rtl="0" algn="l">
              <a:spcBef>
                <a:spcPts val="0"/>
              </a:spcBef>
              <a:spcAft>
                <a:spcPts val="0"/>
              </a:spcAft>
              <a:buClr>
                <a:schemeClr val="dk1"/>
              </a:buClr>
              <a:buSzPts val="1100"/>
              <a:buFont typeface="Red Hat Text"/>
              <a:buChar char="●"/>
            </a:pPr>
            <a:r>
              <a:rPr lang="en" sz="1100">
                <a:solidFill>
                  <a:schemeClr val="dk1"/>
                </a:solidFill>
                <a:latin typeface="Red Hat Text"/>
                <a:ea typeface="Red Hat Text"/>
                <a:cs typeface="Red Hat Text"/>
                <a:sym typeface="Red Hat Text"/>
              </a:rPr>
              <a:t>Logo included on event promotional emails </a:t>
            </a:r>
            <a:endParaRPr sz="1100">
              <a:solidFill>
                <a:schemeClr val="dk1"/>
              </a:solidFill>
              <a:latin typeface="Red Hat Text"/>
              <a:ea typeface="Red Hat Text"/>
              <a:cs typeface="Red Hat Text"/>
              <a:sym typeface="Red Hat Text"/>
            </a:endParaRPr>
          </a:p>
          <a:p>
            <a:pPr indent="-298450" lvl="0" marL="457200" rtl="0" algn="l">
              <a:spcBef>
                <a:spcPts val="0"/>
              </a:spcBef>
              <a:spcAft>
                <a:spcPts val="0"/>
              </a:spcAft>
              <a:buClr>
                <a:schemeClr val="dk1"/>
              </a:buClr>
              <a:buSzPts val="1100"/>
              <a:buFont typeface="Red Hat Text"/>
              <a:buChar char="●"/>
            </a:pPr>
            <a:r>
              <a:rPr lang="en" sz="1100">
                <a:solidFill>
                  <a:schemeClr val="dk1"/>
                </a:solidFill>
                <a:latin typeface="Red Hat Text"/>
                <a:ea typeface="Red Hat Text"/>
                <a:cs typeface="Red Hat Text"/>
                <a:sym typeface="Red Hat Text"/>
              </a:rPr>
              <a:t>Co branded social banners supplied for your own promotion </a:t>
            </a:r>
            <a:endParaRPr sz="1100">
              <a:solidFill>
                <a:schemeClr val="dk1"/>
              </a:solidFill>
              <a:latin typeface="Red Hat Text"/>
              <a:ea typeface="Red Hat Text"/>
              <a:cs typeface="Red Hat Text"/>
              <a:sym typeface="Red Hat Text"/>
            </a:endParaRPr>
          </a:p>
          <a:p>
            <a:pPr indent="0" lvl="0" marL="0" rtl="0" algn="l">
              <a:spcBef>
                <a:spcPts val="0"/>
              </a:spcBef>
              <a:spcAft>
                <a:spcPts val="0"/>
              </a:spcAft>
              <a:buNone/>
            </a:pPr>
            <a:r>
              <a:t/>
            </a:r>
            <a:endParaRPr sz="1200">
              <a:solidFill>
                <a:srgbClr val="1D0C35"/>
              </a:solidFill>
              <a:latin typeface="Red Hat Text"/>
              <a:ea typeface="Red Hat Text"/>
              <a:cs typeface="Red Hat Text"/>
              <a:sym typeface="Red Hat Text"/>
            </a:endParaRPr>
          </a:p>
          <a:p>
            <a:pPr indent="0" lvl="0" marL="0" rtl="0" algn="l">
              <a:spcBef>
                <a:spcPts val="0"/>
              </a:spcBef>
              <a:spcAft>
                <a:spcPts val="0"/>
              </a:spcAft>
              <a:buNone/>
            </a:pPr>
            <a:r>
              <a:t/>
            </a:r>
            <a:endParaRPr sz="1200">
              <a:solidFill>
                <a:srgbClr val="1D0C35"/>
              </a:solidFill>
              <a:latin typeface="Red Hat Text"/>
              <a:ea typeface="Red Hat Text"/>
              <a:cs typeface="Red Hat Text"/>
              <a:sym typeface="Red Hat Text"/>
            </a:endParaRPr>
          </a:p>
        </p:txBody>
      </p:sp>
      <p:sp>
        <p:nvSpPr>
          <p:cNvPr id="737" name="Google Shape;737;p80"/>
          <p:cNvSpPr txBox="1"/>
          <p:nvPr/>
        </p:nvSpPr>
        <p:spPr>
          <a:xfrm>
            <a:off x="3743850" y="2180225"/>
            <a:ext cx="2802300" cy="53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chemeClr val="accent1"/>
                </a:solidFill>
                <a:latin typeface="Red Hat Text"/>
                <a:ea typeface="Red Hat Text"/>
                <a:cs typeface="Red Hat Text"/>
                <a:sym typeface="Red Hat Text"/>
              </a:rPr>
              <a:t>Passes</a:t>
            </a:r>
            <a:endParaRPr b="1" sz="1100">
              <a:solidFill>
                <a:schemeClr val="accent1"/>
              </a:solidFill>
              <a:latin typeface="Red Hat Text"/>
              <a:ea typeface="Red Hat Text"/>
              <a:cs typeface="Red Hat Text"/>
              <a:sym typeface="Red Hat Text"/>
            </a:endParaRPr>
          </a:p>
          <a:p>
            <a:pPr indent="-298450" lvl="0" marL="457200" rtl="0" algn="l">
              <a:spcBef>
                <a:spcPts val="0"/>
              </a:spcBef>
              <a:spcAft>
                <a:spcPts val="0"/>
              </a:spcAft>
              <a:buClr>
                <a:schemeClr val="dk1"/>
              </a:buClr>
              <a:buSzPts val="1100"/>
              <a:buFont typeface="Red Hat Text"/>
              <a:buChar char="●"/>
            </a:pPr>
            <a:r>
              <a:rPr lang="en" sz="1100">
                <a:solidFill>
                  <a:schemeClr val="dk1"/>
                </a:solidFill>
                <a:latin typeface="Red Hat Text"/>
                <a:ea typeface="Red Hat Text"/>
                <a:cs typeface="Red Hat Text"/>
                <a:sym typeface="Red Hat Text"/>
              </a:rPr>
              <a:t>4 passes (including booth staff) </a:t>
            </a:r>
            <a:endParaRPr sz="1100">
              <a:solidFill>
                <a:schemeClr val="dk1"/>
              </a:solidFill>
              <a:latin typeface="Red Hat Text"/>
              <a:ea typeface="Red Hat Text"/>
              <a:cs typeface="Red Hat Text"/>
              <a:sym typeface="Red Hat Text"/>
            </a:endParaRPr>
          </a:p>
          <a:p>
            <a:pPr indent="0" lvl="0" marL="457200" rtl="0" algn="l">
              <a:spcBef>
                <a:spcPts val="0"/>
              </a:spcBef>
              <a:spcAft>
                <a:spcPts val="0"/>
              </a:spcAft>
              <a:buNone/>
            </a:pPr>
            <a:r>
              <a:t/>
            </a:r>
            <a:endParaRPr sz="1100">
              <a:solidFill>
                <a:schemeClr val="dk1"/>
              </a:solidFill>
              <a:latin typeface="Red Hat Text"/>
              <a:ea typeface="Red Hat Text"/>
              <a:cs typeface="Red Hat Text"/>
              <a:sym typeface="Red Hat Text"/>
            </a:endParaRPr>
          </a:p>
          <a:p>
            <a:pPr indent="0" lvl="0" marL="457200" rtl="0" algn="l">
              <a:spcBef>
                <a:spcPts val="0"/>
              </a:spcBef>
              <a:spcAft>
                <a:spcPts val="0"/>
              </a:spcAft>
              <a:buNone/>
            </a:pPr>
            <a:r>
              <a:t/>
            </a:r>
            <a:endParaRPr sz="1100">
              <a:solidFill>
                <a:schemeClr val="dk1"/>
              </a:solidFill>
              <a:latin typeface="Red Hat Text"/>
              <a:ea typeface="Red Hat Text"/>
              <a:cs typeface="Red Hat Text"/>
              <a:sym typeface="Red Hat Text"/>
            </a:endParaRPr>
          </a:p>
          <a:p>
            <a:pPr indent="0" lvl="0" marL="0" rtl="0" algn="l">
              <a:spcBef>
                <a:spcPts val="0"/>
              </a:spcBef>
              <a:spcAft>
                <a:spcPts val="0"/>
              </a:spcAft>
              <a:buNone/>
            </a:pPr>
            <a:r>
              <a:t/>
            </a:r>
            <a:endParaRPr sz="1200">
              <a:solidFill>
                <a:srgbClr val="1D0C35"/>
              </a:solidFill>
              <a:latin typeface="Red Hat Text"/>
              <a:ea typeface="Red Hat Text"/>
              <a:cs typeface="Red Hat Text"/>
              <a:sym typeface="Red Hat Text"/>
            </a:endParaRPr>
          </a:p>
          <a:p>
            <a:pPr indent="0" lvl="0" marL="0" rtl="0" algn="l">
              <a:spcBef>
                <a:spcPts val="0"/>
              </a:spcBef>
              <a:spcAft>
                <a:spcPts val="0"/>
              </a:spcAft>
              <a:buNone/>
            </a:pPr>
            <a:r>
              <a:t/>
            </a:r>
            <a:endParaRPr sz="1200">
              <a:solidFill>
                <a:srgbClr val="1D0C35"/>
              </a:solidFill>
              <a:latin typeface="Red Hat Text"/>
              <a:ea typeface="Red Hat Text"/>
              <a:cs typeface="Red Hat Text"/>
              <a:sym typeface="Red Hat Text"/>
            </a:endParaRPr>
          </a:p>
        </p:txBody>
      </p:sp>
      <p:sp>
        <p:nvSpPr>
          <p:cNvPr id="738" name="Google Shape;738;p80"/>
          <p:cNvSpPr txBox="1"/>
          <p:nvPr/>
        </p:nvSpPr>
        <p:spPr>
          <a:xfrm>
            <a:off x="3708275" y="960925"/>
            <a:ext cx="2549100" cy="53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chemeClr val="accent1"/>
                </a:solidFill>
                <a:latin typeface="Red Hat Text"/>
                <a:ea typeface="Red Hat Text"/>
                <a:cs typeface="Red Hat Text"/>
                <a:sym typeface="Red Hat Text"/>
              </a:rPr>
              <a:t>Leads</a:t>
            </a:r>
            <a:endParaRPr b="1" sz="1100">
              <a:solidFill>
                <a:schemeClr val="accent1"/>
              </a:solidFill>
              <a:latin typeface="Red Hat Text"/>
              <a:ea typeface="Red Hat Text"/>
              <a:cs typeface="Red Hat Text"/>
              <a:sym typeface="Red Hat Text"/>
            </a:endParaRPr>
          </a:p>
          <a:p>
            <a:pPr indent="-298450" lvl="0" marL="457200" rtl="0" algn="l">
              <a:spcBef>
                <a:spcPts val="0"/>
              </a:spcBef>
              <a:spcAft>
                <a:spcPts val="0"/>
              </a:spcAft>
              <a:buClr>
                <a:schemeClr val="dk1"/>
              </a:buClr>
              <a:buSzPts val="1100"/>
              <a:buFont typeface="Red Hat Text"/>
              <a:buChar char="●"/>
            </a:pPr>
            <a:r>
              <a:rPr lang="en" sz="1100">
                <a:solidFill>
                  <a:schemeClr val="dk1"/>
                </a:solidFill>
                <a:latin typeface="Red Hat Text"/>
                <a:ea typeface="Red Hat Text"/>
                <a:cs typeface="Red Hat Text"/>
                <a:sym typeface="Red Hat Text"/>
              </a:rPr>
              <a:t>Lead retrieval scanner at booth</a:t>
            </a:r>
            <a:endParaRPr sz="1100">
              <a:solidFill>
                <a:schemeClr val="dk1"/>
              </a:solidFill>
              <a:latin typeface="Red Hat Text"/>
              <a:ea typeface="Red Hat Text"/>
              <a:cs typeface="Red Hat Text"/>
              <a:sym typeface="Red Hat Text"/>
            </a:endParaRPr>
          </a:p>
          <a:p>
            <a:pPr indent="0" lvl="0" marL="457200" rtl="0" algn="l">
              <a:spcBef>
                <a:spcPts val="0"/>
              </a:spcBef>
              <a:spcAft>
                <a:spcPts val="0"/>
              </a:spcAft>
              <a:buNone/>
            </a:pPr>
            <a:r>
              <a:t/>
            </a:r>
            <a:endParaRPr sz="1100">
              <a:solidFill>
                <a:schemeClr val="dk1"/>
              </a:solidFill>
              <a:latin typeface="Red Hat Text"/>
              <a:ea typeface="Red Hat Text"/>
              <a:cs typeface="Red Hat Text"/>
              <a:sym typeface="Red Hat Text"/>
            </a:endParaRPr>
          </a:p>
          <a:p>
            <a:pPr indent="0" lvl="0" marL="457200" rtl="0" algn="l">
              <a:spcBef>
                <a:spcPts val="0"/>
              </a:spcBef>
              <a:spcAft>
                <a:spcPts val="0"/>
              </a:spcAft>
              <a:buNone/>
            </a:pPr>
            <a:r>
              <a:t/>
            </a:r>
            <a:endParaRPr sz="1100">
              <a:solidFill>
                <a:schemeClr val="dk1"/>
              </a:solidFill>
              <a:latin typeface="Red Hat Text"/>
              <a:ea typeface="Red Hat Text"/>
              <a:cs typeface="Red Hat Text"/>
              <a:sym typeface="Red Hat Text"/>
            </a:endParaRPr>
          </a:p>
          <a:p>
            <a:pPr indent="0" lvl="0" marL="0" rtl="0" algn="l">
              <a:spcBef>
                <a:spcPts val="0"/>
              </a:spcBef>
              <a:spcAft>
                <a:spcPts val="0"/>
              </a:spcAft>
              <a:buNone/>
            </a:pPr>
            <a:r>
              <a:t/>
            </a:r>
            <a:endParaRPr sz="1200">
              <a:solidFill>
                <a:srgbClr val="1D0C35"/>
              </a:solidFill>
              <a:latin typeface="Red Hat Text"/>
              <a:ea typeface="Red Hat Text"/>
              <a:cs typeface="Red Hat Text"/>
              <a:sym typeface="Red Hat Text"/>
            </a:endParaRPr>
          </a:p>
          <a:p>
            <a:pPr indent="0" lvl="0" marL="0" rtl="0" algn="l">
              <a:spcBef>
                <a:spcPts val="0"/>
              </a:spcBef>
              <a:spcAft>
                <a:spcPts val="0"/>
              </a:spcAft>
              <a:buNone/>
            </a:pPr>
            <a:r>
              <a:t/>
            </a:r>
            <a:endParaRPr sz="1200">
              <a:solidFill>
                <a:srgbClr val="1D0C35"/>
              </a:solidFill>
              <a:latin typeface="Red Hat Text"/>
              <a:ea typeface="Red Hat Text"/>
              <a:cs typeface="Red Hat Text"/>
              <a:sym typeface="Red Hat Text"/>
            </a:endParaRPr>
          </a:p>
        </p:txBody>
      </p:sp>
      <p:sp>
        <p:nvSpPr>
          <p:cNvPr id="739" name="Google Shape;739;p80"/>
          <p:cNvSpPr txBox="1"/>
          <p:nvPr/>
        </p:nvSpPr>
        <p:spPr>
          <a:xfrm>
            <a:off x="7882900" y="3149500"/>
            <a:ext cx="1261200" cy="1023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en" sz="700">
                <a:solidFill>
                  <a:srgbClr val="1D0C35"/>
                </a:solidFill>
                <a:latin typeface="Red Hat Text"/>
                <a:ea typeface="Red Hat Text"/>
                <a:cs typeface="Red Hat Text"/>
                <a:sym typeface="Red Hat Text"/>
              </a:rPr>
              <a:t>2410mm wide 	       1 monitor  with HDMI connection                              2 stools                        Lockable cupboard/counter                          Logo featured on back wall and cupboard</a:t>
            </a:r>
            <a:endParaRPr sz="700">
              <a:solidFill>
                <a:srgbClr val="1D0C35"/>
              </a:solidFill>
              <a:latin typeface="Red Hat Text"/>
              <a:ea typeface="Red Hat Text"/>
              <a:cs typeface="Red Hat Text"/>
              <a:sym typeface="Red Hat Text"/>
            </a:endParaRPr>
          </a:p>
          <a:p>
            <a:pPr indent="0" lvl="0" marL="0" rtl="0" algn="l">
              <a:lnSpc>
                <a:spcPct val="100000"/>
              </a:lnSpc>
              <a:spcBef>
                <a:spcPts val="1200"/>
              </a:spcBef>
              <a:spcAft>
                <a:spcPts val="0"/>
              </a:spcAft>
              <a:buNone/>
            </a:pPr>
            <a:r>
              <a:t/>
            </a:r>
            <a:endParaRPr sz="700">
              <a:solidFill>
                <a:srgbClr val="1D0C35"/>
              </a:solidFill>
              <a:latin typeface="Red Hat Text"/>
              <a:ea typeface="Red Hat Text"/>
              <a:cs typeface="Red Hat Text"/>
              <a:sym typeface="Red Hat Text"/>
            </a:endParaRPr>
          </a:p>
          <a:p>
            <a:pPr indent="0" lvl="0" marL="0" rtl="0" algn="l">
              <a:spcBef>
                <a:spcPts val="1200"/>
              </a:spcBef>
              <a:spcAft>
                <a:spcPts val="0"/>
              </a:spcAft>
              <a:buNone/>
            </a:pPr>
            <a:r>
              <a:t/>
            </a:r>
            <a:endParaRPr sz="1200">
              <a:solidFill>
                <a:srgbClr val="1D0C35"/>
              </a:solidFill>
              <a:latin typeface="Red Hat Text"/>
              <a:ea typeface="Red Hat Text"/>
              <a:cs typeface="Red Hat Text"/>
              <a:sym typeface="Red Hat Text"/>
            </a:endParaRPr>
          </a:p>
        </p:txBody>
      </p:sp>
      <p:grpSp>
        <p:nvGrpSpPr>
          <p:cNvPr id="740" name="Google Shape;740;p80"/>
          <p:cNvGrpSpPr/>
          <p:nvPr/>
        </p:nvGrpSpPr>
        <p:grpSpPr>
          <a:xfrm>
            <a:off x="6525092" y="3235567"/>
            <a:ext cx="1357809" cy="1642636"/>
            <a:chOff x="3562538" y="1791300"/>
            <a:chExt cx="2192490" cy="2817075"/>
          </a:xfrm>
        </p:grpSpPr>
        <p:pic>
          <p:nvPicPr>
            <p:cNvPr id="741" name="Google Shape;741;p80" title="rhsc-sponsor-booth-examples-NOTFINAL-silver-mockup.png"/>
            <p:cNvPicPr preferRelativeResize="0"/>
            <p:nvPr/>
          </p:nvPicPr>
          <p:blipFill>
            <a:blip r:embed="rId3">
              <a:alphaModFix/>
            </a:blip>
            <a:stretch>
              <a:fillRect/>
            </a:stretch>
          </p:blipFill>
          <p:spPr>
            <a:xfrm>
              <a:off x="3562538" y="1791300"/>
              <a:ext cx="2192490" cy="2563874"/>
            </a:xfrm>
            <a:prstGeom prst="rect">
              <a:avLst/>
            </a:prstGeom>
            <a:noFill/>
            <a:ln>
              <a:noFill/>
            </a:ln>
          </p:spPr>
        </p:pic>
        <p:sp>
          <p:nvSpPr>
            <p:cNvPr id="742" name="Google Shape;742;p80"/>
            <p:cNvSpPr txBox="1"/>
            <p:nvPr/>
          </p:nvSpPr>
          <p:spPr>
            <a:xfrm>
              <a:off x="4093250" y="4001175"/>
              <a:ext cx="1661700" cy="6072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600"/>
                </a:spcAft>
                <a:buNone/>
              </a:pPr>
              <a:r>
                <a:rPr b="1" i="1" lang="en" sz="1100">
                  <a:solidFill>
                    <a:schemeClr val="dk1"/>
                  </a:solidFill>
                  <a:latin typeface="Red Hat Display"/>
                  <a:ea typeface="Red Hat Display"/>
                  <a:cs typeface="Red Hat Display"/>
                  <a:sym typeface="Red Hat Display"/>
                </a:rPr>
                <a:t>Not final art</a:t>
              </a: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6" name="Shape 746"/>
        <p:cNvGrpSpPr/>
        <p:nvPr/>
      </p:nvGrpSpPr>
      <p:grpSpPr>
        <a:xfrm>
          <a:off x="0" y="0"/>
          <a:ext cx="0" cy="0"/>
          <a:chOff x="0" y="0"/>
          <a:chExt cx="0" cy="0"/>
        </a:xfrm>
      </p:grpSpPr>
      <p:sp>
        <p:nvSpPr>
          <p:cNvPr id="747" name="Google Shape;747;p81"/>
          <p:cNvSpPr txBox="1"/>
          <p:nvPr/>
        </p:nvSpPr>
        <p:spPr>
          <a:xfrm>
            <a:off x="528775" y="245125"/>
            <a:ext cx="3091800" cy="7158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600"/>
              </a:spcAft>
              <a:buClr>
                <a:srgbClr val="000000"/>
              </a:buClr>
              <a:buSzPts val="1100"/>
              <a:buFont typeface="Arial"/>
              <a:buNone/>
            </a:pPr>
            <a:r>
              <a:rPr lang="en" sz="2300">
                <a:solidFill>
                  <a:srgbClr val="EE0000"/>
                </a:solidFill>
                <a:latin typeface="Red Hat Display"/>
                <a:ea typeface="Red Hat Display"/>
                <a:cs typeface="Red Hat Display"/>
                <a:sym typeface="Red Hat Display"/>
              </a:rPr>
              <a:t>B</a:t>
            </a:r>
            <a:r>
              <a:rPr lang="en" sz="2300">
                <a:solidFill>
                  <a:srgbClr val="EE0000"/>
                </a:solidFill>
                <a:latin typeface="Red Hat Display"/>
                <a:ea typeface="Red Hat Display"/>
                <a:cs typeface="Red Hat Display"/>
                <a:sym typeface="Red Hat Display"/>
              </a:rPr>
              <a:t>ronze Package</a:t>
            </a:r>
            <a:br>
              <a:rPr lang="en" sz="2300">
                <a:solidFill>
                  <a:srgbClr val="000000"/>
                </a:solidFill>
                <a:latin typeface="Red Hat Display"/>
                <a:ea typeface="Red Hat Display"/>
                <a:cs typeface="Red Hat Display"/>
                <a:sym typeface="Red Hat Display"/>
              </a:rPr>
            </a:br>
            <a:endParaRPr i="1" sz="2300">
              <a:solidFill>
                <a:schemeClr val="dk1"/>
              </a:solidFill>
              <a:latin typeface="Red Hat Display"/>
              <a:ea typeface="Red Hat Display"/>
              <a:cs typeface="Red Hat Display"/>
              <a:sym typeface="Red Hat Display"/>
            </a:endParaRPr>
          </a:p>
        </p:txBody>
      </p:sp>
      <p:sp>
        <p:nvSpPr>
          <p:cNvPr id="748" name="Google Shape;748;p81"/>
          <p:cNvSpPr/>
          <p:nvPr/>
        </p:nvSpPr>
        <p:spPr>
          <a:xfrm>
            <a:off x="-13800" y="804450"/>
            <a:ext cx="9171600" cy="3408300"/>
          </a:xfrm>
          <a:prstGeom prst="rect">
            <a:avLst/>
          </a:prstGeom>
          <a:solidFill>
            <a:srgbClr val="DBF2F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ed Hat Text"/>
              <a:ea typeface="Red Hat Text"/>
              <a:cs typeface="Red Hat Text"/>
              <a:sym typeface="Red Hat Text"/>
            </a:endParaRPr>
          </a:p>
        </p:txBody>
      </p:sp>
      <p:sp>
        <p:nvSpPr>
          <p:cNvPr id="749" name="Google Shape;749;p81"/>
          <p:cNvSpPr txBox="1"/>
          <p:nvPr/>
        </p:nvSpPr>
        <p:spPr>
          <a:xfrm>
            <a:off x="464625" y="906075"/>
            <a:ext cx="2994000" cy="53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chemeClr val="accent1"/>
                </a:solidFill>
                <a:latin typeface="Red Hat Text"/>
                <a:ea typeface="Red Hat Text"/>
                <a:cs typeface="Red Hat Text"/>
                <a:sym typeface="Red Hat Text"/>
              </a:rPr>
              <a:t>Networking &amp; Brand Presence</a:t>
            </a:r>
            <a:endParaRPr b="1" sz="1100">
              <a:solidFill>
                <a:schemeClr val="accent1"/>
              </a:solidFill>
              <a:latin typeface="Red Hat Text"/>
              <a:ea typeface="Red Hat Text"/>
              <a:cs typeface="Red Hat Text"/>
              <a:sym typeface="Red Hat Text"/>
            </a:endParaRPr>
          </a:p>
          <a:p>
            <a:pPr indent="-298450" lvl="0" marL="457200" rtl="0" algn="l">
              <a:spcBef>
                <a:spcPts val="0"/>
              </a:spcBef>
              <a:spcAft>
                <a:spcPts val="0"/>
              </a:spcAft>
              <a:buClr>
                <a:schemeClr val="dk1"/>
              </a:buClr>
              <a:buSzPts val="1100"/>
              <a:buFont typeface="Red Hat Text"/>
              <a:buChar char="●"/>
            </a:pPr>
            <a:r>
              <a:rPr lang="en" sz="1100">
                <a:solidFill>
                  <a:schemeClr val="dk1"/>
                </a:solidFill>
                <a:latin typeface="Red Hat Text"/>
                <a:ea typeface="Red Hat Text"/>
                <a:cs typeface="Red Hat Text"/>
                <a:sym typeface="Red Hat Text"/>
              </a:rPr>
              <a:t>Small</a:t>
            </a:r>
            <a:r>
              <a:rPr lang="en" sz="1100">
                <a:solidFill>
                  <a:schemeClr val="dk1"/>
                </a:solidFill>
                <a:latin typeface="Red Hat Text"/>
                <a:ea typeface="Red Hat Text"/>
                <a:cs typeface="Red Hat Text"/>
                <a:sym typeface="Red Hat Text"/>
              </a:rPr>
              <a:t> booth (1 monitor, lockable cupboard, your logo, 2 stools, wifi and electricity) </a:t>
            </a:r>
            <a:endParaRPr sz="1100">
              <a:solidFill>
                <a:schemeClr val="dk1"/>
              </a:solidFill>
              <a:latin typeface="Red Hat Text"/>
              <a:ea typeface="Red Hat Text"/>
              <a:cs typeface="Red Hat Text"/>
              <a:sym typeface="Red Hat Text"/>
            </a:endParaRPr>
          </a:p>
          <a:p>
            <a:pPr indent="-298450" lvl="0" marL="457200" rtl="0" algn="l">
              <a:spcBef>
                <a:spcPts val="0"/>
              </a:spcBef>
              <a:spcAft>
                <a:spcPts val="0"/>
              </a:spcAft>
              <a:buClr>
                <a:schemeClr val="dk1"/>
              </a:buClr>
              <a:buSzPts val="1100"/>
              <a:buFont typeface="Red Hat Text"/>
              <a:buChar char="●"/>
            </a:pPr>
            <a:r>
              <a:rPr lang="en" sz="1100">
                <a:solidFill>
                  <a:schemeClr val="dk1"/>
                </a:solidFill>
                <a:latin typeface="Red Hat Text"/>
                <a:ea typeface="Red Hat Text"/>
                <a:cs typeface="Red Hat Text"/>
                <a:sym typeface="Red Hat Text"/>
              </a:rPr>
              <a:t>Logo featured during keynote </a:t>
            </a:r>
            <a:endParaRPr sz="1100">
              <a:solidFill>
                <a:schemeClr val="dk1"/>
              </a:solidFill>
              <a:latin typeface="Red Hat Text"/>
              <a:ea typeface="Red Hat Text"/>
              <a:cs typeface="Red Hat Text"/>
              <a:sym typeface="Red Hat Text"/>
            </a:endParaRPr>
          </a:p>
          <a:p>
            <a:pPr indent="-298450" lvl="0" marL="457200" rtl="0" algn="l">
              <a:spcBef>
                <a:spcPts val="0"/>
              </a:spcBef>
              <a:spcAft>
                <a:spcPts val="0"/>
              </a:spcAft>
              <a:buClr>
                <a:schemeClr val="dk1"/>
              </a:buClr>
              <a:buSzPts val="1100"/>
              <a:buFont typeface="Red Hat Text"/>
              <a:buChar char="●"/>
            </a:pPr>
            <a:r>
              <a:rPr lang="en" sz="1100">
                <a:solidFill>
                  <a:schemeClr val="dk1"/>
                </a:solidFill>
                <a:latin typeface="Red Hat Text"/>
                <a:ea typeface="Red Hat Text"/>
                <a:cs typeface="Red Hat Text"/>
                <a:sym typeface="Red Hat Text"/>
              </a:rPr>
              <a:t>Logo featured on onsite branding</a:t>
            </a:r>
            <a:endParaRPr sz="1100">
              <a:solidFill>
                <a:schemeClr val="dk1"/>
              </a:solidFill>
              <a:latin typeface="Red Hat Text"/>
              <a:ea typeface="Red Hat Text"/>
              <a:cs typeface="Red Hat Text"/>
              <a:sym typeface="Red Hat Text"/>
            </a:endParaRPr>
          </a:p>
          <a:p>
            <a:pPr indent="-298450" lvl="0" marL="457200" rtl="0" algn="l">
              <a:spcBef>
                <a:spcPts val="0"/>
              </a:spcBef>
              <a:spcAft>
                <a:spcPts val="0"/>
              </a:spcAft>
              <a:buClr>
                <a:schemeClr val="dk1"/>
              </a:buClr>
              <a:buSzPts val="1100"/>
              <a:buFont typeface="Red Hat Text"/>
              <a:buChar char="●"/>
            </a:pPr>
            <a:r>
              <a:rPr lang="en" sz="1100">
                <a:solidFill>
                  <a:schemeClr val="dk1"/>
                </a:solidFill>
                <a:latin typeface="Red Hat Text"/>
                <a:ea typeface="Red Hat Text"/>
                <a:cs typeface="Red Hat Text"/>
                <a:sym typeface="Red Hat Text"/>
              </a:rPr>
              <a:t>Logo and 100 word company description featured on event website</a:t>
            </a:r>
            <a:endParaRPr sz="1100">
              <a:solidFill>
                <a:schemeClr val="dk1"/>
              </a:solidFill>
              <a:latin typeface="Red Hat Text"/>
              <a:ea typeface="Red Hat Text"/>
              <a:cs typeface="Red Hat Text"/>
              <a:sym typeface="Red Hat Text"/>
            </a:endParaRPr>
          </a:p>
          <a:p>
            <a:pPr indent="0" lvl="0" marL="0" rtl="0" algn="l">
              <a:spcBef>
                <a:spcPts val="0"/>
              </a:spcBef>
              <a:spcAft>
                <a:spcPts val="0"/>
              </a:spcAft>
              <a:buNone/>
            </a:pPr>
            <a:r>
              <a:t/>
            </a:r>
            <a:endParaRPr sz="1200">
              <a:solidFill>
                <a:srgbClr val="1D0C35"/>
              </a:solidFill>
              <a:latin typeface="Red Hat Text"/>
              <a:ea typeface="Red Hat Text"/>
              <a:cs typeface="Red Hat Text"/>
              <a:sym typeface="Red Hat Text"/>
            </a:endParaRPr>
          </a:p>
          <a:p>
            <a:pPr indent="0" lvl="0" marL="0" rtl="0" algn="l">
              <a:spcBef>
                <a:spcPts val="0"/>
              </a:spcBef>
              <a:spcAft>
                <a:spcPts val="0"/>
              </a:spcAft>
              <a:buNone/>
            </a:pPr>
            <a:r>
              <a:t/>
            </a:r>
            <a:endParaRPr sz="1200">
              <a:solidFill>
                <a:srgbClr val="1D0C35"/>
              </a:solidFill>
              <a:latin typeface="Red Hat Text"/>
              <a:ea typeface="Red Hat Text"/>
              <a:cs typeface="Red Hat Text"/>
              <a:sym typeface="Red Hat Text"/>
            </a:endParaRPr>
          </a:p>
        </p:txBody>
      </p:sp>
      <p:sp>
        <p:nvSpPr>
          <p:cNvPr id="750" name="Google Shape;750;p81"/>
          <p:cNvSpPr txBox="1"/>
          <p:nvPr/>
        </p:nvSpPr>
        <p:spPr>
          <a:xfrm>
            <a:off x="464625" y="2610100"/>
            <a:ext cx="2802300" cy="53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chemeClr val="accent1"/>
                </a:solidFill>
                <a:latin typeface="Red Hat Text"/>
                <a:ea typeface="Red Hat Text"/>
                <a:cs typeface="Red Hat Text"/>
                <a:sym typeface="Red Hat Text"/>
              </a:rPr>
              <a:t>Communications</a:t>
            </a:r>
            <a:endParaRPr b="1" sz="1100">
              <a:solidFill>
                <a:schemeClr val="accent1"/>
              </a:solidFill>
              <a:latin typeface="Red Hat Text"/>
              <a:ea typeface="Red Hat Text"/>
              <a:cs typeface="Red Hat Text"/>
              <a:sym typeface="Red Hat Text"/>
            </a:endParaRPr>
          </a:p>
          <a:p>
            <a:pPr indent="-298450" lvl="0" marL="457200" rtl="0" algn="l">
              <a:spcBef>
                <a:spcPts val="0"/>
              </a:spcBef>
              <a:spcAft>
                <a:spcPts val="0"/>
              </a:spcAft>
              <a:buClr>
                <a:schemeClr val="dk1"/>
              </a:buClr>
              <a:buSzPts val="1100"/>
              <a:buFont typeface="Red Hat Text"/>
              <a:buChar char="●"/>
            </a:pPr>
            <a:r>
              <a:rPr lang="en" sz="1100">
                <a:solidFill>
                  <a:schemeClr val="dk1"/>
                </a:solidFill>
                <a:latin typeface="Red Hat Text"/>
                <a:ea typeface="Red Hat Text"/>
                <a:cs typeface="Red Hat Text"/>
                <a:sym typeface="Red Hat Text"/>
              </a:rPr>
              <a:t>Logo included on event promotional emails </a:t>
            </a:r>
            <a:endParaRPr sz="1100">
              <a:solidFill>
                <a:schemeClr val="dk1"/>
              </a:solidFill>
              <a:latin typeface="Red Hat Text"/>
              <a:ea typeface="Red Hat Text"/>
              <a:cs typeface="Red Hat Text"/>
              <a:sym typeface="Red Hat Text"/>
            </a:endParaRPr>
          </a:p>
          <a:p>
            <a:pPr indent="-298450" lvl="0" marL="457200" rtl="0" algn="l">
              <a:spcBef>
                <a:spcPts val="0"/>
              </a:spcBef>
              <a:spcAft>
                <a:spcPts val="0"/>
              </a:spcAft>
              <a:buClr>
                <a:schemeClr val="dk1"/>
              </a:buClr>
              <a:buSzPts val="1100"/>
              <a:buFont typeface="Red Hat Text"/>
              <a:buChar char="●"/>
            </a:pPr>
            <a:r>
              <a:rPr lang="en" sz="1100">
                <a:solidFill>
                  <a:schemeClr val="dk1"/>
                </a:solidFill>
                <a:latin typeface="Red Hat Text"/>
                <a:ea typeface="Red Hat Text"/>
                <a:cs typeface="Red Hat Text"/>
                <a:sym typeface="Red Hat Text"/>
              </a:rPr>
              <a:t>Co branded social banners supplied for your own promotion </a:t>
            </a:r>
            <a:endParaRPr sz="1100">
              <a:solidFill>
                <a:schemeClr val="dk1"/>
              </a:solidFill>
              <a:latin typeface="Red Hat Text"/>
              <a:ea typeface="Red Hat Text"/>
              <a:cs typeface="Red Hat Text"/>
              <a:sym typeface="Red Hat Text"/>
            </a:endParaRPr>
          </a:p>
          <a:p>
            <a:pPr indent="0" lvl="0" marL="0" rtl="0" algn="l">
              <a:spcBef>
                <a:spcPts val="0"/>
              </a:spcBef>
              <a:spcAft>
                <a:spcPts val="0"/>
              </a:spcAft>
              <a:buNone/>
            </a:pPr>
            <a:r>
              <a:t/>
            </a:r>
            <a:endParaRPr sz="1200">
              <a:solidFill>
                <a:srgbClr val="1D0C35"/>
              </a:solidFill>
              <a:latin typeface="Red Hat Text"/>
              <a:ea typeface="Red Hat Text"/>
              <a:cs typeface="Red Hat Text"/>
              <a:sym typeface="Red Hat Text"/>
            </a:endParaRPr>
          </a:p>
          <a:p>
            <a:pPr indent="0" lvl="0" marL="0" rtl="0" algn="l">
              <a:spcBef>
                <a:spcPts val="0"/>
              </a:spcBef>
              <a:spcAft>
                <a:spcPts val="0"/>
              </a:spcAft>
              <a:buNone/>
            </a:pPr>
            <a:r>
              <a:t/>
            </a:r>
            <a:endParaRPr sz="1200">
              <a:solidFill>
                <a:srgbClr val="1D0C35"/>
              </a:solidFill>
              <a:latin typeface="Red Hat Text"/>
              <a:ea typeface="Red Hat Text"/>
              <a:cs typeface="Red Hat Text"/>
              <a:sym typeface="Red Hat Text"/>
            </a:endParaRPr>
          </a:p>
        </p:txBody>
      </p:sp>
      <p:sp>
        <p:nvSpPr>
          <p:cNvPr id="751" name="Google Shape;751;p81"/>
          <p:cNvSpPr txBox="1"/>
          <p:nvPr/>
        </p:nvSpPr>
        <p:spPr>
          <a:xfrm>
            <a:off x="3743850" y="2180225"/>
            <a:ext cx="2802300" cy="53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chemeClr val="accent1"/>
                </a:solidFill>
                <a:latin typeface="Red Hat Text"/>
                <a:ea typeface="Red Hat Text"/>
                <a:cs typeface="Red Hat Text"/>
                <a:sym typeface="Red Hat Text"/>
              </a:rPr>
              <a:t>Passes</a:t>
            </a:r>
            <a:endParaRPr b="1" sz="1100">
              <a:solidFill>
                <a:schemeClr val="accent1"/>
              </a:solidFill>
              <a:latin typeface="Red Hat Text"/>
              <a:ea typeface="Red Hat Text"/>
              <a:cs typeface="Red Hat Text"/>
              <a:sym typeface="Red Hat Text"/>
            </a:endParaRPr>
          </a:p>
          <a:p>
            <a:pPr indent="-298450" lvl="0" marL="457200" rtl="0" algn="l">
              <a:spcBef>
                <a:spcPts val="0"/>
              </a:spcBef>
              <a:spcAft>
                <a:spcPts val="0"/>
              </a:spcAft>
              <a:buClr>
                <a:schemeClr val="dk1"/>
              </a:buClr>
              <a:buSzPts val="1100"/>
              <a:buFont typeface="Red Hat Text"/>
              <a:buChar char="●"/>
            </a:pPr>
            <a:r>
              <a:rPr lang="en" sz="1100">
                <a:solidFill>
                  <a:schemeClr val="dk1"/>
                </a:solidFill>
                <a:latin typeface="Red Hat Text"/>
                <a:ea typeface="Red Hat Text"/>
                <a:cs typeface="Red Hat Text"/>
                <a:sym typeface="Red Hat Text"/>
              </a:rPr>
              <a:t>2</a:t>
            </a:r>
            <a:r>
              <a:rPr lang="en" sz="1100">
                <a:solidFill>
                  <a:schemeClr val="dk1"/>
                </a:solidFill>
                <a:latin typeface="Red Hat Text"/>
                <a:ea typeface="Red Hat Text"/>
                <a:cs typeface="Red Hat Text"/>
                <a:sym typeface="Red Hat Text"/>
              </a:rPr>
              <a:t> passes (including booth staff) </a:t>
            </a:r>
            <a:endParaRPr sz="1100">
              <a:solidFill>
                <a:schemeClr val="dk1"/>
              </a:solidFill>
              <a:latin typeface="Red Hat Text"/>
              <a:ea typeface="Red Hat Text"/>
              <a:cs typeface="Red Hat Text"/>
              <a:sym typeface="Red Hat Text"/>
            </a:endParaRPr>
          </a:p>
          <a:p>
            <a:pPr indent="0" lvl="0" marL="457200" rtl="0" algn="l">
              <a:spcBef>
                <a:spcPts val="0"/>
              </a:spcBef>
              <a:spcAft>
                <a:spcPts val="0"/>
              </a:spcAft>
              <a:buNone/>
            </a:pPr>
            <a:r>
              <a:t/>
            </a:r>
            <a:endParaRPr sz="1100">
              <a:solidFill>
                <a:schemeClr val="dk1"/>
              </a:solidFill>
              <a:latin typeface="Red Hat Text"/>
              <a:ea typeface="Red Hat Text"/>
              <a:cs typeface="Red Hat Text"/>
              <a:sym typeface="Red Hat Text"/>
            </a:endParaRPr>
          </a:p>
          <a:p>
            <a:pPr indent="0" lvl="0" marL="457200" rtl="0" algn="l">
              <a:spcBef>
                <a:spcPts val="0"/>
              </a:spcBef>
              <a:spcAft>
                <a:spcPts val="0"/>
              </a:spcAft>
              <a:buNone/>
            </a:pPr>
            <a:r>
              <a:t/>
            </a:r>
            <a:endParaRPr sz="1100">
              <a:solidFill>
                <a:schemeClr val="dk1"/>
              </a:solidFill>
              <a:latin typeface="Red Hat Text"/>
              <a:ea typeface="Red Hat Text"/>
              <a:cs typeface="Red Hat Text"/>
              <a:sym typeface="Red Hat Text"/>
            </a:endParaRPr>
          </a:p>
          <a:p>
            <a:pPr indent="0" lvl="0" marL="0" rtl="0" algn="l">
              <a:spcBef>
                <a:spcPts val="0"/>
              </a:spcBef>
              <a:spcAft>
                <a:spcPts val="0"/>
              </a:spcAft>
              <a:buNone/>
            </a:pPr>
            <a:r>
              <a:t/>
            </a:r>
            <a:endParaRPr sz="1200">
              <a:solidFill>
                <a:srgbClr val="1D0C35"/>
              </a:solidFill>
              <a:latin typeface="Red Hat Text"/>
              <a:ea typeface="Red Hat Text"/>
              <a:cs typeface="Red Hat Text"/>
              <a:sym typeface="Red Hat Text"/>
            </a:endParaRPr>
          </a:p>
          <a:p>
            <a:pPr indent="0" lvl="0" marL="0" rtl="0" algn="l">
              <a:spcBef>
                <a:spcPts val="0"/>
              </a:spcBef>
              <a:spcAft>
                <a:spcPts val="0"/>
              </a:spcAft>
              <a:buNone/>
            </a:pPr>
            <a:r>
              <a:t/>
            </a:r>
            <a:endParaRPr sz="1200">
              <a:solidFill>
                <a:srgbClr val="1D0C35"/>
              </a:solidFill>
              <a:latin typeface="Red Hat Text"/>
              <a:ea typeface="Red Hat Text"/>
              <a:cs typeface="Red Hat Text"/>
              <a:sym typeface="Red Hat Text"/>
            </a:endParaRPr>
          </a:p>
        </p:txBody>
      </p:sp>
      <p:sp>
        <p:nvSpPr>
          <p:cNvPr id="752" name="Google Shape;752;p81"/>
          <p:cNvSpPr txBox="1"/>
          <p:nvPr/>
        </p:nvSpPr>
        <p:spPr>
          <a:xfrm>
            <a:off x="3708275" y="960925"/>
            <a:ext cx="2549100" cy="53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chemeClr val="accent1"/>
                </a:solidFill>
                <a:latin typeface="Red Hat Text"/>
                <a:ea typeface="Red Hat Text"/>
                <a:cs typeface="Red Hat Text"/>
                <a:sym typeface="Red Hat Text"/>
              </a:rPr>
              <a:t>Leads</a:t>
            </a:r>
            <a:endParaRPr b="1" sz="1100">
              <a:solidFill>
                <a:schemeClr val="accent1"/>
              </a:solidFill>
              <a:latin typeface="Red Hat Text"/>
              <a:ea typeface="Red Hat Text"/>
              <a:cs typeface="Red Hat Text"/>
              <a:sym typeface="Red Hat Text"/>
            </a:endParaRPr>
          </a:p>
          <a:p>
            <a:pPr indent="-298450" lvl="0" marL="457200" rtl="0" algn="l">
              <a:spcBef>
                <a:spcPts val="0"/>
              </a:spcBef>
              <a:spcAft>
                <a:spcPts val="0"/>
              </a:spcAft>
              <a:buClr>
                <a:schemeClr val="dk1"/>
              </a:buClr>
              <a:buSzPts val="1100"/>
              <a:buFont typeface="Red Hat Text"/>
              <a:buChar char="●"/>
            </a:pPr>
            <a:r>
              <a:rPr lang="en" sz="1100">
                <a:solidFill>
                  <a:schemeClr val="dk1"/>
                </a:solidFill>
                <a:latin typeface="Red Hat Text"/>
                <a:ea typeface="Red Hat Text"/>
                <a:cs typeface="Red Hat Text"/>
                <a:sym typeface="Red Hat Text"/>
              </a:rPr>
              <a:t>Lead retrieval scanner at booth</a:t>
            </a:r>
            <a:endParaRPr sz="1100">
              <a:solidFill>
                <a:schemeClr val="dk1"/>
              </a:solidFill>
              <a:latin typeface="Red Hat Text"/>
              <a:ea typeface="Red Hat Text"/>
              <a:cs typeface="Red Hat Text"/>
              <a:sym typeface="Red Hat Text"/>
            </a:endParaRPr>
          </a:p>
          <a:p>
            <a:pPr indent="0" lvl="0" marL="457200" rtl="0" algn="l">
              <a:spcBef>
                <a:spcPts val="0"/>
              </a:spcBef>
              <a:spcAft>
                <a:spcPts val="0"/>
              </a:spcAft>
              <a:buNone/>
            </a:pPr>
            <a:r>
              <a:t/>
            </a:r>
            <a:endParaRPr sz="1100">
              <a:solidFill>
                <a:schemeClr val="dk1"/>
              </a:solidFill>
              <a:latin typeface="Red Hat Text"/>
              <a:ea typeface="Red Hat Text"/>
              <a:cs typeface="Red Hat Text"/>
              <a:sym typeface="Red Hat Text"/>
            </a:endParaRPr>
          </a:p>
          <a:p>
            <a:pPr indent="0" lvl="0" marL="457200" rtl="0" algn="l">
              <a:spcBef>
                <a:spcPts val="0"/>
              </a:spcBef>
              <a:spcAft>
                <a:spcPts val="0"/>
              </a:spcAft>
              <a:buNone/>
            </a:pPr>
            <a:r>
              <a:t/>
            </a:r>
            <a:endParaRPr sz="1100">
              <a:solidFill>
                <a:schemeClr val="dk1"/>
              </a:solidFill>
              <a:latin typeface="Red Hat Text"/>
              <a:ea typeface="Red Hat Text"/>
              <a:cs typeface="Red Hat Text"/>
              <a:sym typeface="Red Hat Text"/>
            </a:endParaRPr>
          </a:p>
          <a:p>
            <a:pPr indent="0" lvl="0" marL="0" rtl="0" algn="l">
              <a:spcBef>
                <a:spcPts val="0"/>
              </a:spcBef>
              <a:spcAft>
                <a:spcPts val="0"/>
              </a:spcAft>
              <a:buNone/>
            </a:pPr>
            <a:r>
              <a:t/>
            </a:r>
            <a:endParaRPr sz="1200">
              <a:solidFill>
                <a:srgbClr val="1D0C35"/>
              </a:solidFill>
              <a:latin typeface="Red Hat Text"/>
              <a:ea typeface="Red Hat Text"/>
              <a:cs typeface="Red Hat Text"/>
              <a:sym typeface="Red Hat Text"/>
            </a:endParaRPr>
          </a:p>
          <a:p>
            <a:pPr indent="0" lvl="0" marL="0" rtl="0" algn="l">
              <a:spcBef>
                <a:spcPts val="0"/>
              </a:spcBef>
              <a:spcAft>
                <a:spcPts val="0"/>
              </a:spcAft>
              <a:buNone/>
            </a:pPr>
            <a:r>
              <a:t/>
            </a:r>
            <a:endParaRPr sz="1200">
              <a:solidFill>
                <a:srgbClr val="1D0C35"/>
              </a:solidFill>
              <a:latin typeface="Red Hat Text"/>
              <a:ea typeface="Red Hat Text"/>
              <a:cs typeface="Red Hat Text"/>
              <a:sym typeface="Red Hat Text"/>
            </a:endParaRPr>
          </a:p>
        </p:txBody>
      </p:sp>
      <p:sp>
        <p:nvSpPr>
          <p:cNvPr id="753" name="Google Shape;753;p81"/>
          <p:cNvSpPr txBox="1"/>
          <p:nvPr/>
        </p:nvSpPr>
        <p:spPr>
          <a:xfrm>
            <a:off x="7882900" y="3149500"/>
            <a:ext cx="1261200" cy="1023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en" sz="700">
                <a:solidFill>
                  <a:srgbClr val="1D0C35"/>
                </a:solidFill>
                <a:latin typeface="Red Hat Text"/>
                <a:ea typeface="Red Hat Text"/>
                <a:cs typeface="Red Hat Text"/>
                <a:sym typeface="Red Hat Text"/>
              </a:rPr>
              <a:t>151</a:t>
            </a:r>
            <a:r>
              <a:rPr lang="en" sz="700">
                <a:solidFill>
                  <a:srgbClr val="1D0C35"/>
                </a:solidFill>
                <a:latin typeface="Red Hat Text"/>
                <a:ea typeface="Red Hat Text"/>
                <a:cs typeface="Red Hat Text"/>
                <a:sym typeface="Red Hat Text"/>
              </a:rPr>
              <a:t>0mm wide 	       1 monitor  with HDMI connection                              2 stools                        Lockable cupboard/counter                          Logo featured on back wall and cupboard</a:t>
            </a:r>
            <a:endParaRPr sz="700">
              <a:solidFill>
                <a:srgbClr val="1D0C35"/>
              </a:solidFill>
              <a:latin typeface="Red Hat Text"/>
              <a:ea typeface="Red Hat Text"/>
              <a:cs typeface="Red Hat Text"/>
              <a:sym typeface="Red Hat Text"/>
            </a:endParaRPr>
          </a:p>
          <a:p>
            <a:pPr indent="0" lvl="0" marL="0" rtl="0" algn="l">
              <a:lnSpc>
                <a:spcPct val="100000"/>
              </a:lnSpc>
              <a:spcBef>
                <a:spcPts val="1200"/>
              </a:spcBef>
              <a:spcAft>
                <a:spcPts val="0"/>
              </a:spcAft>
              <a:buNone/>
            </a:pPr>
            <a:r>
              <a:t/>
            </a:r>
            <a:endParaRPr sz="700">
              <a:solidFill>
                <a:srgbClr val="1D0C35"/>
              </a:solidFill>
              <a:latin typeface="Red Hat Text"/>
              <a:ea typeface="Red Hat Text"/>
              <a:cs typeface="Red Hat Text"/>
              <a:sym typeface="Red Hat Text"/>
            </a:endParaRPr>
          </a:p>
          <a:p>
            <a:pPr indent="0" lvl="0" marL="0" rtl="0" algn="l">
              <a:spcBef>
                <a:spcPts val="1200"/>
              </a:spcBef>
              <a:spcAft>
                <a:spcPts val="0"/>
              </a:spcAft>
              <a:buNone/>
            </a:pPr>
            <a:r>
              <a:t/>
            </a:r>
            <a:endParaRPr sz="1200">
              <a:solidFill>
                <a:srgbClr val="1D0C35"/>
              </a:solidFill>
              <a:latin typeface="Red Hat Text"/>
              <a:ea typeface="Red Hat Text"/>
              <a:cs typeface="Red Hat Text"/>
              <a:sym typeface="Red Hat Text"/>
            </a:endParaRPr>
          </a:p>
        </p:txBody>
      </p:sp>
      <p:grpSp>
        <p:nvGrpSpPr>
          <p:cNvPr id="754" name="Google Shape;754;p81"/>
          <p:cNvGrpSpPr/>
          <p:nvPr/>
        </p:nvGrpSpPr>
        <p:grpSpPr>
          <a:xfrm>
            <a:off x="6851389" y="3259018"/>
            <a:ext cx="1031540" cy="1464715"/>
            <a:chOff x="6412025" y="1791300"/>
            <a:chExt cx="1823475" cy="2914275"/>
          </a:xfrm>
        </p:grpSpPr>
        <p:pic>
          <p:nvPicPr>
            <p:cNvPr id="755" name="Google Shape;755;p81" title="rhsc-sponsor-booth-examples-NOTFINAL-bronze-mockup.png"/>
            <p:cNvPicPr preferRelativeResize="0"/>
            <p:nvPr/>
          </p:nvPicPr>
          <p:blipFill>
            <a:blip r:embed="rId3">
              <a:alphaModFix/>
            </a:blip>
            <a:stretch>
              <a:fillRect/>
            </a:stretch>
          </p:blipFill>
          <p:spPr>
            <a:xfrm>
              <a:off x="6412025" y="1791300"/>
              <a:ext cx="1823469" cy="2563876"/>
            </a:xfrm>
            <a:prstGeom prst="rect">
              <a:avLst/>
            </a:prstGeom>
            <a:noFill/>
            <a:ln>
              <a:noFill/>
            </a:ln>
          </p:spPr>
        </p:pic>
        <p:sp>
          <p:nvSpPr>
            <p:cNvPr id="756" name="Google Shape;756;p81"/>
            <p:cNvSpPr txBox="1"/>
            <p:nvPr/>
          </p:nvSpPr>
          <p:spPr>
            <a:xfrm>
              <a:off x="6573800" y="4001175"/>
              <a:ext cx="1661700" cy="7044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600"/>
                </a:spcAft>
                <a:buNone/>
              </a:pPr>
              <a:r>
                <a:rPr b="1" i="1" lang="en" sz="1100">
                  <a:solidFill>
                    <a:schemeClr val="dk1"/>
                  </a:solidFill>
                  <a:latin typeface="Red Hat Display"/>
                  <a:ea typeface="Red Hat Display"/>
                  <a:cs typeface="Red Hat Display"/>
                  <a:sym typeface="Red Hat Display"/>
                </a:rPr>
                <a:t>Not final art</a:t>
              </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0" name="Shape 760"/>
        <p:cNvGrpSpPr/>
        <p:nvPr/>
      </p:nvGrpSpPr>
      <p:grpSpPr>
        <a:xfrm>
          <a:off x="0" y="0"/>
          <a:ext cx="0" cy="0"/>
          <a:chOff x="0" y="0"/>
          <a:chExt cx="0" cy="0"/>
        </a:xfrm>
      </p:grpSpPr>
      <p:sp>
        <p:nvSpPr>
          <p:cNvPr id="761" name="Google Shape;761;p82"/>
          <p:cNvSpPr txBox="1"/>
          <p:nvPr>
            <p:ph type="title"/>
          </p:nvPr>
        </p:nvSpPr>
        <p:spPr>
          <a:xfrm>
            <a:off x="335823" y="127625"/>
            <a:ext cx="7018200" cy="1578900"/>
          </a:xfrm>
          <a:prstGeom prst="rect">
            <a:avLst/>
          </a:prstGeom>
        </p:spPr>
        <p:txBody>
          <a:bodyPr anchorCtr="0" anchor="t" bIns="68575" lIns="329175" spcFirstLastPara="1" rIns="68575" wrap="square" tIns="68575">
            <a:noAutofit/>
          </a:bodyPr>
          <a:lstStyle/>
          <a:p>
            <a:pPr indent="0" lvl="0" marL="0" rtl="0" algn="l">
              <a:spcBef>
                <a:spcPts val="0"/>
              </a:spcBef>
              <a:spcAft>
                <a:spcPts val="0"/>
              </a:spcAft>
              <a:buNone/>
            </a:pPr>
            <a:r>
              <a:rPr lang="en" sz="2300"/>
              <a:t>Marketing Promotional Opportunities </a:t>
            </a:r>
            <a:endParaRPr sz="2300"/>
          </a:p>
        </p:txBody>
      </p:sp>
      <p:sp>
        <p:nvSpPr>
          <p:cNvPr id="762" name="Google Shape;762;p82"/>
          <p:cNvSpPr txBox="1"/>
          <p:nvPr/>
        </p:nvSpPr>
        <p:spPr>
          <a:xfrm>
            <a:off x="660125" y="1340000"/>
            <a:ext cx="7324500" cy="147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1D0C35"/>
                </a:solidFill>
                <a:latin typeface="Red Hat Text"/>
                <a:ea typeface="Red Hat Text"/>
                <a:cs typeface="Red Hat Text"/>
                <a:sym typeface="Red Hat Text"/>
              </a:rPr>
              <a:t>Marketing Promotional Opportunities (MPOs) are designed to customise and enhance a sponsor’s participation through </a:t>
            </a:r>
            <a:r>
              <a:rPr lang="en" sz="1200">
                <a:solidFill>
                  <a:srgbClr val="1D0C35"/>
                </a:solidFill>
                <a:latin typeface="Red Hat Text"/>
                <a:ea typeface="Red Hat Text"/>
                <a:cs typeface="Red Hat Text"/>
                <a:sym typeface="Red Hat Text"/>
              </a:rPr>
              <a:t>unique</a:t>
            </a:r>
            <a:r>
              <a:rPr lang="en" sz="1200">
                <a:solidFill>
                  <a:srgbClr val="1D0C35"/>
                </a:solidFill>
                <a:latin typeface="Red Hat Text"/>
                <a:ea typeface="Red Hat Text"/>
                <a:cs typeface="Red Hat Text"/>
                <a:sym typeface="Red Hat Text"/>
              </a:rPr>
              <a:t> engagement and increased brand awareness. </a:t>
            </a:r>
            <a:endParaRPr sz="1200">
              <a:solidFill>
                <a:srgbClr val="1D0C35"/>
              </a:solidFill>
              <a:latin typeface="Red Hat Text"/>
              <a:ea typeface="Red Hat Text"/>
              <a:cs typeface="Red Hat Text"/>
              <a:sym typeface="Red Hat Text"/>
            </a:endParaRPr>
          </a:p>
          <a:p>
            <a:pPr indent="0" lvl="0" marL="0" rtl="0" algn="l">
              <a:spcBef>
                <a:spcPts val="0"/>
              </a:spcBef>
              <a:spcAft>
                <a:spcPts val="0"/>
              </a:spcAft>
              <a:buNone/>
            </a:pPr>
            <a:r>
              <a:t/>
            </a:r>
            <a:endParaRPr sz="1200">
              <a:solidFill>
                <a:srgbClr val="1D0C35"/>
              </a:solidFill>
              <a:latin typeface="Red Hat Text"/>
              <a:ea typeface="Red Hat Text"/>
              <a:cs typeface="Red Hat Text"/>
              <a:sym typeface="Red Hat Text"/>
            </a:endParaRPr>
          </a:p>
          <a:p>
            <a:pPr indent="0" lvl="0" marL="0" rtl="0" algn="l">
              <a:spcBef>
                <a:spcPts val="0"/>
              </a:spcBef>
              <a:spcAft>
                <a:spcPts val="0"/>
              </a:spcAft>
              <a:buNone/>
            </a:pPr>
            <a:r>
              <a:rPr lang="en" sz="1200">
                <a:solidFill>
                  <a:srgbClr val="1D0C35"/>
                </a:solidFill>
                <a:latin typeface="Red Hat Text"/>
                <a:ea typeface="Red Hat Text"/>
                <a:cs typeface="Red Hat Text"/>
                <a:sym typeface="Red Hat Text"/>
              </a:rPr>
              <a:t>A selection of </a:t>
            </a:r>
            <a:r>
              <a:rPr lang="en" sz="1200">
                <a:solidFill>
                  <a:srgbClr val="1D0C35"/>
                </a:solidFill>
                <a:latin typeface="Red Hat Text"/>
                <a:ea typeface="Red Hat Text"/>
                <a:cs typeface="Red Hat Text"/>
                <a:sym typeface="Red Hat Text"/>
              </a:rPr>
              <a:t>options are listed in the following slides. MPOs are available on a first come, first serve basis. Please note availability depends on the location. The team will ask you if you are interested in purchasing an MPO before contract. </a:t>
            </a:r>
            <a:endParaRPr sz="1200">
              <a:solidFill>
                <a:srgbClr val="1D0C35"/>
              </a:solidFill>
              <a:latin typeface="Red Hat Text"/>
              <a:ea typeface="Red Hat Text"/>
              <a:cs typeface="Red Hat Text"/>
              <a:sym typeface="Red Hat Tex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6" name="Shape 766"/>
        <p:cNvGrpSpPr/>
        <p:nvPr/>
      </p:nvGrpSpPr>
      <p:grpSpPr>
        <a:xfrm>
          <a:off x="0" y="0"/>
          <a:ext cx="0" cy="0"/>
          <a:chOff x="0" y="0"/>
          <a:chExt cx="0" cy="0"/>
        </a:xfrm>
      </p:grpSpPr>
      <p:pic>
        <p:nvPicPr>
          <p:cNvPr id="767" name="Google Shape;767;p83" title="Lunch-sponsor.png"/>
          <p:cNvPicPr preferRelativeResize="0"/>
          <p:nvPr/>
        </p:nvPicPr>
        <p:blipFill>
          <a:blip r:embed="rId3">
            <a:alphaModFix/>
          </a:blip>
          <a:stretch>
            <a:fillRect/>
          </a:stretch>
        </p:blipFill>
        <p:spPr>
          <a:xfrm>
            <a:off x="2564300" y="1968628"/>
            <a:ext cx="2384725" cy="2315300"/>
          </a:xfrm>
          <a:prstGeom prst="rect">
            <a:avLst/>
          </a:prstGeom>
          <a:noFill/>
          <a:ln>
            <a:noFill/>
          </a:ln>
        </p:spPr>
      </p:pic>
      <p:sp>
        <p:nvSpPr>
          <p:cNvPr id="768" name="Google Shape;768;p83"/>
          <p:cNvSpPr txBox="1"/>
          <p:nvPr/>
        </p:nvSpPr>
        <p:spPr>
          <a:xfrm>
            <a:off x="435850" y="389100"/>
            <a:ext cx="3278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200">
              <a:solidFill>
                <a:schemeClr val="accent1"/>
              </a:solidFill>
              <a:latin typeface="Red Hat Text"/>
              <a:ea typeface="Red Hat Text"/>
              <a:cs typeface="Red Hat Text"/>
              <a:sym typeface="Red Hat Text"/>
            </a:endParaRPr>
          </a:p>
          <a:p>
            <a:pPr indent="0" lvl="0" marL="0" rtl="0" algn="l">
              <a:spcBef>
                <a:spcPts val="0"/>
              </a:spcBef>
              <a:spcAft>
                <a:spcPts val="0"/>
              </a:spcAft>
              <a:buNone/>
            </a:pPr>
            <a:r>
              <a:t/>
            </a:r>
            <a:endParaRPr sz="1200">
              <a:solidFill>
                <a:schemeClr val="accent1"/>
              </a:solidFill>
              <a:latin typeface="Red Hat Text"/>
              <a:ea typeface="Red Hat Text"/>
              <a:cs typeface="Red Hat Text"/>
              <a:sym typeface="Red Hat Text"/>
            </a:endParaRPr>
          </a:p>
        </p:txBody>
      </p:sp>
      <p:sp>
        <p:nvSpPr>
          <p:cNvPr id="769" name="Google Shape;769;p83"/>
          <p:cNvSpPr txBox="1"/>
          <p:nvPr/>
        </p:nvSpPr>
        <p:spPr>
          <a:xfrm>
            <a:off x="853050" y="566925"/>
            <a:ext cx="3166800" cy="19791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1100"/>
              <a:buFont typeface="Arial"/>
              <a:buNone/>
            </a:pPr>
            <a:r>
              <a:rPr lang="en" sz="2400">
                <a:solidFill>
                  <a:srgbClr val="EE0000"/>
                </a:solidFill>
                <a:latin typeface="Red Hat Display"/>
                <a:ea typeface="Red Hat Display"/>
                <a:cs typeface="Red Hat Display"/>
                <a:sym typeface="Red Hat Display"/>
              </a:rPr>
              <a:t>Lunch sponsor</a:t>
            </a:r>
            <a:br>
              <a:rPr b="1" lang="en" sz="1100">
                <a:solidFill>
                  <a:srgbClr val="000000"/>
                </a:solidFill>
                <a:latin typeface="Red Hat Text"/>
                <a:ea typeface="Red Hat Text"/>
                <a:cs typeface="Red Hat Text"/>
                <a:sym typeface="Red Hat Text"/>
              </a:rPr>
            </a:br>
            <a:r>
              <a:rPr lang="en" sz="1100">
                <a:solidFill>
                  <a:srgbClr val="EE0000"/>
                </a:solidFill>
                <a:latin typeface="Red Hat Display"/>
                <a:ea typeface="Red Hat Display"/>
                <a:cs typeface="Red Hat Display"/>
                <a:sym typeface="Red Hat Display"/>
              </a:rPr>
              <a:t>1</a:t>
            </a:r>
            <a:r>
              <a:rPr lang="en" sz="1100">
                <a:solidFill>
                  <a:srgbClr val="EE0000"/>
                </a:solidFill>
                <a:latin typeface="Red Hat Display"/>
                <a:ea typeface="Red Hat Display"/>
                <a:cs typeface="Red Hat Display"/>
                <a:sym typeface="Red Hat Display"/>
              </a:rPr>
              <a:t> available per location </a:t>
            </a:r>
            <a:endParaRPr sz="1100">
              <a:solidFill>
                <a:srgbClr val="EE0000"/>
              </a:solidFill>
              <a:latin typeface="Red Hat Display"/>
              <a:ea typeface="Red Hat Display"/>
              <a:cs typeface="Red Hat Display"/>
              <a:sym typeface="Red Hat Display"/>
            </a:endParaRPr>
          </a:p>
          <a:p>
            <a:pPr indent="0" lvl="0" marL="0" marR="0" rtl="0" algn="l">
              <a:lnSpc>
                <a:spcPct val="115000"/>
              </a:lnSpc>
              <a:spcBef>
                <a:spcPts val="600"/>
              </a:spcBef>
              <a:spcAft>
                <a:spcPts val="0"/>
              </a:spcAft>
              <a:buClr>
                <a:srgbClr val="000000"/>
              </a:buClr>
              <a:buSzPts val="1100"/>
              <a:buFont typeface="Arial"/>
              <a:buNone/>
            </a:pPr>
            <a:r>
              <a:rPr b="1" lang="en" sz="1100">
                <a:solidFill>
                  <a:schemeClr val="lt1"/>
                </a:solidFill>
                <a:highlight>
                  <a:schemeClr val="accent1"/>
                </a:highlight>
                <a:latin typeface="Red Hat Text"/>
                <a:ea typeface="Red Hat Text"/>
                <a:cs typeface="Red Hat Text"/>
                <a:sym typeface="Red Hat Text"/>
              </a:rPr>
              <a:t>Price on application</a:t>
            </a:r>
            <a:endParaRPr b="1" sz="1100">
              <a:solidFill>
                <a:schemeClr val="lt1"/>
              </a:solidFill>
              <a:highlight>
                <a:schemeClr val="accent1"/>
              </a:highlight>
              <a:latin typeface="Red Hat Text"/>
              <a:ea typeface="Red Hat Text"/>
              <a:cs typeface="Red Hat Text"/>
              <a:sym typeface="Red Hat Text"/>
            </a:endParaRPr>
          </a:p>
          <a:p>
            <a:pPr indent="0" lvl="0" marL="0" marR="0" rtl="0" algn="l">
              <a:lnSpc>
                <a:spcPct val="115000"/>
              </a:lnSpc>
              <a:spcBef>
                <a:spcPts val="0"/>
              </a:spcBef>
              <a:spcAft>
                <a:spcPts val="0"/>
              </a:spcAft>
              <a:buClr>
                <a:srgbClr val="000000"/>
              </a:buClr>
              <a:buSzPts val="1100"/>
              <a:buFont typeface="Arial"/>
              <a:buNone/>
            </a:pPr>
            <a:r>
              <a:t/>
            </a:r>
            <a:endParaRPr b="1" sz="1100">
              <a:latin typeface="Red Hat Text"/>
              <a:ea typeface="Red Hat Text"/>
              <a:cs typeface="Red Hat Text"/>
              <a:sym typeface="Red Hat Text"/>
            </a:endParaRPr>
          </a:p>
          <a:p>
            <a:pPr indent="0" lvl="0" marL="0" marR="0" rtl="0" algn="l">
              <a:lnSpc>
                <a:spcPct val="115000"/>
              </a:lnSpc>
              <a:spcBef>
                <a:spcPts val="0"/>
              </a:spcBef>
              <a:spcAft>
                <a:spcPts val="0"/>
              </a:spcAft>
              <a:buNone/>
            </a:pPr>
            <a:r>
              <a:rPr b="1" lang="en" sz="1100">
                <a:latin typeface="Red Hat Text"/>
                <a:ea typeface="Red Hat Text"/>
                <a:cs typeface="Red Hat Text"/>
                <a:sym typeface="Red Hat Text"/>
              </a:rPr>
              <a:t>Sponsorship includes:</a:t>
            </a:r>
            <a:endParaRPr sz="1100">
              <a:solidFill>
                <a:srgbClr val="000000"/>
              </a:solidFill>
              <a:latin typeface="Red Hat Text"/>
              <a:ea typeface="Red Hat Text"/>
              <a:cs typeface="Red Hat Text"/>
              <a:sym typeface="Red Hat Text"/>
            </a:endParaRPr>
          </a:p>
          <a:p>
            <a:pPr indent="-298450" lvl="0" marL="457200" rtl="0" algn="l">
              <a:lnSpc>
                <a:spcPct val="115000"/>
              </a:lnSpc>
              <a:spcBef>
                <a:spcPts val="0"/>
              </a:spcBef>
              <a:spcAft>
                <a:spcPts val="0"/>
              </a:spcAft>
              <a:buClr>
                <a:srgbClr val="000000"/>
              </a:buClr>
              <a:buSzPts val="1100"/>
              <a:buFont typeface="Red Hat Text"/>
              <a:buChar char="●"/>
            </a:pPr>
            <a:r>
              <a:rPr lang="en" sz="1100">
                <a:latin typeface="Red Hat Text"/>
                <a:ea typeface="Red Hat Text"/>
                <a:cs typeface="Red Hat Text"/>
                <a:sym typeface="Red Hat Text"/>
              </a:rPr>
              <a:t>Logo on all lunch tables and buffet stations</a:t>
            </a:r>
            <a:endParaRPr sz="1100">
              <a:latin typeface="Red Hat Text"/>
              <a:ea typeface="Red Hat Text"/>
              <a:cs typeface="Red Hat Text"/>
              <a:sym typeface="Red Hat Text"/>
            </a:endParaRPr>
          </a:p>
          <a:p>
            <a:pPr indent="-298450" lvl="0" marL="457200" rtl="0" algn="l">
              <a:lnSpc>
                <a:spcPct val="115000"/>
              </a:lnSpc>
              <a:spcBef>
                <a:spcPts val="0"/>
              </a:spcBef>
              <a:spcAft>
                <a:spcPts val="0"/>
              </a:spcAft>
              <a:buClr>
                <a:srgbClr val="000000"/>
              </a:buClr>
              <a:buSzPts val="1100"/>
              <a:buFont typeface="Red Hat Text"/>
              <a:buChar char="●"/>
            </a:pPr>
            <a:r>
              <a:rPr lang="en" sz="1100">
                <a:latin typeface="Red Hat Text"/>
                <a:ea typeface="Red Hat Text"/>
                <a:cs typeface="Red Hat Text"/>
                <a:sym typeface="Red Hat Text"/>
              </a:rPr>
              <a:t>Logo on event webpage</a:t>
            </a:r>
            <a:endParaRPr sz="1100">
              <a:latin typeface="Red Hat Text"/>
              <a:ea typeface="Red Hat Text"/>
              <a:cs typeface="Red Hat Text"/>
              <a:sym typeface="Red Hat Text"/>
            </a:endParaRPr>
          </a:p>
          <a:p>
            <a:pPr indent="-298450" lvl="0" marL="457200" rtl="0" algn="l">
              <a:lnSpc>
                <a:spcPct val="115000"/>
              </a:lnSpc>
              <a:spcBef>
                <a:spcPts val="0"/>
              </a:spcBef>
              <a:spcAft>
                <a:spcPts val="0"/>
              </a:spcAft>
              <a:buClr>
                <a:srgbClr val="000000"/>
              </a:buClr>
              <a:buSzPts val="1100"/>
              <a:buFont typeface="Red Hat Text"/>
              <a:buChar char="●"/>
            </a:pPr>
            <a:r>
              <a:rPr lang="en" sz="1100">
                <a:latin typeface="Red Hat Text"/>
                <a:ea typeface="Red Hat Text"/>
                <a:cs typeface="Red Hat Text"/>
                <a:sym typeface="Red Hat Text"/>
              </a:rPr>
              <a:t>2 delegate passes</a:t>
            </a:r>
            <a:endParaRPr sz="1100">
              <a:solidFill>
                <a:srgbClr val="000000"/>
              </a:solidFill>
              <a:latin typeface="Red Hat Text"/>
              <a:ea typeface="Red Hat Text"/>
              <a:cs typeface="Red Hat Text"/>
              <a:sym typeface="Red Hat Text"/>
            </a:endParaRPr>
          </a:p>
          <a:p>
            <a:pPr indent="0" lvl="0" marL="0" rtl="0" algn="l">
              <a:lnSpc>
                <a:spcPct val="115000"/>
              </a:lnSpc>
              <a:spcBef>
                <a:spcPts val="0"/>
              </a:spcBef>
              <a:spcAft>
                <a:spcPts val="600"/>
              </a:spcAft>
              <a:buClr>
                <a:srgbClr val="000000"/>
              </a:buClr>
              <a:buSzPts val="1100"/>
              <a:buFont typeface="Arial"/>
              <a:buNone/>
            </a:pPr>
            <a:r>
              <a:t/>
            </a:r>
            <a:endParaRPr sz="1100">
              <a:solidFill>
                <a:srgbClr val="000000"/>
              </a:solidFill>
              <a:latin typeface="Red Hat Text"/>
              <a:ea typeface="Red Hat Text"/>
              <a:cs typeface="Red Hat Text"/>
              <a:sym typeface="Red Hat Text"/>
            </a:endParaRPr>
          </a:p>
        </p:txBody>
      </p:sp>
      <p:sp>
        <p:nvSpPr>
          <p:cNvPr id="770" name="Google Shape;770;p83"/>
          <p:cNvSpPr txBox="1"/>
          <p:nvPr/>
        </p:nvSpPr>
        <p:spPr>
          <a:xfrm>
            <a:off x="4979900" y="2036850"/>
            <a:ext cx="3843300" cy="19791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1100"/>
              <a:buFont typeface="Arial"/>
              <a:buNone/>
            </a:pPr>
            <a:r>
              <a:rPr lang="en" sz="2400">
                <a:solidFill>
                  <a:srgbClr val="EE0000"/>
                </a:solidFill>
                <a:latin typeface="Red Hat Display"/>
                <a:ea typeface="Red Hat Display"/>
                <a:cs typeface="Red Hat Display"/>
                <a:sym typeface="Red Hat Display"/>
              </a:rPr>
              <a:t>Networking Reception</a:t>
            </a:r>
            <a:br>
              <a:rPr b="1" lang="en" sz="1100">
                <a:solidFill>
                  <a:srgbClr val="000000"/>
                </a:solidFill>
                <a:latin typeface="Red Hat Text"/>
                <a:ea typeface="Red Hat Text"/>
                <a:cs typeface="Red Hat Text"/>
                <a:sym typeface="Red Hat Text"/>
              </a:rPr>
            </a:br>
            <a:r>
              <a:rPr lang="en" sz="1100">
                <a:solidFill>
                  <a:srgbClr val="EE0000"/>
                </a:solidFill>
                <a:latin typeface="Red Hat Display"/>
                <a:ea typeface="Red Hat Display"/>
                <a:cs typeface="Red Hat Display"/>
                <a:sym typeface="Red Hat Display"/>
              </a:rPr>
              <a:t>1 </a:t>
            </a:r>
            <a:r>
              <a:rPr lang="en" sz="1100">
                <a:solidFill>
                  <a:srgbClr val="EE0000"/>
                </a:solidFill>
                <a:latin typeface="Red Hat Display"/>
                <a:ea typeface="Red Hat Display"/>
                <a:cs typeface="Red Hat Display"/>
                <a:sym typeface="Red Hat Display"/>
              </a:rPr>
              <a:t>available per location </a:t>
            </a:r>
            <a:endParaRPr sz="1100">
              <a:solidFill>
                <a:srgbClr val="EE0000"/>
              </a:solidFill>
              <a:latin typeface="Red Hat Display"/>
              <a:ea typeface="Red Hat Display"/>
              <a:cs typeface="Red Hat Display"/>
              <a:sym typeface="Red Hat Display"/>
            </a:endParaRPr>
          </a:p>
          <a:p>
            <a:pPr indent="0" lvl="0" marL="0" rtl="0" algn="l">
              <a:lnSpc>
                <a:spcPct val="115000"/>
              </a:lnSpc>
              <a:spcBef>
                <a:spcPts val="600"/>
              </a:spcBef>
              <a:spcAft>
                <a:spcPts val="0"/>
              </a:spcAft>
              <a:buClr>
                <a:schemeClr val="dk1"/>
              </a:buClr>
              <a:buSzPts val="1100"/>
              <a:buFont typeface="Arial"/>
              <a:buNone/>
            </a:pPr>
            <a:r>
              <a:rPr b="1" lang="en" sz="1100">
                <a:solidFill>
                  <a:schemeClr val="lt1"/>
                </a:solidFill>
                <a:highlight>
                  <a:schemeClr val="accent1"/>
                </a:highlight>
                <a:latin typeface="Red Hat Text"/>
                <a:ea typeface="Red Hat Text"/>
                <a:cs typeface="Red Hat Text"/>
                <a:sym typeface="Red Hat Text"/>
              </a:rPr>
              <a:t>Price on application</a:t>
            </a:r>
            <a:endParaRPr b="1" sz="1100">
              <a:solidFill>
                <a:schemeClr val="lt1"/>
              </a:solidFill>
              <a:highlight>
                <a:schemeClr val="accent1"/>
              </a:highlight>
              <a:latin typeface="Red Hat Text"/>
              <a:ea typeface="Red Hat Text"/>
              <a:cs typeface="Red Hat Text"/>
              <a:sym typeface="Red Hat Text"/>
            </a:endParaRPr>
          </a:p>
          <a:p>
            <a:pPr indent="0" lvl="0" marL="0" marR="0" rtl="0" algn="l">
              <a:lnSpc>
                <a:spcPct val="115000"/>
              </a:lnSpc>
              <a:spcBef>
                <a:spcPts val="0"/>
              </a:spcBef>
              <a:spcAft>
                <a:spcPts val="0"/>
              </a:spcAft>
              <a:buClr>
                <a:srgbClr val="000000"/>
              </a:buClr>
              <a:buSzPts val="1100"/>
              <a:buFont typeface="Arial"/>
              <a:buNone/>
            </a:pPr>
            <a:r>
              <a:t/>
            </a:r>
            <a:endParaRPr b="1" sz="1100">
              <a:latin typeface="Red Hat Text"/>
              <a:ea typeface="Red Hat Text"/>
              <a:cs typeface="Red Hat Text"/>
              <a:sym typeface="Red Hat Text"/>
            </a:endParaRPr>
          </a:p>
          <a:p>
            <a:pPr indent="0" lvl="0" marL="0" marR="0" rtl="0" algn="l">
              <a:lnSpc>
                <a:spcPct val="115000"/>
              </a:lnSpc>
              <a:spcBef>
                <a:spcPts val="0"/>
              </a:spcBef>
              <a:spcAft>
                <a:spcPts val="0"/>
              </a:spcAft>
              <a:buClr>
                <a:srgbClr val="000000"/>
              </a:buClr>
              <a:buSzPts val="1100"/>
              <a:buFont typeface="Arial"/>
              <a:buNone/>
            </a:pPr>
            <a:r>
              <a:rPr b="1" lang="en" sz="1100">
                <a:latin typeface="Red Hat Text"/>
                <a:ea typeface="Red Hat Text"/>
                <a:cs typeface="Red Hat Text"/>
                <a:sym typeface="Red Hat Text"/>
              </a:rPr>
              <a:t>Sponsorship includes:</a:t>
            </a:r>
            <a:endParaRPr sz="1100">
              <a:solidFill>
                <a:srgbClr val="000000"/>
              </a:solidFill>
              <a:latin typeface="Red Hat Text"/>
              <a:ea typeface="Red Hat Text"/>
              <a:cs typeface="Red Hat Text"/>
              <a:sym typeface="Red Hat Text"/>
            </a:endParaRPr>
          </a:p>
          <a:p>
            <a:pPr indent="-298450" lvl="0" marL="457200" rtl="0" algn="l">
              <a:lnSpc>
                <a:spcPct val="115000"/>
              </a:lnSpc>
              <a:spcBef>
                <a:spcPts val="0"/>
              </a:spcBef>
              <a:spcAft>
                <a:spcPts val="0"/>
              </a:spcAft>
              <a:buClr>
                <a:srgbClr val="000000"/>
              </a:buClr>
              <a:buSzPts val="1100"/>
              <a:buFont typeface="Red Hat Text"/>
              <a:buChar char="●"/>
            </a:pPr>
            <a:r>
              <a:rPr lang="en" sz="1100">
                <a:latin typeface="Red Hat Text"/>
                <a:ea typeface="Red Hat Text"/>
                <a:cs typeface="Red Hat Text"/>
                <a:sym typeface="Red Hat Text"/>
              </a:rPr>
              <a:t>Branding of networking reception area/room</a:t>
            </a:r>
            <a:endParaRPr sz="1100">
              <a:latin typeface="Red Hat Text"/>
              <a:ea typeface="Red Hat Text"/>
              <a:cs typeface="Red Hat Text"/>
              <a:sym typeface="Red Hat Text"/>
            </a:endParaRPr>
          </a:p>
          <a:p>
            <a:pPr indent="-298450" lvl="0" marL="457200" rtl="0" algn="l">
              <a:lnSpc>
                <a:spcPct val="115000"/>
              </a:lnSpc>
              <a:spcBef>
                <a:spcPts val="0"/>
              </a:spcBef>
              <a:spcAft>
                <a:spcPts val="0"/>
              </a:spcAft>
              <a:buClr>
                <a:srgbClr val="000000"/>
              </a:buClr>
              <a:buSzPts val="1100"/>
              <a:buFont typeface="Red Hat Text"/>
              <a:buChar char="●"/>
            </a:pPr>
            <a:r>
              <a:rPr lang="en" sz="1100">
                <a:latin typeface="Red Hat Text"/>
                <a:ea typeface="Red Hat Text"/>
                <a:cs typeface="Red Hat Text"/>
                <a:sym typeface="Red Hat Text"/>
              </a:rPr>
              <a:t>Logo on drinks menu</a:t>
            </a:r>
            <a:endParaRPr sz="1100">
              <a:latin typeface="Red Hat Text"/>
              <a:ea typeface="Red Hat Text"/>
              <a:cs typeface="Red Hat Text"/>
              <a:sym typeface="Red Hat Text"/>
            </a:endParaRPr>
          </a:p>
          <a:p>
            <a:pPr indent="-298450" lvl="0" marL="457200" rtl="0" algn="l">
              <a:lnSpc>
                <a:spcPct val="115000"/>
              </a:lnSpc>
              <a:spcBef>
                <a:spcPts val="0"/>
              </a:spcBef>
              <a:spcAft>
                <a:spcPts val="0"/>
              </a:spcAft>
              <a:buClr>
                <a:srgbClr val="000000"/>
              </a:buClr>
              <a:buSzPts val="1100"/>
              <a:buFont typeface="Red Hat Text"/>
              <a:buChar char="●"/>
            </a:pPr>
            <a:r>
              <a:rPr lang="en" sz="1100">
                <a:latin typeface="Red Hat Text"/>
                <a:ea typeface="Red Hat Text"/>
                <a:cs typeface="Red Hat Text"/>
                <a:sym typeface="Red Hat Text"/>
              </a:rPr>
              <a:t>Networking reception sponsor promoted on the agenda</a:t>
            </a:r>
            <a:endParaRPr sz="1100">
              <a:latin typeface="Red Hat Text"/>
              <a:ea typeface="Red Hat Text"/>
              <a:cs typeface="Red Hat Text"/>
              <a:sym typeface="Red Hat Text"/>
            </a:endParaRPr>
          </a:p>
          <a:p>
            <a:pPr indent="-298450" lvl="0" marL="457200" rtl="0" algn="l">
              <a:lnSpc>
                <a:spcPct val="115000"/>
              </a:lnSpc>
              <a:spcBef>
                <a:spcPts val="0"/>
              </a:spcBef>
              <a:spcAft>
                <a:spcPts val="0"/>
              </a:spcAft>
              <a:buSzPts val="1100"/>
              <a:buFont typeface="Red Hat Text"/>
              <a:buChar char="●"/>
            </a:pPr>
            <a:r>
              <a:rPr lang="en" sz="1100">
                <a:solidFill>
                  <a:schemeClr val="dk1"/>
                </a:solidFill>
                <a:latin typeface="Red Hat Text"/>
                <a:ea typeface="Red Hat Text"/>
                <a:cs typeface="Red Hat Text"/>
                <a:sym typeface="Red Hat Text"/>
              </a:rPr>
              <a:t>Logo on event page</a:t>
            </a:r>
            <a:endParaRPr sz="1100">
              <a:latin typeface="Red Hat Text"/>
              <a:ea typeface="Red Hat Text"/>
              <a:cs typeface="Red Hat Text"/>
              <a:sym typeface="Red Hat Text"/>
            </a:endParaRPr>
          </a:p>
          <a:p>
            <a:pPr indent="-298450" lvl="0" marL="457200" rtl="0" algn="l">
              <a:lnSpc>
                <a:spcPct val="115000"/>
              </a:lnSpc>
              <a:spcBef>
                <a:spcPts val="0"/>
              </a:spcBef>
              <a:spcAft>
                <a:spcPts val="0"/>
              </a:spcAft>
              <a:buClr>
                <a:srgbClr val="000000"/>
              </a:buClr>
              <a:buSzPts val="1100"/>
              <a:buFont typeface="Red Hat Text"/>
              <a:buChar char="●"/>
            </a:pPr>
            <a:r>
              <a:rPr lang="en" sz="1100">
                <a:latin typeface="Red Hat Text"/>
                <a:ea typeface="Red Hat Text"/>
                <a:cs typeface="Red Hat Text"/>
                <a:sym typeface="Red Hat Text"/>
              </a:rPr>
              <a:t>2 delegate passes </a:t>
            </a:r>
            <a:endParaRPr sz="1100">
              <a:solidFill>
                <a:srgbClr val="000000"/>
              </a:solidFill>
              <a:latin typeface="Red Hat Text"/>
              <a:ea typeface="Red Hat Text"/>
              <a:cs typeface="Red Hat Text"/>
              <a:sym typeface="Red Hat Text"/>
            </a:endParaRPr>
          </a:p>
          <a:p>
            <a:pPr indent="0" lvl="0" marL="0" rtl="0" algn="l">
              <a:lnSpc>
                <a:spcPct val="115000"/>
              </a:lnSpc>
              <a:spcBef>
                <a:spcPts val="0"/>
              </a:spcBef>
              <a:spcAft>
                <a:spcPts val="600"/>
              </a:spcAft>
              <a:buClr>
                <a:srgbClr val="000000"/>
              </a:buClr>
              <a:buSzPts val="1100"/>
              <a:buFont typeface="Arial"/>
              <a:buNone/>
            </a:pPr>
            <a:r>
              <a:t/>
            </a:r>
            <a:endParaRPr sz="1100">
              <a:solidFill>
                <a:srgbClr val="000000"/>
              </a:solidFill>
              <a:latin typeface="Red Hat Text"/>
              <a:ea typeface="Red Hat Text"/>
              <a:cs typeface="Red Hat Text"/>
              <a:sym typeface="Red Hat Text"/>
            </a:endParaRPr>
          </a:p>
        </p:txBody>
      </p:sp>
      <p:sp>
        <p:nvSpPr>
          <p:cNvPr id="771" name="Google Shape;771;p83"/>
          <p:cNvSpPr txBox="1"/>
          <p:nvPr/>
        </p:nvSpPr>
        <p:spPr>
          <a:xfrm>
            <a:off x="2650150" y="4580075"/>
            <a:ext cx="4346700" cy="28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rgbClr val="1D0C35"/>
                </a:solidFill>
                <a:latin typeface="Red Hat Text"/>
                <a:ea typeface="Red Hat Text"/>
                <a:cs typeface="Red Hat Text"/>
                <a:sym typeface="Red Hat Text"/>
              </a:rPr>
              <a:t>Please note availability depends on the location</a:t>
            </a:r>
            <a:endParaRPr sz="1200">
              <a:solidFill>
                <a:srgbClr val="1D0C35"/>
              </a:solidFill>
              <a:latin typeface="Red Hat Text"/>
              <a:ea typeface="Red Hat Text"/>
              <a:cs typeface="Red Hat Text"/>
              <a:sym typeface="Red Hat Tex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pic>
        <p:nvPicPr>
          <p:cNvPr id="475" name="Google Shape;475;p66"/>
          <p:cNvPicPr preferRelativeResize="0"/>
          <p:nvPr/>
        </p:nvPicPr>
        <p:blipFill rotWithShape="1">
          <a:blip r:embed="rId3">
            <a:alphaModFix/>
          </a:blip>
          <a:srcRect b="0" l="0" r="970" t="0"/>
          <a:stretch/>
        </p:blipFill>
        <p:spPr>
          <a:xfrm>
            <a:off x="4707750" y="1247575"/>
            <a:ext cx="4436249" cy="3352800"/>
          </a:xfrm>
          <a:prstGeom prst="rect">
            <a:avLst/>
          </a:prstGeom>
          <a:noFill/>
          <a:ln>
            <a:noFill/>
          </a:ln>
        </p:spPr>
      </p:pic>
      <p:sp>
        <p:nvSpPr>
          <p:cNvPr id="476" name="Google Shape;476;p66"/>
          <p:cNvSpPr/>
          <p:nvPr/>
        </p:nvSpPr>
        <p:spPr>
          <a:xfrm>
            <a:off x="0" y="1247575"/>
            <a:ext cx="4717800" cy="3352800"/>
          </a:xfrm>
          <a:prstGeom prst="rect">
            <a:avLst/>
          </a:prstGeom>
          <a:solidFill>
            <a:srgbClr val="DBF2F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ed Hat Text"/>
              <a:ea typeface="Red Hat Text"/>
              <a:cs typeface="Red Hat Text"/>
              <a:sym typeface="Red Hat Text"/>
            </a:endParaRPr>
          </a:p>
        </p:txBody>
      </p:sp>
      <p:cxnSp>
        <p:nvCxnSpPr>
          <p:cNvPr id="477" name="Google Shape;477;p66"/>
          <p:cNvCxnSpPr/>
          <p:nvPr/>
        </p:nvCxnSpPr>
        <p:spPr>
          <a:xfrm flipH="1" rot="10800000">
            <a:off x="6998425" y="1165150"/>
            <a:ext cx="468600" cy="154800"/>
          </a:xfrm>
          <a:prstGeom prst="straightConnector1">
            <a:avLst/>
          </a:prstGeom>
          <a:noFill/>
          <a:ln cap="flat" cmpd="sng" w="9525">
            <a:solidFill>
              <a:schemeClr val="lt1"/>
            </a:solidFill>
            <a:prstDash val="solid"/>
            <a:round/>
            <a:headEnd len="med" w="med" type="none"/>
            <a:tailEnd len="med" w="med" type="none"/>
          </a:ln>
        </p:spPr>
      </p:cxnSp>
      <p:sp>
        <p:nvSpPr>
          <p:cNvPr id="478" name="Google Shape;478;p66"/>
          <p:cNvSpPr txBox="1"/>
          <p:nvPr/>
        </p:nvSpPr>
        <p:spPr>
          <a:xfrm>
            <a:off x="465850" y="444125"/>
            <a:ext cx="27795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solidFill>
                  <a:schemeClr val="accent1"/>
                </a:solidFill>
                <a:latin typeface="Red Hat Display"/>
                <a:ea typeface="Red Hat Display"/>
                <a:cs typeface="Red Hat Display"/>
                <a:sym typeface="Red Hat Display"/>
              </a:rPr>
              <a:t>Table of contents</a:t>
            </a:r>
            <a:endParaRPr sz="3600">
              <a:solidFill>
                <a:schemeClr val="accent1"/>
              </a:solidFill>
              <a:latin typeface="Red Hat Display"/>
              <a:ea typeface="Red Hat Display"/>
              <a:cs typeface="Red Hat Display"/>
              <a:sym typeface="Red Hat Display"/>
            </a:endParaRPr>
          </a:p>
        </p:txBody>
      </p:sp>
      <p:graphicFrame>
        <p:nvGraphicFramePr>
          <p:cNvPr id="479" name="Google Shape;479;p66"/>
          <p:cNvGraphicFramePr/>
          <p:nvPr/>
        </p:nvGraphicFramePr>
        <p:xfrm>
          <a:off x="579025" y="1428750"/>
          <a:ext cx="3000000" cy="3000000"/>
        </p:xfrm>
        <a:graphic>
          <a:graphicData uri="http://schemas.openxmlformats.org/drawingml/2006/table">
            <a:tbl>
              <a:tblPr>
                <a:noFill/>
                <a:tableStyleId>{563B2C2A-B503-40E2-84B4-CE5873583376}</a:tableStyleId>
              </a:tblPr>
              <a:tblGrid>
                <a:gridCol w="3491825"/>
                <a:gridCol w="646975"/>
              </a:tblGrid>
              <a:tr h="381000">
                <a:tc>
                  <a:txBody>
                    <a:bodyPr/>
                    <a:lstStyle/>
                    <a:p>
                      <a:pPr indent="0" lvl="0" marL="0" rtl="0" algn="l">
                        <a:lnSpc>
                          <a:spcPct val="140000"/>
                        </a:lnSpc>
                        <a:spcBef>
                          <a:spcPts val="0"/>
                        </a:spcBef>
                        <a:spcAft>
                          <a:spcPts val="400"/>
                        </a:spcAft>
                        <a:buClr>
                          <a:schemeClr val="dk1"/>
                        </a:buClr>
                        <a:buSzPts val="1100"/>
                        <a:buFont typeface="Arial"/>
                        <a:buNone/>
                      </a:pPr>
                      <a:r>
                        <a:rPr b="1" lang="en" sz="1100" u="sng">
                          <a:solidFill>
                            <a:schemeClr val="hlink"/>
                          </a:solidFill>
                          <a:latin typeface="Red Hat Display"/>
                          <a:ea typeface="Red Hat Display"/>
                          <a:cs typeface="Red Hat Display"/>
                          <a:sym typeface="Red Hat Display"/>
                          <a:hlinkClick action="ppaction://hlinksldjump" r:id="rId4"/>
                        </a:rPr>
                        <a:t>2024 event highlights and attendee demographics</a:t>
                      </a:r>
                      <a:endParaRPr b="1" sz="1100">
                        <a:latin typeface="Red Hat Display"/>
                        <a:ea typeface="Red Hat Display"/>
                        <a:cs typeface="Red Hat Display"/>
                        <a:sym typeface="Red Hat Display"/>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b="1" lang="en" sz="1100">
                          <a:latin typeface="Red Hat Display"/>
                          <a:ea typeface="Red Hat Display"/>
                          <a:cs typeface="Red Hat Display"/>
                          <a:sym typeface="Red Hat Display"/>
                        </a:rPr>
                        <a:t>3</a:t>
                      </a:r>
                      <a:endParaRPr b="1" sz="1100">
                        <a:latin typeface="Red Hat Display"/>
                        <a:ea typeface="Red Hat Display"/>
                        <a:cs typeface="Red Hat Display"/>
                        <a:sym typeface="Red Hat Display"/>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81000">
                <a:tc>
                  <a:txBody>
                    <a:bodyPr/>
                    <a:lstStyle/>
                    <a:p>
                      <a:pPr indent="0" lvl="0" marL="0" rtl="0" algn="l">
                        <a:lnSpc>
                          <a:spcPct val="140000"/>
                        </a:lnSpc>
                        <a:spcBef>
                          <a:spcPts val="0"/>
                        </a:spcBef>
                        <a:spcAft>
                          <a:spcPts val="400"/>
                        </a:spcAft>
                        <a:buClr>
                          <a:schemeClr val="dk1"/>
                        </a:buClr>
                        <a:buSzPts val="1100"/>
                        <a:buFont typeface="Arial"/>
                        <a:buNone/>
                      </a:pPr>
                      <a:r>
                        <a:rPr b="1" lang="en" sz="1100" u="sng">
                          <a:solidFill>
                            <a:schemeClr val="hlink"/>
                          </a:solidFill>
                          <a:latin typeface="Red Hat Display"/>
                          <a:ea typeface="Red Hat Display"/>
                          <a:cs typeface="Red Hat Display"/>
                          <a:sym typeface="Red Hat Display"/>
                          <a:hlinkClick action="ppaction://hlinksldjump" r:id="rId5"/>
                        </a:rPr>
                        <a:t>Thank you to our 2024 sponsors</a:t>
                      </a:r>
                      <a:endParaRPr b="1" sz="1100">
                        <a:latin typeface="Red Hat Display"/>
                        <a:ea typeface="Red Hat Display"/>
                        <a:cs typeface="Red Hat Display"/>
                        <a:sym typeface="Red Hat Display"/>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b="1" lang="en" sz="1100">
                          <a:latin typeface="Red Hat Display"/>
                          <a:ea typeface="Red Hat Display"/>
                          <a:cs typeface="Red Hat Display"/>
                          <a:sym typeface="Red Hat Display"/>
                        </a:rPr>
                        <a:t>5</a:t>
                      </a:r>
                      <a:endParaRPr b="1" sz="1100">
                        <a:latin typeface="Red Hat Display"/>
                        <a:ea typeface="Red Hat Display"/>
                        <a:cs typeface="Red Hat Display"/>
                        <a:sym typeface="Red Hat Display"/>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81000">
                <a:tc>
                  <a:txBody>
                    <a:bodyPr/>
                    <a:lstStyle/>
                    <a:p>
                      <a:pPr indent="0" lvl="0" marL="0" rtl="0" algn="l">
                        <a:lnSpc>
                          <a:spcPct val="140000"/>
                        </a:lnSpc>
                        <a:spcBef>
                          <a:spcPts val="0"/>
                        </a:spcBef>
                        <a:spcAft>
                          <a:spcPts val="400"/>
                        </a:spcAft>
                        <a:buClr>
                          <a:schemeClr val="dk1"/>
                        </a:buClr>
                        <a:buSzPts val="1100"/>
                        <a:buFont typeface="Arial"/>
                        <a:buNone/>
                      </a:pPr>
                      <a:r>
                        <a:rPr b="1" lang="en" sz="1100" u="sng">
                          <a:solidFill>
                            <a:schemeClr val="hlink"/>
                          </a:solidFill>
                          <a:latin typeface="Red Hat Display"/>
                          <a:ea typeface="Red Hat Display"/>
                          <a:cs typeface="Red Hat Display"/>
                          <a:sym typeface="Red Hat Display"/>
                          <a:hlinkClick action="ppaction://hlinksldjump" r:id="rId6"/>
                        </a:rPr>
                        <a:t>2025 event overview</a:t>
                      </a:r>
                      <a:r>
                        <a:rPr b="1" lang="en" sz="1100" u="sng">
                          <a:solidFill>
                            <a:schemeClr val="hlink"/>
                          </a:solidFill>
                          <a:latin typeface="Red Hat Display"/>
                          <a:ea typeface="Red Hat Display"/>
                          <a:cs typeface="Red Hat Display"/>
                          <a:sym typeface="Red Hat Display"/>
                          <a:hlinkClick action="ppaction://hlinksldjump" r:id="rId7"/>
                        </a:rPr>
                        <a:t> (locations and dates)</a:t>
                      </a:r>
                      <a:endParaRPr b="1" sz="1100">
                        <a:latin typeface="Red Hat Display"/>
                        <a:ea typeface="Red Hat Display"/>
                        <a:cs typeface="Red Hat Display"/>
                        <a:sym typeface="Red Hat Display"/>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b="1" lang="en" sz="1100">
                          <a:latin typeface="Red Hat Display"/>
                          <a:ea typeface="Red Hat Display"/>
                          <a:cs typeface="Red Hat Display"/>
                          <a:sym typeface="Red Hat Display"/>
                        </a:rPr>
                        <a:t>8</a:t>
                      </a:r>
                      <a:endParaRPr b="1" sz="1100">
                        <a:latin typeface="Red Hat Display"/>
                        <a:ea typeface="Red Hat Display"/>
                        <a:cs typeface="Red Hat Display"/>
                        <a:sym typeface="Red Hat Display"/>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81000">
                <a:tc>
                  <a:txBody>
                    <a:bodyPr/>
                    <a:lstStyle/>
                    <a:p>
                      <a:pPr indent="0" lvl="0" marL="0" rtl="0" algn="l">
                        <a:lnSpc>
                          <a:spcPct val="140000"/>
                        </a:lnSpc>
                        <a:spcBef>
                          <a:spcPts val="0"/>
                        </a:spcBef>
                        <a:spcAft>
                          <a:spcPts val="400"/>
                        </a:spcAft>
                        <a:buClr>
                          <a:schemeClr val="dk1"/>
                        </a:buClr>
                        <a:buSzPts val="1100"/>
                        <a:buFont typeface="Arial"/>
                        <a:buNone/>
                      </a:pPr>
                      <a:r>
                        <a:rPr b="1" lang="en" sz="1100" u="sng">
                          <a:solidFill>
                            <a:schemeClr val="hlink"/>
                          </a:solidFill>
                          <a:latin typeface="Red Hat Display"/>
                          <a:ea typeface="Red Hat Display"/>
                          <a:cs typeface="Red Hat Display"/>
                          <a:sym typeface="Red Hat Display"/>
                          <a:hlinkClick action="ppaction://hlinksldjump" r:id="rId8"/>
                        </a:rPr>
                        <a:t>Why sponsor?</a:t>
                      </a:r>
                      <a:endParaRPr b="1" sz="1100">
                        <a:latin typeface="Red Hat Display"/>
                        <a:ea typeface="Red Hat Display"/>
                        <a:cs typeface="Red Hat Display"/>
                        <a:sym typeface="Red Hat Display"/>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b="1" lang="en" sz="1100">
                          <a:latin typeface="Red Hat Display"/>
                          <a:ea typeface="Red Hat Display"/>
                          <a:cs typeface="Red Hat Display"/>
                          <a:sym typeface="Red Hat Display"/>
                        </a:rPr>
                        <a:t>9</a:t>
                      </a:r>
                      <a:endParaRPr b="1" sz="1100">
                        <a:latin typeface="Red Hat Display"/>
                        <a:ea typeface="Red Hat Display"/>
                        <a:cs typeface="Red Hat Display"/>
                        <a:sym typeface="Red Hat Display"/>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81000">
                <a:tc>
                  <a:txBody>
                    <a:bodyPr/>
                    <a:lstStyle/>
                    <a:p>
                      <a:pPr indent="0" lvl="0" marL="0" rtl="0" algn="l">
                        <a:lnSpc>
                          <a:spcPct val="140000"/>
                        </a:lnSpc>
                        <a:spcBef>
                          <a:spcPts val="0"/>
                        </a:spcBef>
                        <a:spcAft>
                          <a:spcPts val="400"/>
                        </a:spcAft>
                        <a:buClr>
                          <a:schemeClr val="dk1"/>
                        </a:buClr>
                        <a:buSzPts val="1100"/>
                        <a:buFont typeface="Arial"/>
                        <a:buNone/>
                      </a:pPr>
                      <a:r>
                        <a:rPr b="1" lang="en" sz="1100" u="sng">
                          <a:solidFill>
                            <a:schemeClr val="hlink"/>
                          </a:solidFill>
                          <a:latin typeface="Red Hat Display"/>
                          <a:ea typeface="Red Hat Display"/>
                          <a:cs typeface="Red Hat Display"/>
                          <a:sym typeface="Red Hat Display"/>
                          <a:hlinkClick action="ppaction://hlinksldjump" r:id="rId9"/>
                        </a:rPr>
                        <a:t>Sponsorship packages overview</a:t>
                      </a:r>
                      <a:endParaRPr b="1" sz="1100">
                        <a:latin typeface="Red Hat Display"/>
                        <a:ea typeface="Red Hat Display"/>
                        <a:cs typeface="Red Hat Display"/>
                        <a:sym typeface="Red Hat Display"/>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b="1" lang="en" sz="1100">
                          <a:latin typeface="Red Hat Display"/>
                          <a:ea typeface="Red Hat Display"/>
                          <a:cs typeface="Red Hat Display"/>
                          <a:sym typeface="Red Hat Display"/>
                        </a:rPr>
                        <a:t>10</a:t>
                      </a:r>
                      <a:endParaRPr b="1" sz="1100">
                        <a:latin typeface="Red Hat Display"/>
                        <a:ea typeface="Red Hat Display"/>
                        <a:cs typeface="Red Hat Display"/>
                        <a:sym typeface="Red Hat Display"/>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81000">
                <a:tc>
                  <a:txBody>
                    <a:bodyPr/>
                    <a:lstStyle/>
                    <a:p>
                      <a:pPr indent="0" lvl="0" marL="0" rtl="0" algn="l">
                        <a:spcBef>
                          <a:spcPts val="0"/>
                        </a:spcBef>
                        <a:spcAft>
                          <a:spcPts val="0"/>
                        </a:spcAft>
                        <a:buClr>
                          <a:schemeClr val="dk1"/>
                        </a:buClr>
                        <a:buSzPts val="1100"/>
                        <a:buFont typeface="Arial"/>
                        <a:buNone/>
                      </a:pPr>
                      <a:r>
                        <a:rPr b="1" lang="en" sz="1100" u="sng">
                          <a:solidFill>
                            <a:schemeClr val="hlink"/>
                          </a:solidFill>
                          <a:latin typeface="Red Hat Display"/>
                          <a:ea typeface="Red Hat Display"/>
                          <a:cs typeface="Red Hat Display"/>
                          <a:sym typeface="Red Hat Display"/>
                          <a:hlinkClick action="ppaction://hlinksldjump" r:id="rId10"/>
                        </a:rPr>
                        <a:t>Reserve your sponsorship</a:t>
                      </a:r>
                      <a:endParaRPr b="1" sz="1100">
                        <a:solidFill>
                          <a:schemeClr val="dk1"/>
                        </a:solidFill>
                        <a:latin typeface="Red Hat Display"/>
                        <a:ea typeface="Red Hat Display"/>
                        <a:cs typeface="Red Hat Display"/>
                        <a:sym typeface="Red Hat Display"/>
                      </a:endParaRPr>
                    </a:p>
                    <a:p>
                      <a:pPr indent="0" lvl="0" marL="0" rtl="0" algn="l">
                        <a:spcBef>
                          <a:spcPts val="0"/>
                        </a:spcBef>
                        <a:spcAft>
                          <a:spcPts val="0"/>
                        </a:spcAft>
                        <a:buNone/>
                      </a:pPr>
                      <a:r>
                        <a:t/>
                      </a:r>
                      <a:endParaRPr b="1" sz="1100">
                        <a:latin typeface="Red Hat Display"/>
                        <a:ea typeface="Red Hat Display"/>
                        <a:cs typeface="Red Hat Display"/>
                        <a:sym typeface="Red Hat Display"/>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b="1" lang="en" sz="1100">
                          <a:solidFill>
                            <a:schemeClr val="dk1"/>
                          </a:solidFill>
                          <a:latin typeface="Red Hat Display"/>
                          <a:ea typeface="Red Hat Display"/>
                          <a:cs typeface="Red Hat Display"/>
                          <a:sym typeface="Red Hat Display"/>
                        </a:rPr>
                        <a:t>25</a:t>
                      </a:r>
                      <a:endParaRPr b="1" sz="1100">
                        <a:latin typeface="Red Hat Display"/>
                        <a:ea typeface="Red Hat Display"/>
                        <a:cs typeface="Red Hat Display"/>
                        <a:sym typeface="Red Hat Display"/>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81000">
                <a:tc>
                  <a:txBody>
                    <a:bodyPr/>
                    <a:lstStyle/>
                    <a:p>
                      <a:pPr indent="0" lvl="0" marL="0" rtl="0" algn="l">
                        <a:spcBef>
                          <a:spcPts val="0"/>
                        </a:spcBef>
                        <a:spcAft>
                          <a:spcPts val="0"/>
                        </a:spcAft>
                        <a:buNone/>
                      </a:pPr>
                      <a:r>
                        <a:t/>
                      </a:r>
                      <a:endParaRPr b="1" sz="1100">
                        <a:latin typeface="Red Hat Display"/>
                        <a:ea typeface="Red Hat Display"/>
                        <a:cs typeface="Red Hat Display"/>
                        <a:sym typeface="Red Hat Display"/>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b="1" sz="1100">
                        <a:latin typeface="Red Hat Display"/>
                        <a:ea typeface="Red Hat Display"/>
                        <a:cs typeface="Red Hat Display"/>
                        <a:sym typeface="Red Hat Display"/>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5" name="Shape 775"/>
        <p:cNvGrpSpPr/>
        <p:nvPr/>
      </p:nvGrpSpPr>
      <p:grpSpPr>
        <a:xfrm>
          <a:off x="0" y="0"/>
          <a:ext cx="0" cy="0"/>
          <a:chOff x="0" y="0"/>
          <a:chExt cx="0" cy="0"/>
        </a:xfrm>
      </p:grpSpPr>
      <p:pic>
        <p:nvPicPr>
          <p:cNvPr id="776" name="Google Shape;776;p84" title="lanyard-sponsorship-lanyard-and-badge.png"/>
          <p:cNvPicPr preferRelativeResize="0"/>
          <p:nvPr/>
        </p:nvPicPr>
        <p:blipFill>
          <a:blip r:embed="rId3">
            <a:alphaModFix/>
          </a:blip>
          <a:stretch>
            <a:fillRect/>
          </a:stretch>
        </p:blipFill>
        <p:spPr>
          <a:xfrm>
            <a:off x="5975150" y="0"/>
            <a:ext cx="1679549" cy="3352200"/>
          </a:xfrm>
          <a:prstGeom prst="rect">
            <a:avLst/>
          </a:prstGeom>
          <a:noFill/>
          <a:ln>
            <a:noFill/>
          </a:ln>
        </p:spPr>
      </p:pic>
      <p:sp>
        <p:nvSpPr>
          <p:cNvPr id="777" name="Google Shape;777;p84"/>
          <p:cNvSpPr txBox="1"/>
          <p:nvPr/>
        </p:nvSpPr>
        <p:spPr>
          <a:xfrm>
            <a:off x="4480625" y="1873250"/>
            <a:ext cx="3658800" cy="257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rgbClr val="000000"/>
              </a:buClr>
              <a:buSzPts val="1100"/>
              <a:buFont typeface="Arial"/>
              <a:buNone/>
            </a:pPr>
            <a:r>
              <a:rPr lang="en" sz="2400">
                <a:solidFill>
                  <a:srgbClr val="EE0000"/>
                </a:solidFill>
                <a:latin typeface="Red Hat Text"/>
                <a:ea typeface="Red Hat Text"/>
                <a:cs typeface="Red Hat Text"/>
                <a:sym typeface="Red Hat Text"/>
              </a:rPr>
              <a:t>Lanyard</a:t>
            </a:r>
            <a:br>
              <a:rPr b="1" lang="en" sz="1100">
                <a:solidFill>
                  <a:srgbClr val="000000"/>
                </a:solidFill>
                <a:latin typeface="Red Hat Text"/>
                <a:ea typeface="Red Hat Text"/>
                <a:cs typeface="Red Hat Text"/>
                <a:sym typeface="Red Hat Text"/>
              </a:rPr>
            </a:br>
            <a:r>
              <a:rPr lang="en" sz="1100">
                <a:solidFill>
                  <a:srgbClr val="EE0000"/>
                </a:solidFill>
                <a:latin typeface="Red Hat Display"/>
                <a:ea typeface="Red Hat Display"/>
                <a:cs typeface="Red Hat Display"/>
                <a:sym typeface="Red Hat Display"/>
              </a:rPr>
              <a:t>1</a:t>
            </a:r>
            <a:r>
              <a:rPr lang="en" sz="1100">
                <a:solidFill>
                  <a:srgbClr val="EE0000"/>
                </a:solidFill>
                <a:latin typeface="Red Hat Display"/>
                <a:ea typeface="Red Hat Display"/>
                <a:cs typeface="Red Hat Display"/>
                <a:sym typeface="Red Hat Display"/>
              </a:rPr>
              <a:t> available per location</a:t>
            </a:r>
            <a:endParaRPr sz="1100">
              <a:solidFill>
                <a:srgbClr val="EE0000"/>
              </a:solidFill>
              <a:latin typeface="Red Hat Display"/>
              <a:ea typeface="Red Hat Display"/>
              <a:cs typeface="Red Hat Display"/>
              <a:sym typeface="Red Hat Display"/>
            </a:endParaRPr>
          </a:p>
          <a:p>
            <a:pPr indent="0" lvl="0" marL="0" rtl="0" algn="l">
              <a:lnSpc>
                <a:spcPct val="115000"/>
              </a:lnSpc>
              <a:spcBef>
                <a:spcPts val="600"/>
              </a:spcBef>
              <a:spcAft>
                <a:spcPts val="0"/>
              </a:spcAft>
              <a:buClr>
                <a:srgbClr val="000000"/>
              </a:buClr>
              <a:buSzPts val="1100"/>
              <a:buFont typeface="Arial"/>
              <a:buNone/>
            </a:pPr>
            <a:br>
              <a:rPr lang="en" sz="1100">
                <a:solidFill>
                  <a:srgbClr val="EE0000"/>
                </a:solidFill>
                <a:latin typeface="Red Hat Display"/>
                <a:ea typeface="Red Hat Display"/>
                <a:cs typeface="Red Hat Display"/>
                <a:sym typeface="Red Hat Display"/>
              </a:rPr>
            </a:br>
            <a:r>
              <a:rPr b="1" lang="en" sz="1100">
                <a:solidFill>
                  <a:schemeClr val="lt1"/>
                </a:solidFill>
                <a:highlight>
                  <a:schemeClr val="accent1"/>
                </a:highlight>
                <a:latin typeface="Red Hat Text"/>
                <a:ea typeface="Red Hat Text"/>
                <a:cs typeface="Red Hat Text"/>
                <a:sym typeface="Red Hat Text"/>
              </a:rPr>
              <a:t>Price on application</a:t>
            </a:r>
            <a:endParaRPr b="1" sz="1100">
              <a:solidFill>
                <a:schemeClr val="lt1"/>
              </a:solidFill>
              <a:highlight>
                <a:schemeClr val="accent1"/>
              </a:highlight>
              <a:latin typeface="Red Hat Text"/>
              <a:ea typeface="Red Hat Text"/>
              <a:cs typeface="Red Hat Text"/>
              <a:sym typeface="Red Hat Text"/>
            </a:endParaRPr>
          </a:p>
          <a:p>
            <a:pPr indent="0" lvl="0" marL="0" rtl="0" algn="l">
              <a:lnSpc>
                <a:spcPct val="115000"/>
              </a:lnSpc>
              <a:spcBef>
                <a:spcPts val="600"/>
              </a:spcBef>
              <a:spcAft>
                <a:spcPts val="0"/>
              </a:spcAft>
              <a:buClr>
                <a:srgbClr val="000000"/>
              </a:buClr>
              <a:buSzPts val="1100"/>
              <a:buFont typeface="Arial"/>
              <a:buNone/>
            </a:pPr>
            <a:r>
              <a:rPr b="1" lang="en" sz="1100">
                <a:solidFill>
                  <a:srgbClr val="FFFFFF"/>
                </a:solidFill>
                <a:highlight>
                  <a:srgbClr val="9900FF"/>
                </a:highlight>
                <a:latin typeface="Red Hat Text"/>
                <a:ea typeface="Red Hat Text"/>
                <a:cs typeface="Red Hat Text"/>
                <a:sym typeface="Red Hat Text"/>
              </a:rPr>
              <a:t> </a:t>
            </a:r>
            <a:endParaRPr b="1" sz="1100">
              <a:solidFill>
                <a:srgbClr val="FFFFFF"/>
              </a:solidFill>
              <a:latin typeface="Red Hat Text"/>
              <a:ea typeface="Red Hat Text"/>
              <a:cs typeface="Red Hat Text"/>
              <a:sym typeface="Red Hat Text"/>
            </a:endParaRPr>
          </a:p>
          <a:p>
            <a:pPr indent="0" lvl="0" marL="0" rtl="0" algn="l">
              <a:lnSpc>
                <a:spcPct val="115000"/>
              </a:lnSpc>
              <a:spcBef>
                <a:spcPts val="600"/>
              </a:spcBef>
              <a:spcAft>
                <a:spcPts val="0"/>
              </a:spcAft>
              <a:buClr>
                <a:srgbClr val="000000"/>
              </a:buClr>
              <a:buSzPts val="1100"/>
              <a:buFont typeface="Arial"/>
              <a:buNone/>
            </a:pPr>
            <a:r>
              <a:rPr b="1" lang="en" sz="1100">
                <a:solidFill>
                  <a:srgbClr val="000000"/>
                </a:solidFill>
                <a:latin typeface="Red Hat Text"/>
                <a:ea typeface="Red Hat Text"/>
                <a:cs typeface="Red Hat Text"/>
                <a:sym typeface="Red Hat Text"/>
              </a:rPr>
              <a:t>Sponsorship includes:</a:t>
            </a:r>
            <a:endParaRPr sz="1100">
              <a:solidFill>
                <a:srgbClr val="000000"/>
              </a:solidFill>
              <a:latin typeface="Red Hat Text"/>
              <a:ea typeface="Red Hat Text"/>
              <a:cs typeface="Red Hat Text"/>
              <a:sym typeface="Red Hat Text"/>
            </a:endParaRPr>
          </a:p>
          <a:p>
            <a:pPr indent="-298450" lvl="0" marL="457200" rtl="0" algn="l">
              <a:lnSpc>
                <a:spcPct val="115000"/>
              </a:lnSpc>
              <a:spcBef>
                <a:spcPts val="0"/>
              </a:spcBef>
              <a:spcAft>
                <a:spcPts val="0"/>
              </a:spcAft>
              <a:buClr>
                <a:srgbClr val="000000"/>
              </a:buClr>
              <a:buSzPts val="1100"/>
              <a:buFont typeface="Red Hat Text"/>
              <a:buChar char="●"/>
            </a:pPr>
            <a:r>
              <a:rPr lang="en" sz="1100">
                <a:latin typeface="Red Hat Text"/>
                <a:ea typeface="Red Hat Text"/>
                <a:cs typeface="Red Hat Text"/>
                <a:sym typeface="Red Hat Text"/>
              </a:rPr>
              <a:t>Co-branded lanyard </a:t>
            </a:r>
            <a:br>
              <a:rPr lang="en" sz="1100">
                <a:latin typeface="Red Hat Text"/>
                <a:ea typeface="Red Hat Text"/>
                <a:cs typeface="Red Hat Text"/>
                <a:sym typeface="Red Hat Text"/>
              </a:rPr>
            </a:br>
            <a:r>
              <a:rPr lang="en" sz="1100">
                <a:latin typeface="Red Hat Text"/>
                <a:ea typeface="Red Hat Text"/>
                <a:cs typeface="Red Hat Text"/>
                <a:sym typeface="Red Hat Text"/>
              </a:rPr>
              <a:t>(each attendee will receive at point of registration)</a:t>
            </a:r>
            <a:endParaRPr sz="1100">
              <a:latin typeface="Red Hat Text"/>
              <a:ea typeface="Red Hat Text"/>
              <a:cs typeface="Red Hat Text"/>
              <a:sym typeface="Red Hat Text"/>
            </a:endParaRPr>
          </a:p>
          <a:p>
            <a:pPr indent="-298450" lvl="0" marL="457200" rtl="0" algn="l">
              <a:lnSpc>
                <a:spcPct val="115000"/>
              </a:lnSpc>
              <a:spcBef>
                <a:spcPts val="0"/>
              </a:spcBef>
              <a:spcAft>
                <a:spcPts val="0"/>
              </a:spcAft>
              <a:buClr>
                <a:srgbClr val="000000"/>
              </a:buClr>
              <a:buSzPts val="1100"/>
              <a:buFont typeface="Red Hat Text"/>
              <a:buChar char="●"/>
            </a:pPr>
            <a:r>
              <a:rPr lang="en" sz="1100">
                <a:solidFill>
                  <a:schemeClr val="dk1"/>
                </a:solidFill>
                <a:latin typeface="Red Hat Text"/>
                <a:ea typeface="Red Hat Text"/>
                <a:cs typeface="Red Hat Text"/>
                <a:sym typeface="Red Hat Text"/>
              </a:rPr>
              <a:t>Logo on event page</a:t>
            </a:r>
            <a:endParaRPr sz="1100">
              <a:latin typeface="Red Hat Text"/>
              <a:ea typeface="Red Hat Text"/>
              <a:cs typeface="Red Hat Text"/>
              <a:sym typeface="Red Hat Text"/>
            </a:endParaRPr>
          </a:p>
          <a:p>
            <a:pPr indent="-298450" lvl="0" marL="457200" rtl="0" algn="l">
              <a:lnSpc>
                <a:spcPct val="115000"/>
              </a:lnSpc>
              <a:spcBef>
                <a:spcPts val="0"/>
              </a:spcBef>
              <a:spcAft>
                <a:spcPts val="0"/>
              </a:spcAft>
              <a:buClr>
                <a:srgbClr val="000000"/>
              </a:buClr>
              <a:buSzPts val="1100"/>
              <a:buFont typeface="Red Hat Text"/>
              <a:buChar char="●"/>
            </a:pPr>
            <a:r>
              <a:rPr lang="en" sz="1100">
                <a:latin typeface="Red Hat Text"/>
                <a:ea typeface="Red Hat Text"/>
                <a:cs typeface="Red Hat Text"/>
                <a:sym typeface="Red Hat Text"/>
              </a:rPr>
              <a:t>2 delegate passes </a:t>
            </a:r>
            <a:endParaRPr sz="1100">
              <a:latin typeface="Red Hat Text"/>
              <a:ea typeface="Red Hat Text"/>
              <a:cs typeface="Red Hat Text"/>
              <a:sym typeface="Red Hat Text"/>
            </a:endParaRPr>
          </a:p>
          <a:p>
            <a:pPr indent="0" lvl="0" marL="0" marR="0" rtl="0" algn="l">
              <a:lnSpc>
                <a:spcPct val="115000"/>
              </a:lnSpc>
              <a:spcBef>
                <a:spcPts val="0"/>
              </a:spcBef>
              <a:spcAft>
                <a:spcPts val="600"/>
              </a:spcAft>
              <a:buNone/>
            </a:pPr>
            <a:r>
              <a:t/>
            </a:r>
            <a:endParaRPr sz="1100">
              <a:solidFill>
                <a:srgbClr val="000000"/>
              </a:solidFill>
              <a:latin typeface="Red Hat Text"/>
              <a:ea typeface="Red Hat Text"/>
              <a:cs typeface="Red Hat Text"/>
              <a:sym typeface="Red Hat Text"/>
            </a:endParaRPr>
          </a:p>
        </p:txBody>
      </p:sp>
      <p:pic>
        <p:nvPicPr>
          <p:cNvPr id="778" name="Google Shape;778;p84" title="Screenshot 2025-04-11 at 11.27.14 AM.png"/>
          <p:cNvPicPr preferRelativeResize="0"/>
          <p:nvPr/>
        </p:nvPicPr>
        <p:blipFill>
          <a:blip r:embed="rId4">
            <a:alphaModFix/>
          </a:blip>
          <a:stretch>
            <a:fillRect/>
          </a:stretch>
        </p:blipFill>
        <p:spPr>
          <a:xfrm>
            <a:off x="2716225" y="2242025"/>
            <a:ext cx="1407799" cy="2189900"/>
          </a:xfrm>
          <a:prstGeom prst="rect">
            <a:avLst/>
          </a:prstGeom>
          <a:noFill/>
          <a:ln>
            <a:noFill/>
          </a:ln>
        </p:spPr>
      </p:pic>
      <p:sp>
        <p:nvSpPr>
          <p:cNvPr id="779" name="Google Shape;779;p84"/>
          <p:cNvSpPr txBox="1"/>
          <p:nvPr/>
        </p:nvSpPr>
        <p:spPr>
          <a:xfrm>
            <a:off x="724400" y="778800"/>
            <a:ext cx="2561400" cy="257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rgbClr val="000000"/>
              </a:buClr>
              <a:buSzPts val="1100"/>
              <a:buFont typeface="Arial"/>
              <a:buNone/>
            </a:pPr>
            <a:r>
              <a:rPr lang="en" sz="2400">
                <a:solidFill>
                  <a:srgbClr val="EE0000"/>
                </a:solidFill>
                <a:latin typeface="Red Hat Text"/>
                <a:ea typeface="Red Hat Text"/>
                <a:cs typeface="Red Hat Text"/>
                <a:sym typeface="Red Hat Text"/>
              </a:rPr>
              <a:t>Tote bag sponsor</a:t>
            </a:r>
            <a:br>
              <a:rPr b="1" lang="en" sz="1100">
                <a:solidFill>
                  <a:srgbClr val="000000"/>
                </a:solidFill>
                <a:latin typeface="Red Hat Text"/>
                <a:ea typeface="Red Hat Text"/>
                <a:cs typeface="Red Hat Text"/>
                <a:sym typeface="Red Hat Text"/>
              </a:rPr>
            </a:br>
            <a:r>
              <a:rPr lang="en" sz="1100">
                <a:solidFill>
                  <a:srgbClr val="EE0000"/>
                </a:solidFill>
                <a:latin typeface="Red Hat Display"/>
                <a:ea typeface="Red Hat Display"/>
                <a:cs typeface="Red Hat Display"/>
                <a:sym typeface="Red Hat Display"/>
              </a:rPr>
              <a:t>1</a:t>
            </a:r>
            <a:r>
              <a:rPr lang="en" sz="1100">
                <a:solidFill>
                  <a:srgbClr val="EE0000"/>
                </a:solidFill>
                <a:latin typeface="Red Hat Display"/>
                <a:ea typeface="Red Hat Display"/>
                <a:cs typeface="Red Hat Display"/>
                <a:sym typeface="Red Hat Display"/>
              </a:rPr>
              <a:t> available per location</a:t>
            </a:r>
            <a:br>
              <a:rPr lang="en" sz="1100">
                <a:solidFill>
                  <a:srgbClr val="EE0000"/>
                </a:solidFill>
                <a:latin typeface="Red Hat Display"/>
                <a:ea typeface="Red Hat Display"/>
                <a:cs typeface="Red Hat Display"/>
                <a:sym typeface="Red Hat Display"/>
              </a:rPr>
            </a:br>
            <a:endParaRPr b="1" sz="1100">
              <a:solidFill>
                <a:srgbClr val="EE0000"/>
              </a:solidFill>
              <a:latin typeface="Red Hat Display"/>
              <a:ea typeface="Red Hat Display"/>
              <a:cs typeface="Red Hat Display"/>
              <a:sym typeface="Red Hat Display"/>
            </a:endParaRPr>
          </a:p>
          <a:p>
            <a:pPr indent="0" lvl="0" marL="0" rtl="0" algn="l">
              <a:lnSpc>
                <a:spcPct val="115000"/>
              </a:lnSpc>
              <a:spcBef>
                <a:spcPts val="600"/>
              </a:spcBef>
              <a:spcAft>
                <a:spcPts val="0"/>
              </a:spcAft>
              <a:buClr>
                <a:schemeClr val="dk1"/>
              </a:buClr>
              <a:buSzPts val="1100"/>
              <a:buFont typeface="Arial"/>
              <a:buNone/>
            </a:pPr>
            <a:r>
              <a:rPr b="1" lang="en" sz="1100">
                <a:solidFill>
                  <a:schemeClr val="lt1"/>
                </a:solidFill>
                <a:highlight>
                  <a:schemeClr val="accent1"/>
                </a:highlight>
                <a:latin typeface="Red Hat Text"/>
                <a:ea typeface="Red Hat Text"/>
                <a:cs typeface="Red Hat Text"/>
                <a:sym typeface="Red Hat Text"/>
              </a:rPr>
              <a:t>Price on application</a:t>
            </a:r>
            <a:endParaRPr b="1" sz="1100">
              <a:solidFill>
                <a:schemeClr val="lt1"/>
              </a:solidFill>
              <a:highlight>
                <a:schemeClr val="accent1"/>
              </a:highlight>
              <a:latin typeface="Red Hat Text"/>
              <a:ea typeface="Red Hat Text"/>
              <a:cs typeface="Red Hat Text"/>
              <a:sym typeface="Red Hat Text"/>
            </a:endParaRPr>
          </a:p>
          <a:p>
            <a:pPr indent="0" lvl="0" marL="0" rtl="0" algn="l">
              <a:lnSpc>
                <a:spcPct val="115000"/>
              </a:lnSpc>
              <a:spcBef>
                <a:spcPts val="0"/>
              </a:spcBef>
              <a:spcAft>
                <a:spcPts val="0"/>
              </a:spcAft>
              <a:buClr>
                <a:srgbClr val="000000"/>
              </a:buClr>
              <a:buSzPts val="1100"/>
              <a:buFont typeface="Arial"/>
              <a:buNone/>
            </a:pPr>
            <a:r>
              <a:rPr b="1" lang="en" sz="1100">
                <a:solidFill>
                  <a:srgbClr val="000000"/>
                </a:solidFill>
                <a:latin typeface="Red Hat Text"/>
                <a:ea typeface="Red Hat Text"/>
                <a:cs typeface="Red Hat Text"/>
                <a:sym typeface="Red Hat Text"/>
              </a:rPr>
              <a:t> </a:t>
            </a:r>
            <a:r>
              <a:rPr b="1" lang="en" sz="1100">
                <a:solidFill>
                  <a:srgbClr val="FFFFFF"/>
                </a:solidFill>
                <a:highlight>
                  <a:srgbClr val="9900FF"/>
                </a:highlight>
                <a:latin typeface="Red Hat Text"/>
                <a:ea typeface="Red Hat Text"/>
                <a:cs typeface="Red Hat Text"/>
                <a:sym typeface="Red Hat Text"/>
              </a:rPr>
              <a:t> </a:t>
            </a:r>
            <a:endParaRPr b="1" sz="1100">
              <a:solidFill>
                <a:srgbClr val="FFFFFF"/>
              </a:solidFill>
              <a:latin typeface="Red Hat Text"/>
              <a:ea typeface="Red Hat Text"/>
              <a:cs typeface="Red Hat Text"/>
              <a:sym typeface="Red Hat Text"/>
            </a:endParaRPr>
          </a:p>
          <a:p>
            <a:pPr indent="0" lvl="0" marL="0" rtl="0" algn="l">
              <a:lnSpc>
                <a:spcPct val="115000"/>
              </a:lnSpc>
              <a:spcBef>
                <a:spcPts val="0"/>
              </a:spcBef>
              <a:spcAft>
                <a:spcPts val="0"/>
              </a:spcAft>
              <a:buClr>
                <a:srgbClr val="000000"/>
              </a:buClr>
              <a:buSzPts val="1100"/>
              <a:buFont typeface="Arial"/>
              <a:buNone/>
            </a:pPr>
            <a:r>
              <a:rPr b="1" lang="en" sz="1100">
                <a:solidFill>
                  <a:srgbClr val="000000"/>
                </a:solidFill>
                <a:latin typeface="Red Hat Text"/>
                <a:ea typeface="Red Hat Text"/>
                <a:cs typeface="Red Hat Text"/>
                <a:sym typeface="Red Hat Text"/>
              </a:rPr>
              <a:t>Sponsorship includes:</a:t>
            </a:r>
            <a:endParaRPr sz="1100">
              <a:solidFill>
                <a:srgbClr val="000000"/>
              </a:solidFill>
              <a:latin typeface="Red Hat Text"/>
              <a:ea typeface="Red Hat Text"/>
              <a:cs typeface="Red Hat Text"/>
              <a:sym typeface="Red Hat Text"/>
            </a:endParaRPr>
          </a:p>
          <a:p>
            <a:pPr indent="-298450" lvl="0" marL="457200" rtl="0" algn="l">
              <a:lnSpc>
                <a:spcPct val="115000"/>
              </a:lnSpc>
              <a:spcBef>
                <a:spcPts val="0"/>
              </a:spcBef>
              <a:spcAft>
                <a:spcPts val="0"/>
              </a:spcAft>
              <a:buClr>
                <a:srgbClr val="000000"/>
              </a:buClr>
              <a:buSzPts val="1100"/>
              <a:buFont typeface="Red Hat Text"/>
              <a:buChar char="●"/>
            </a:pPr>
            <a:r>
              <a:rPr lang="en" sz="1100">
                <a:latin typeface="Red Hat Text"/>
                <a:ea typeface="Red Hat Text"/>
                <a:cs typeface="Red Hat Text"/>
                <a:sym typeface="Red Hat Text"/>
              </a:rPr>
              <a:t>To be given out to attendees at </a:t>
            </a:r>
            <a:r>
              <a:rPr lang="en" sz="1100">
                <a:latin typeface="Red Hat Text"/>
                <a:ea typeface="Red Hat Text"/>
                <a:cs typeface="Red Hat Text"/>
                <a:sym typeface="Red Hat Text"/>
              </a:rPr>
              <a:t>registration</a:t>
            </a:r>
            <a:endParaRPr sz="1100">
              <a:latin typeface="Red Hat Text"/>
              <a:ea typeface="Red Hat Text"/>
              <a:cs typeface="Red Hat Text"/>
              <a:sym typeface="Red Hat Text"/>
            </a:endParaRPr>
          </a:p>
          <a:p>
            <a:pPr indent="-298450" lvl="0" marL="457200" rtl="0" algn="l">
              <a:lnSpc>
                <a:spcPct val="115000"/>
              </a:lnSpc>
              <a:spcBef>
                <a:spcPts val="0"/>
              </a:spcBef>
              <a:spcAft>
                <a:spcPts val="0"/>
              </a:spcAft>
              <a:buClr>
                <a:srgbClr val="000000"/>
              </a:buClr>
              <a:buSzPts val="1100"/>
              <a:buFont typeface="Red Hat Text"/>
              <a:buChar char="●"/>
            </a:pPr>
            <a:r>
              <a:rPr lang="en" sz="1100">
                <a:latin typeface="Red Hat Text"/>
                <a:ea typeface="Red Hat Text"/>
                <a:cs typeface="Red Hat Text"/>
                <a:sym typeface="Red Hat Text"/>
              </a:rPr>
              <a:t>Bag supplied by sponsor with your choice of design/logo</a:t>
            </a:r>
            <a:endParaRPr sz="1100">
              <a:latin typeface="Red Hat Text"/>
              <a:ea typeface="Red Hat Text"/>
              <a:cs typeface="Red Hat Text"/>
              <a:sym typeface="Red Hat Text"/>
            </a:endParaRPr>
          </a:p>
          <a:p>
            <a:pPr indent="-298450" lvl="0" marL="457200" rtl="0" algn="l">
              <a:lnSpc>
                <a:spcPct val="115000"/>
              </a:lnSpc>
              <a:spcBef>
                <a:spcPts val="0"/>
              </a:spcBef>
              <a:spcAft>
                <a:spcPts val="0"/>
              </a:spcAft>
              <a:buClr>
                <a:srgbClr val="000000"/>
              </a:buClr>
              <a:buSzPts val="1100"/>
              <a:buFont typeface="Red Hat Text"/>
              <a:buChar char="●"/>
            </a:pPr>
            <a:r>
              <a:rPr lang="en" sz="1100">
                <a:solidFill>
                  <a:schemeClr val="dk1"/>
                </a:solidFill>
                <a:latin typeface="Red Hat Text"/>
                <a:ea typeface="Red Hat Text"/>
                <a:cs typeface="Red Hat Text"/>
                <a:sym typeface="Red Hat Text"/>
              </a:rPr>
              <a:t>Logo on event page</a:t>
            </a:r>
            <a:endParaRPr sz="1100">
              <a:latin typeface="Red Hat Text"/>
              <a:ea typeface="Red Hat Text"/>
              <a:cs typeface="Red Hat Text"/>
              <a:sym typeface="Red Hat Text"/>
            </a:endParaRPr>
          </a:p>
          <a:p>
            <a:pPr indent="-298450" lvl="0" marL="457200" rtl="0" algn="l">
              <a:lnSpc>
                <a:spcPct val="115000"/>
              </a:lnSpc>
              <a:spcBef>
                <a:spcPts val="0"/>
              </a:spcBef>
              <a:spcAft>
                <a:spcPts val="0"/>
              </a:spcAft>
              <a:buClr>
                <a:srgbClr val="000000"/>
              </a:buClr>
              <a:buSzPts val="1100"/>
              <a:buFont typeface="Red Hat Text"/>
              <a:buChar char="●"/>
            </a:pPr>
            <a:r>
              <a:rPr lang="en" sz="1100">
                <a:latin typeface="Red Hat Text"/>
                <a:ea typeface="Red Hat Text"/>
                <a:cs typeface="Red Hat Text"/>
                <a:sym typeface="Red Hat Text"/>
              </a:rPr>
              <a:t>2 delegate passes</a:t>
            </a:r>
            <a:endParaRPr sz="1100">
              <a:latin typeface="Red Hat Text"/>
              <a:ea typeface="Red Hat Text"/>
              <a:cs typeface="Red Hat Text"/>
              <a:sym typeface="Red Hat Text"/>
            </a:endParaRPr>
          </a:p>
          <a:p>
            <a:pPr indent="0" lvl="0" marL="0" marR="0" rtl="0" algn="l">
              <a:lnSpc>
                <a:spcPct val="115000"/>
              </a:lnSpc>
              <a:spcBef>
                <a:spcPts val="0"/>
              </a:spcBef>
              <a:spcAft>
                <a:spcPts val="600"/>
              </a:spcAft>
              <a:buNone/>
            </a:pPr>
            <a:r>
              <a:t/>
            </a:r>
            <a:endParaRPr sz="1100">
              <a:solidFill>
                <a:srgbClr val="000000"/>
              </a:solidFill>
              <a:latin typeface="Red Hat Text"/>
              <a:ea typeface="Red Hat Text"/>
              <a:cs typeface="Red Hat Text"/>
              <a:sym typeface="Red Hat Text"/>
            </a:endParaRPr>
          </a:p>
        </p:txBody>
      </p:sp>
      <p:sp>
        <p:nvSpPr>
          <p:cNvPr id="780" name="Google Shape;780;p84"/>
          <p:cNvSpPr txBox="1"/>
          <p:nvPr/>
        </p:nvSpPr>
        <p:spPr>
          <a:xfrm>
            <a:off x="2650150" y="4580075"/>
            <a:ext cx="4346700" cy="28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1D0C35"/>
                </a:solidFill>
                <a:latin typeface="Red Hat Text"/>
                <a:ea typeface="Red Hat Text"/>
                <a:cs typeface="Red Hat Text"/>
                <a:sym typeface="Red Hat Text"/>
              </a:rPr>
              <a:t>Please note availability depends on the location</a:t>
            </a:r>
            <a:endParaRPr sz="1200">
              <a:solidFill>
                <a:srgbClr val="1D0C35"/>
              </a:solidFill>
              <a:latin typeface="Red Hat Text"/>
              <a:ea typeface="Red Hat Text"/>
              <a:cs typeface="Red Hat Text"/>
              <a:sym typeface="Red Hat Tex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4" name="Shape 784"/>
        <p:cNvGrpSpPr/>
        <p:nvPr/>
      </p:nvGrpSpPr>
      <p:grpSpPr>
        <a:xfrm>
          <a:off x="0" y="0"/>
          <a:ext cx="0" cy="0"/>
          <a:chOff x="0" y="0"/>
          <a:chExt cx="0" cy="0"/>
        </a:xfrm>
      </p:grpSpPr>
      <p:pic>
        <p:nvPicPr>
          <p:cNvPr id="785" name="Google Shape;785;p85" title="barista-sponsorship-coffee-cup-2.png"/>
          <p:cNvPicPr preferRelativeResize="0"/>
          <p:nvPr/>
        </p:nvPicPr>
        <p:blipFill>
          <a:blip r:embed="rId3">
            <a:alphaModFix/>
          </a:blip>
          <a:stretch>
            <a:fillRect/>
          </a:stretch>
        </p:blipFill>
        <p:spPr>
          <a:xfrm>
            <a:off x="3688530" y="683800"/>
            <a:ext cx="2220925" cy="2040850"/>
          </a:xfrm>
          <a:prstGeom prst="rect">
            <a:avLst/>
          </a:prstGeom>
          <a:noFill/>
          <a:ln>
            <a:noFill/>
          </a:ln>
        </p:spPr>
      </p:pic>
      <p:sp>
        <p:nvSpPr>
          <p:cNvPr id="786" name="Google Shape;786;p85"/>
          <p:cNvSpPr txBox="1"/>
          <p:nvPr/>
        </p:nvSpPr>
        <p:spPr>
          <a:xfrm>
            <a:off x="858700" y="778800"/>
            <a:ext cx="2561400" cy="257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rgbClr val="000000"/>
              </a:buClr>
              <a:buSzPts val="1100"/>
              <a:buFont typeface="Arial"/>
              <a:buNone/>
            </a:pPr>
            <a:r>
              <a:rPr lang="en" sz="2400">
                <a:solidFill>
                  <a:srgbClr val="EE0000"/>
                </a:solidFill>
                <a:latin typeface="Red Hat Text"/>
                <a:ea typeface="Red Hat Text"/>
                <a:cs typeface="Red Hat Text"/>
                <a:sym typeface="Red Hat Text"/>
              </a:rPr>
              <a:t>Smoothie bar</a:t>
            </a:r>
            <a:br>
              <a:rPr b="1" lang="en" sz="1100">
                <a:solidFill>
                  <a:srgbClr val="000000"/>
                </a:solidFill>
                <a:latin typeface="Red Hat Text"/>
                <a:ea typeface="Red Hat Text"/>
                <a:cs typeface="Red Hat Text"/>
                <a:sym typeface="Red Hat Text"/>
              </a:rPr>
            </a:br>
            <a:endParaRPr b="1" sz="1100">
              <a:solidFill>
                <a:srgbClr val="EE0000"/>
              </a:solidFill>
              <a:latin typeface="Red Hat Display"/>
              <a:ea typeface="Red Hat Display"/>
              <a:cs typeface="Red Hat Display"/>
              <a:sym typeface="Red Hat Display"/>
            </a:endParaRPr>
          </a:p>
          <a:p>
            <a:pPr indent="0" lvl="0" marL="0" rtl="0" algn="l">
              <a:lnSpc>
                <a:spcPct val="115000"/>
              </a:lnSpc>
              <a:spcBef>
                <a:spcPts val="600"/>
              </a:spcBef>
              <a:spcAft>
                <a:spcPts val="0"/>
              </a:spcAft>
              <a:buClr>
                <a:srgbClr val="000000"/>
              </a:buClr>
              <a:buSzPts val="1100"/>
              <a:buFont typeface="Arial"/>
              <a:buNone/>
            </a:pPr>
            <a:r>
              <a:t/>
            </a:r>
            <a:endParaRPr b="1" sz="1100">
              <a:latin typeface="Red Hat Text"/>
              <a:ea typeface="Red Hat Text"/>
              <a:cs typeface="Red Hat Text"/>
              <a:sym typeface="Red Hat Text"/>
            </a:endParaRPr>
          </a:p>
          <a:p>
            <a:pPr indent="0" lvl="0" marL="0" rtl="0" algn="l">
              <a:lnSpc>
                <a:spcPct val="115000"/>
              </a:lnSpc>
              <a:spcBef>
                <a:spcPts val="0"/>
              </a:spcBef>
              <a:spcAft>
                <a:spcPts val="0"/>
              </a:spcAft>
              <a:buClr>
                <a:schemeClr val="dk1"/>
              </a:buClr>
              <a:buSzPts val="1100"/>
              <a:buFont typeface="Arial"/>
              <a:buNone/>
            </a:pPr>
            <a:r>
              <a:rPr b="1" lang="en" sz="1100">
                <a:solidFill>
                  <a:schemeClr val="lt1"/>
                </a:solidFill>
                <a:highlight>
                  <a:schemeClr val="accent1"/>
                </a:highlight>
                <a:latin typeface="Red Hat Text"/>
                <a:ea typeface="Red Hat Text"/>
                <a:cs typeface="Red Hat Text"/>
                <a:sym typeface="Red Hat Text"/>
              </a:rPr>
              <a:t>Price on application</a:t>
            </a:r>
            <a:endParaRPr b="1" sz="1100">
              <a:solidFill>
                <a:schemeClr val="lt1"/>
              </a:solidFill>
              <a:highlight>
                <a:schemeClr val="accent1"/>
              </a:highlight>
              <a:latin typeface="Red Hat Text"/>
              <a:ea typeface="Red Hat Text"/>
              <a:cs typeface="Red Hat Text"/>
              <a:sym typeface="Red Hat Text"/>
            </a:endParaRPr>
          </a:p>
          <a:p>
            <a:pPr indent="0" lvl="0" marL="0" rtl="0" algn="l">
              <a:lnSpc>
                <a:spcPct val="115000"/>
              </a:lnSpc>
              <a:spcBef>
                <a:spcPts val="0"/>
              </a:spcBef>
              <a:spcAft>
                <a:spcPts val="0"/>
              </a:spcAft>
              <a:buClr>
                <a:srgbClr val="000000"/>
              </a:buClr>
              <a:buSzPts val="1100"/>
              <a:buFont typeface="Arial"/>
              <a:buNone/>
            </a:pPr>
            <a:r>
              <a:t/>
            </a:r>
            <a:endParaRPr b="1" sz="1100">
              <a:latin typeface="Red Hat Text"/>
              <a:ea typeface="Red Hat Text"/>
              <a:cs typeface="Red Hat Text"/>
              <a:sym typeface="Red Hat Text"/>
            </a:endParaRPr>
          </a:p>
          <a:p>
            <a:pPr indent="0" lvl="0" marL="0" rtl="0" algn="l">
              <a:lnSpc>
                <a:spcPct val="115000"/>
              </a:lnSpc>
              <a:spcBef>
                <a:spcPts val="0"/>
              </a:spcBef>
              <a:spcAft>
                <a:spcPts val="0"/>
              </a:spcAft>
              <a:buClr>
                <a:srgbClr val="000000"/>
              </a:buClr>
              <a:buSzPts val="1100"/>
              <a:buFont typeface="Arial"/>
              <a:buNone/>
            </a:pPr>
            <a:r>
              <a:rPr b="1" lang="en" sz="1100">
                <a:solidFill>
                  <a:srgbClr val="000000"/>
                </a:solidFill>
                <a:latin typeface="Red Hat Text"/>
                <a:ea typeface="Red Hat Text"/>
                <a:cs typeface="Red Hat Text"/>
                <a:sym typeface="Red Hat Text"/>
              </a:rPr>
              <a:t>Sponsorship includes</a:t>
            </a:r>
            <a:r>
              <a:rPr b="1" lang="en" sz="1100">
                <a:latin typeface="Red Hat Text"/>
                <a:ea typeface="Red Hat Text"/>
                <a:cs typeface="Red Hat Text"/>
                <a:sym typeface="Red Hat Text"/>
              </a:rPr>
              <a:t>:</a:t>
            </a:r>
            <a:endParaRPr sz="1100">
              <a:solidFill>
                <a:srgbClr val="000000"/>
              </a:solidFill>
              <a:latin typeface="Red Hat Text"/>
              <a:ea typeface="Red Hat Text"/>
              <a:cs typeface="Red Hat Text"/>
              <a:sym typeface="Red Hat Text"/>
            </a:endParaRPr>
          </a:p>
          <a:p>
            <a:pPr indent="-298450" lvl="0" marL="457200" rtl="0" algn="l">
              <a:lnSpc>
                <a:spcPct val="115000"/>
              </a:lnSpc>
              <a:spcBef>
                <a:spcPts val="0"/>
              </a:spcBef>
              <a:spcAft>
                <a:spcPts val="0"/>
              </a:spcAft>
              <a:buClr>
                <a:srgbClr val="000000"/>
              </a:buClr>
              <a:buSzPts val="1100"/>
              <a:buFont typeface="Red Hat Text"/>
              <a:buChar char="●"/>
            </a:pPr>
            <a:r>
              <a:rPr lang="en" sz="1100">
                <a:latin typeface="Red Hat Text"/>
                <a:ea typeface="Red Hat Text"/>
                <a:cs typeface="Red Hat Text"/>
                <a:sym typeface="Red Hat Text"/>
              </a:rPr>
              <a:t>Logo branding on the Smoothie station during the event </a:t>
            </a:r>
            <a:endParaRPr sz="1100">
              <a:latin typeface="Red Hat Text"/>
              <a:ea typeface="Red Hat Text"/>
              <a:cs typeface="Red Hat Text"/>
              <a:sym typeface="Red Hat Text"/>
            </a:endParaRPr>
          </a:p>
          <a:p>
            <a:pPr indent="-298450" lvl="0" marL="457200" rtl="0" algn="l">
              <a:lnSpc>
                <a:spcPct val="115000"/>
              </a:lnSpc>
              <a:spcBef>
                <a:spcPts val="0"/>
              </a:spcBef>
              <a:spcAft>
                <a:spcPts val="0"/>
              </a:spcAft>
              <a:buClr>
                <a:srgbClr val="000000"/>
              </a:buClr>
              <a:buSzPts val="1100"/>
              <a:buFont typeface="Red Hat Text"/>
              <a:buChar char="●"/>
            </a:pPr>
            <a:r>
              <a:rPr lang="en" sz="1100">
                <a:latin typeface="Red Hat Text"/>
                <a:ea typeface="Red Hat Text"/>
                <a:cs typeface="Red Hat Text"/>
                <a:sym typeface="Red Hat Text"/>
              </a:rPr>
              <a:t>Logo on the drinks menu </a:t>
            </a:r>
            <a:endParaRPr sz="1100">
              <a:latin typeface="Red Hat Text"/>
              <a:ea typeface="Red Hat Text"/>
              <a:cs typeface="Red Hat Text"/>
              <a:sym typeface="Red Hat Text"/>
            </a:endParaRPr>
          </a:p>
          <a:p>
            <a:pPr indent="-298450" lvl="0" marL="457200" rtl="0" algn="l">
              <a:lnSpc>
                <a:spcPct val="115000"/>
              </a:lnSpc>
              <a:spcBef>
                <a:spcPts val="0"/>
              </a:spcBef>
              <a:spcAft>
                <a:spcPts val="0"/>
              </a:spcAft>
              <a:buClr>
                <a:srgbClr val="000000"/>
              </a:buClr>
              <a:buSzPts val="1100"/>
              <a:buFont typeface="Red Hat Text"/>
              <a:buChar char="●"/>
            </a:pPr>
            <a:r>
              <a:rPr lang="en" sz="1100">
                <a:latin typeface="Red Hat Text"/>
                <a:ea typeface="Red Hat Text"/>
                <a:cs typeface="Red Hat Text"/>
                <a:sym typeface="Red Hat Text"/>
              </a:rPr>
              <a:t>Co-branded logo (with Red Hat) on the cup</a:t>
            </a:r>
            <a:endParaRPr sz="1100">
              <a:latin typeface="Red Hat Text"/>
              <a:ea typeface="Red Hat Text"/>
              <a:cs typeface="Red Hat Text"/>
              <a:sym typeface="Red Hat Text"/>
            </a:endParaRPr>
          </a:p>
          <a:p>
            <a:pPr indent="-298450" lvl="0" marL="457200" rtl="0" algn="l">
              <a:lnSpc>
                <a:spcPct val="115000"/>
              </a:lnSpc>
              <a:spcBef>
                <a:spcPts val="0"/>
              </a:spcBef>
              <a:spcAft>
                <a:spcPts val="0"/>
              </a:spcAft>
              <a:buClr>
                <a:schemeClr val="dk1"/>
              </a:buClr>
              <a:buSzPts val="1100"/>
              <a:buFont typeface="Red Hat Text"/>
              <a:buChar char="●"/>
            </a:pPr>
            <a:r>
              <a:rPr lang="en" sz="1100">
                <a:solidFill>
                  <a:schemeClr val="dk1"/>
                </a:solidFill>
                <a:latin typeface="Red Hat Text"/>
                <a:ea typeface="Red Hat Text"/>
                <a:cs typeface="Red Hat Text"/>
                <a:sym typeface="Red Hat Text"/>
              </a:rPr>
              <a:t>Dedicated lead scanner </a:t>
            </a:r>
            <a:endParaRPr sz="1100">
              <a:solidFill>
                <a:schemeClr val="dk1"/>
              </a:solidFill>
              <a:latin typeface="Red Hat Text"/>
              <a:ea typeface="Red Hat Text"/>
              <a:cs typeface="Red Hat Text"/>
              <a:sym typeface="Red Hat Text"/>
            </a:endParaRPr>
          </a:p>
          <a:p>
            <a:pPr indent="-298450" lvl="0" marL="457200" rtl="0" algn="l">
              <a:lnSpc>
                <a:spcPct val="115000"/>
              </a:lnSpc>
              <a:spcBef>
                <a:spcPts val="0"/>
              </a:spcBef>
              <a:spcAft>
                <a:spcPts val="0"/>
              </a:spcAft>
              <a:buClr>
                <a:srgbClr val="000000"/>
              </a:buClr>
              <a:buSzPts val="1100"/>
              <a:buFont typeface="Red Hat Text"/>
              <a:buChar char="●"/>
            </a:pPr>
            <a:r>
              <a:rPr lang="en" sz="1100">
                <a:solidFill>
                  <a:schemeClr val="dk1"/>
                </a:solidFill>
                <a:latin typeface="Red Hat Text"/>
                <a:ea typeface="Red Hat Text"/>
                <a:cs typeface="Red Hat Text"/>
                <a:sym typeface="Red Hat Text"/>
              </a:rPr>
              <a:t>Logo on event page</a:t>
            </a:r>
            <a:endParaRPr sz="1100">
              <a:latin typeface="Red Hat Text"/>
              <a:ea typeface="Red Hat Text"/>
              <a:cs typeface="Red Hat Text"/>
              <a:sym typeface="Red Hat Text"/>
            </a:endParaRPr>
          </a:p>
          <a:p>
            <a:pPr indent="-298450" lvl="0" marL="457200" rtl="0" algn="l">
              <a:lnSpc>
                <a:spcPct val="115000"/>
              </a:lnSpc>
              <a:spcBef>
                <a:spcPts val="0"/>
              </a:spcBef>
              <a:spcAft>
                <a:spcPts val="0"/>
              </a:spcAft>
              <a:buClr>
                <a:srgbClr val="000000"/>
              </a:buClr>
              <a:buSzPts val="1100"/>
              <a:buFont typeface="Red Hat Text"/>
              <a:buChar char="●"/>
            </a:pPr>
            <a:r>
              <a:rPr lang="en" sz="1100">
                <a:latin typeface="Red Hat Text"/>
                <a:ea typeface="Red Hat Text"/>
                <a:cs typeface="Red Hat Text"/>
                <a:sym typeface="Red Hat Text"/>
              </a:rPr>
              <a:t>2 delegate passes</a:t>
            </a:r>
            <a:endParaRPr sz="1100">
              <a:latin typeface="Red Hat Text"/>
              <a:ea typeface="Red Hat Text"/>
              <a:cs typeface="Red Hat Text"/>
              <a:sym typeface="Red Hat Text"/>
            </a:endParaRPr>
          </a:p>
          <a:p>
            <a:pPr indent="0" lvl="0" marL="457200" rtl="0" algn="l">
              <a:lnSpc>
                <a:spcPct val="115000"/>
              </a:lnSpc>
              <a:spcBef>
                <a:spcPts val="0"/>
              </a:spcBef>
              <a:spcAft>
                <a:spcPts val="0"/>
              </a:spcAft>
              <a:buNone/>
            </a:pPr>
            <a:r>
              <a:t/>
            </a:r>
            <a:endParaRPr sz="1100">
              <a:solidFill>
                <a:srgbClr val="000000"/>
              </a:solidFill>
              <a:latin typeface="Red Hat Text"/>
              <a:ea typeface="Red Hat Text"/>
              <a:cs typeface="Red Hat Text"/>
              <a:sym typeface="Red Hat Text"/>
            </a:endParaRPr>
          </a:p>
        </p:txBody>
      </p:sp>
      <p:sp>
        <p:nvSpPr>
          <p:cNvPr id="787" name="Google Shape;787;p85"/>
          <p:cNvSpPr txBox="1"/>
          <p:nvPr/>
        </p:nvSpPr>
        <p:spPr>
          <a:xfrm>
            <a:off x="5723900" y="725050"/>
            <a:ext cx="2561400" cy="257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rgbClr val="000000"/>
              </a:buClr>
              <a:buSzPts val="1100"/>
              <a:buFont typeface="Arial"/>
              <a:buNone/>
            </a:pPr>
            <a:r>
              <a:rPr lang="en" sz="2400">
                <a:solidFill>
                  <a:srgbClr val="EE0000"/>
                </a:solidFill>
                <a:latin typeface="Red Hat Text"/>
                <a:ea typeface="Red Hat Text"/>
                <a:cs typeface="Red Hat Text"/>
                <a:sym typeface="Red Hat Text"/>
              </a:rPr>
              <a:t>Barista</a:t>
            </a:r>
            <a:br>
              <a:rPr b="1" lang="en" sz="1100">
                <a:solidFill>
                  <a:srgbClr val="000000"/>
                </a:solidFill>
                <a:latin typeface="Red Hat Text"/>
                <a:ea typeface="Red Hat Text"/>
                <a:cs typeface="Red Hat Text"/>
                <a:sym typeface="Red Hat Text"/>
              </a:rPr>
            </a:br>
            <a:br>
              <a:rPr lang="en" sz="1100">
                <a:solidFill>
                  <a:srgbClr val="EE0000"/>
                </a:solidFill>
                <a:latin typeface="Red Hat Display"/>
                <a:ea typeface="Red Hat Display"/>
                <a:cs typeface="Red Hat Display"/>
                <a:sym typeface="Red Hat Display"/>
              </a:rPr>
            </a:br>
            <a:endParaRPr b="1" sz="1100">
              <a:solidFill>
                <a:srgbClr val="EE0000"/>
              </a:solidFill>
              <a:latin typeface="Red Hat Display"/>
              <a:ea typeface="Red Hat Display"/>
              <a:cs typeface="Red Hat Display"/>
              <a:sym typeface="Red Hat Display"/>
            </a:endParaRPr>
          </a:p>
          <a:p>
            <a:pPr indent="0" lvl="0" marL="0" rtl="0" algn="l">
              <a:lnSpc>
                <a:spcPct val="115000"/>
              </a:lnSpc>
              <a:spcBef>
                <a:spcPts val="600"/>
              </a:spcBef>
              <a:spcAft>
                <a:spcPts val="0"/>
              </a:spcAft>
              <a:buClr>
                <a:schemeClr val="dk1"/>
              </a:buClr>
              <a:buSzPts val="1100"/>
              <a:buFont typeface="Arial"/>
              <a:buNone/>
            </a:pPr>
            <a:r>
              <a:rPr b="1" lang="en" sz="1100">
                <a:solidFill>
                  <a:schemeClr val="lt1"/>
                </a:solidFill>
                <a:highlight>
                  <a:schemeClr val="accent1"/>
                </a:highlight>
                <a:latin typeface="Red Hat Text"/>
                <a:ea typeface="Red Hat Text"/>
                <a:cs typeface="Red Hat Text"/>
                <a:sym typeface="Red Hat Text"/>
              </a:rPr>
              <a:t>Price on application</a:t>
            </a:r>
            <a:endParaRPr b="1" sz="1100">
              <a:solidFill>
                <a:schemeClr val="lt1"/>
              </a:solidFill>
              <a:highlight>
                <a:schemeClr val="accent1"/>
              </a:highlight>
              <a:latin typeface="Red Hat Text"/>
              <a:ea typeface="Red Hat Text"/>
              <a:cs typeface="Red Hat Text"/>
              <a:sym typeface="Red Hat Text"/>
            </a:endParaRPr>
          </a:p>
          <a:p>
            <a:pPr indent="0" lvl="0" marL="0" rtl="0" algn="l">
              <a:lnSpc>
                <a:spcPct val="115000"/>
              </a:lnSpc>
              <a:spcBef>
                <a:spcPts val="0"/>
              </a:spcBef>
              <a:spcAft>
                <a:spcPts val="0"/>
              </a:spcAft>
              <a:buClr>
                <a:srgbClr val="000000"/>
              </a:buClr>
              <a:buSzPts val="1100"/>
              <a:buFont typeface="Arial"/>
              <a:buNone/>
            </a:pPr>
            <a:r>
              <a:rPr b="1" lang="en" sz="1100">
                <a:solidFill>
                  <a:srgbClr val="FFFFFF"/>
                </a:solidFill>
                <a:highlight>
                  <a:srgbClr val="ED0000"/>
                </a:highlight>
                <a:latin typeface="Red Hat Text"/>
                <a:ea typeface="Red Hat Text"/>
                <a:cs typeface="Red Hat Text"/>
                <a:sym typeface="Red Hat Text"/>
              </a:rPr>
              <a:t> </a:t>
            </a:r>
            <a:r>
              <a:rPr b="1" lang="en" sz="1100">
                <a:solidFill>
                  <a:srgbClr val="FFFFFF"/>
                </a:solidFill>
                <a:latin typeface="Red Hat Text"/>
                <a:ea typeface="Red Hat Text"/>
                <a:cs typeface="Red Hat Text"/>
                <a:sym typeface="Red Hat Text"/>
              </a:rPr>
              <a:t>.</a:t>
            </a:r>
            <a:r>
              <a:rPr b="1" lang="en" sz="1100">
                <a:solidFill>
                  <a:srgbClr val="000000"/>
                </a:solidFill>
                <a:latin typeface="Red Hat Text"/>
                <a:ea typeface="Red Hat Text"/>
                <a:cs typeface="Red Hat Text"/>
                <a:sym typeface="Red Hat Text"/>
              </a:rPr>
              <a:t> </a:t>
            </a:r>
            <a:r>
              <a:rPr b="1" lang="en" sz="1100">
                <a:solidFill>
                  <a:srgbClr val="FFFFFF"/>
                </a:solidFill>
                <a:highlight>
                  <a:srgbClr val="9900FF"/>
                </a:highlight>
                <a:latin typeface="Red Hat Text"/>
                <a:ea typeface="Red Hat Text"/>
                <a:cs typeface="Red Hat Text"/>
                <a:sym typeface="Red Hat Text"/>
              </a:rPr>
              <a:t> </a:t>
            </a:r>
            <a:endParaRPr b="1" sz="1100">
              <a:solidFill>
                <a:srgbClr val="FFFFFF"/>
              </a:solidFill>
              <a:latin typeface="Red Hat Text"/>
              <a:ea typeface="Red Hat Text"/>
              <a:cs typeface="Red Hat Text"/>
              <a:sym typeface="Red Hat Text"/>
            </a:endParaRPr>
          </a:p>
          <a:p>
            <a:pPr indent="0" lvl="0" marL="0" rtl="0" algn="l">
              <a:lnSpc>
                <a:spcPct val="115000"/>
              </a:lnSpc>
              <a:spcBef>
                <a:spcPts val="0"/>
              </a:spcBef>
              <a:spcAft>
                <a:spcPts val="0"/>
              </a:spcAft>
              <a:buClr>
                <a:srgbClr val="000000"/>
              </a:buClr>
              <a:buSzPts val="1100"/>
              <a:buFont typeface="Arial"/>
              <a:buNone/>
            </a:pPr>
            <a:r>
              <a:rPr b="1" lang="en" sz="1100">
                <a:solidFill>
                  <a:srgbClr val="000000"/>
                </a:solidFill>
                <a:latin typeface="Red Hat Text"/>
                <a:ea typeface="Red Hat Text"/>
                <a:cs typeface="Red Hat Text"/>
                <a:sym typeface="Red Hat Text"/>
              </a:rPr>
              <a:t>Sponsorship includes:</a:t>
            </a:r>
            <a:endParaRPr sz="1100">
              <a:solidFill>
                <a:srgbClr val="000000"/>
              </a:solidFill>
              <a:latin typeface="Red Hat Text"/>
              <a:ea typeface="Red Hat Text"/>
              <a:cs typeface="Red Hat Text"/>
              <a:sym typeface="Red Hat Text"/>
            </a:endParaRPr>
          </a:p>
          <a:p>
            <a:pPr indent="-298450" lvl="0" marL="457200" rtl="0" algn="l">
              <a:lnSpc>
                <a:spcPct val="115000"/>
              </a:lnSpc>
              <a:spcBef>
                <a:spcPts val="0"/>
              </a:spcBef>
              <a:spcAft>
                <a:spcPts val="0"/>
              </a:spcAft>
              <a:buClr>
                <a:srgbClr val="000000"/>
              </a:buClr>
              <a:buSzPts val="1100"/>
              <a:buFont typeface="Red Hat Text"/>
              <a:buChar char="●"/>
            </a:pPr>
            <a:r>
              <a:rPr lang="en" sz="1100">
                <a:latin typeface="Red Hat Text"/>
                <a:ea typeface="Red Hat Text"/>
                <a:cs typeface="Red Hat Text"/>
                <a:sym typeface="Red Hat Text"/>
              </a:rPr>
              <a:t>Logo branding on the barista station during the event</a:t>
            </a:r>
            <a:endParaRPr sz="1100">
              <a:latin typeface="Red Hat Text"/>
              <a:ea typeface="Red Hat Text"/>
              <a:cs typeface="Red Hat Text"/>
              <a:sym typeface="Red Hat Text"/>
            </a:endParaRPr>
          </a:p>
          <a:p>
            <a:pPr indent="-298450" lvl="0" marL="457200" rtl="0" algn="l">
              <a:lnSpc>
                <a:spcPct val="115000"/>
              </a:lnSpc>
              <a:spcBef>
                <a:spcPts val="0"/>
              </a:spcBef>
              <a:spcAft>
                <a:spcPts val="0"/>
              </a:spcAft>
              <a:buClr>
                <a:srgbClr val="000000"/>
              </a:buClr>
              <a:buSzPts val="1100"/>
              <a:buFont typeface="Red Hat Text"/>
              <a:buChar char="●"/>
            </a:pPr>
            <a:r>
              <a:rPr lang="en" sz="1100">
                <a:latin typeface="Red Hat Text"/>
                <a:ea typeface="Red Hat Text"/>
                <a:cs typeface="Red Hat Text"/>
                <a:sym typeface="Red Hat Text"/>
              </a:rPr>
              <a:t>Logo on the drinks menu </a:t>
            </a:r>
            <a:endParaRPr sz="1100">
              <a:latin typeface="Red Hat Text"/>
              <a:ea typeface="Red Hat Text"/>
              <a:cs typeface="Red Hat Text"/>
              <a:sym typeface="Red Hat Text"/>
            </a:endParaRPr>
          </a:p>
          <a:p>
            <a:pPr indent="-298450" lvl="0" marL="457200" rtl="0" algn="l">
              <a:lnSpc>
                <a:spcPct val="115000"/>
              </a:lnSpc>
              <a:spcBef>
                <a:spcPts val="0"/>
              </a:spcBef>
              <a:spcAft>
                <a:spcPts val="0"/>
              </a:spcAft>
              <a:buClr>
                <a:srgbClr val="000000"/>
              </a:buClr>
              <a:buSzPts val="1100"/>
              <a:buFont typeface="Red Hat Text"/>
              <a:buChar char="●"/>
            </a:pPr>
            <a:r>
              <a:rPr lang="en" sz="1100">
                <a:latin typeface="Red Hat Text"/>
                <a:ea typeface="Red Hat Text"/>
                <a:cs typeface="Red Hat Text"/>
                <a:sym typeface="Red Hat Text"/>
              </a:rPr>
              <a:t>Co-branded logo (with Red Hat)  on the cup </a:t>
            </a:r>
            <a:endParaRPr sz="1100">
              <a:latin typeface="Red Hat Text"/>
              <a:ea typeface="Red Hat Text"/>
              <a:cs typeface="Red Hat Text"/>
              <a:sym typeface="Red Hat Text"/>
            </a:endParaRPr>
          </a:p>
          <a:p>
            <a:pPr indent="-298450" lvl="0" marL="457200" rtl="0" algn="l">
              <a:lnSpc>
                <a:spcPct val="115000"/>
              </a:lnSpc>
              <a:spcBef>
                <a:spcPts val="0"/>
              </a:spcBef>
              <a:spcAft>
                <a:spcPts val="0"/>
              </a:spcAft>
              <a:buClr>
                <a:srgbClr val="000000"/>
              </a:buClr>
              <a:buSzPts val="1100"/>
              <a:buFont typeface="Red Hat Text"/>
              <a:buChar char="●"/>
            </a:pPr>
            <a:r>
              <a:rPr lang="en" sz="1100">
                <a:latin typeface="Red Hat Text"/>
                <a:ea typeface="Red Hat Text"/>
                <a:cs typeface="Red Hat Text"/>
                <a:sym typeface="Red Hat Text"/>
              </a:rPr>
              <a:t>Dedicated lead scanner </a:t>
            </a:r>
            <a:endParaRPr sz="1100">
              <a:latin typeface="Red Hat Text"/>
              <a:ea typeface="Red Hat Text"/>
              <a:cs typeface="Red Hat Text"/>
              <a:sym typeface="Red Hat Text"/>
            </a:endParaRPr>
          </a:p>
          <a:p>
            <a:pPr indent="-298450" lvl="0" marL="457200" rtl="0" algn="l">
              <a:lnSpc>
                <a:spcPct val="115000"/>
              </a:lnSpc>
              <a:spcBef>
                <a:spcPts val="0"/>
              </a:spcBef>
              <a:spcAft>
                <a:spcPts val="0"/>
              </a:spcAft>
              <a:buClr>
                <a:srgbClr val="000000"/>
              </a:buClr>
              <a:buSzPts val="1100"/>
              <a:buFont typeface="Red Hat Text"/>
              <a:buChar char="●"/>
            </a:pPr>
            <a:r>
              <a:rPr lang="en" sz="1100">
                <a:solidFill>
                  <a:schemeClr val="dk1"/>
                </a:solidFill>
                <a:latin typeface="Red Hat Text"/>
                <a:ea typeface="Red Hat Text"/>
                <a:cs typeface="Red Hat Text"/>
                <a:sym typeface="Red Hat Text"/>
              </a:rPr>
              <a:t>Logo on event page</a:t>
            </a:r>
            <a:endParaRPr sz="1100">
              <a:latin typeface="Red Hat Text"/>
              <a:ea typeface="Red Hat Text"/>
              <a:cs typeface="Red Hat Text"/>
              <a:sym typeface="Red Hat Text"/>
            </a:endParaRPr>
          </a:p>
          <a:p>
            <a:pPr indent="-298450" lvl="0" marL="457200" rtl="0" algn="l">
              <a:lnSpc>
                <a:spcPct val="115000"/>
              </a:lnSpc>
              <a:spcBef>
                <a:spcPts val="0"/>
              </a:spcBef>
              <a:spcAft>
                <a:spcPts val="0"/>
              </a:spcAft>
              <a:buClr>
                <a:srgbClr val="000000"/>
              </a:buClr>
              <a:buSzPts val="1100"/>
              <a:buFont typeface="Red Hat Text"/>
              <a:buChar char="●"/>
            </a:pPr>
            <a:r>
              <a:rPr lang="en" sz="1100">
                <a:latin typeface="Red Hat Text"/>
                <a:ea typeface="Red Hat Text"/>
                <a:cs typeface="Red Hat Text"/>
                <a:sym typeface="Red Hat Text"/>
              </a:rPr>
              <a:t>2 delegate passes </a:t>
            </a:r>
            <a:endParaRPr sz="1100">
              <a:latin typeface="Red Hat Text"/>
              <a:ea typeface="Red Hat Text"/>
              <a:cs typeface="Red Hat Text"/>
              <a:sym typeface="Red Hat Text"/>
            </a:endParaRPr>
          </a:p>
          <a:p>
            <a:pPr indent="0" lvl="0" marL="457200" rtl="0" algn="l">
              <a:lnSpc>
                <a:spcPct val="115000"/>
              </a:lnSpc>
              <a:spcBef>
                <a:spcPts val="0"/>
              </a:spcBef>
              <a:spcAft>
                <a:spcPts val="0"/>
              </a:spcAft>
              <a:buNone/>
            </a:pPr>
            <a:r>
              <a:t/>
            </a:r>
            <a:endParaRPr sz="1100">
              <a:solidFill>
                <a:srgbClr val="000000"/>
              </a:solidFill>
              <a:latin typeface="Red Hat Text"/>
              <a:ea typeface="Red Hat Text"/>
              <a:cs typeface="Red Hat Text"/>
              <a:sym typeface="Red Hat Text"/>
            </a:endParaRPr>
          </a:p>
        </p:txBody>
      </p:sp>
      <p:pic>
        <p:nvPicPr>
          <p:cNvPr id="788" name="Google Shape;788;p85" title="refreshing-strawberry-smoothie-in-a-clear-cup-topped-with-mint-leaves-png.png"/>
          <p:cNvPicPr preferRelativeResize="0"/>
          <p:nvPr/>
        </p:nvPicPr>
        <p:blipFill>
          <a:blip r:embed="rId4">
            <a:alphaModFix/>
          </a:blip>
          <a:stretch>
            <a:fillRect/>
          </a:stretch>
        </p:blipFill>
        <p:spPr>
          <a:xfrm>
            <a:off x="2978988" y="2477950"/>
            <a:ext cx="1586050" cy="2265775"/>
          </a:xfrm>
          <a:prstGeom prst="rect">
            <a:avLst/>
          </a:prstGeom>
          <a:noFill/>
          <a:ln>
            <a:noFill/>
          </a:ln>
        </p:spPr>
      </p:pic>
      <p:sp>
        <p:nvSpPr>
          <p:cNvPr id="789" name="Google Shape;789;p85"/>
          <p:cNvSpPr txBox="1"/>
          <p:nvPr/>
        </p:nvSpPr>
        <p:spPr>
          <a:xfrm>
            <a:off x="2650150" y="4580075"/>
            <a:ext cx="4346700" cy="28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1D0C35"/>
                </a:solidFill>
                <a:latin typeface="Red Hat Text"/>
                <a:ea typeface="Red Hat Text"/>
                <a:cs typeface="Red Hat Text"/>
                <a:sym typeface="Red Hat Text"/>
              </a:rPr>
              <a:t>Please note availability depends on the location</a:t>
            </a:r>
            <a:endParaRPr sz="1200">
              <a:solidFill>
                <a:srgbClr val="1D0C35"/>
              </a:solidFill>
              <a:latin typeface="Red Hat Text"/>
              <a:ea typeface="Red Hat Text"/>
              <a:cs typeface="Red Hat Text"/>
              <a:sym typeface="Red Hat Tex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3" name="Shape 793"/>
        <p:cNvGrpSpPr/>
        <p:nvPr/>
      </p:nvGrpSpPr>
      <p:grpSpPr>
        <a:xfrm>
          <a:off x="0" y="0"/>
          <a:ext cx="0" cy="0"/>
          <a:chOff x="0" y="0"/>
          <a:chExt cx="0" cy="0"/>
        </a:xfrm>
      </p:grpSpPr>
      <p:pic>
        <p:nvPicPr>
          <p:cNvPr id="794" name="Google Shape;794;p86" title="popcorn-bag1.png"/>
          <p:cNvPicPr preferRelativeResize="0"/>
          <p:nvPr/>
        </p:nvPicPr>
        <p:blipFill>
          <a:blip r:embed="rId3">
            <a:alphaModFix/>
          </a:blip>
          <a:stretch>
            <a:fillRect/>
          </a:stretch>
        </p:blipFill>
        <p:spPr>
          <a:xfrm rot="799197">
            <a:off x="3031358" y="2708605"/>
            <a:ext cx="1866736" cy="1866736"/>
          </a:xfrm>
          <a:prstGeom prst="rect">
            <a:avLst/>
          </a:prstGeom>
          <a:noFill/>
          <a:ln>
            <a:noFill/>
          </a:ln>
        </p:spPr>
      </p:pic>
      <p:pic>
        <p:nvPicPr>
          <p:cNvPr id="795" name="Google Shape;795;p86" title="candy-bag1.png"/>
          <p:cNvPicPr preferRelativeResize="0"/>
          <p:nvPr/>
        </p:nvPicPr>
        <p:blipFill>
          <a:blip r:embed="rId4">
            <a:alphaModFix/>
          </a:blip>
          <a:stretch>
            <a:fillRect/>
          </a:stretch>
        </p:blipFill>
        <p:spPr>
          <a:xfrm rot="-2214108">
            <a:off x="4226139" y="468209"/>
            <a:ext cx="1744748" cy="1923657"/>
          </a:xfrm>
          <a:prstGeom prst="rect">
            <a:avLst/>
          </a:prstGeom>
          <a:noFill/>
          <a:ln>
            <a:noFill/>
          </a:ln>
        </p:spPr>
      </p:pic>
      <p:sp>
        <p:nvSpPr>
          <p:cNvPr id="796" name="Google Shape;796;p86"/>
          <p:cNvSpPr txBox="1"/>
          <p:nvPr/>
        </p:nvSpPr>
        <p:spPr>
          <a:xfrm>
            <a:off x="858700" y="778800"/>
            <a:ext cx="2561400" cy="257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rgbClr val="000000"/>
              </a:buClr>
              <a:buSzPts val="1100"/>
              <a:buFont typeface="Arial"/>
              <a:buNone/>
            </a:pPr>
            <a:r>
              <a:rPr lang="en" sz="2400">
                <a:solidFill>
                  <a:srgbClr val="EE0000"/>
                </a:solidFill>
                <a:latin typeface="Red Hat Text"/>
                <a:ea typeface="Red Hat Text"/>
                <a:cs typeface="Red Hat Text"/>
                <a:sym typeface="Red Hat Text"/>
              </a:rPr>
              <a:t>Popcorn machine</a:t>
            </a:r>
            <a:br>
              <a:rPr b="1" lang="en" sz="1100">
                <a:solidFill>
                  <a:srgbClr val="000000"/>
                </a:solidFill>
                <a:latin typeface="Red Hat Text"/>
                <a:ea typeface="Red Hat Text"/>
                <a:cs typeface="Red Hat Text"/>
                <a:sym typeface="Red Hat Text"/>
              </a:rPr>
            </a:br>
            <a:endParaRPr b="1" sz="1100">
              <a:solidFill>
                <a:srgbClr val="EE0000"/>
              </a:solidFill>
              <a:latin typeface="Red Hat Display"/>
              <a:ea typeface="Red Hat Display"/>
              <a:cs typeface="Red Hat Display"/>
              <a:sym typeface="Red Hat Display"/>
            </a:endParaRPr>
          </a:p>
          <a:p>
            <a:pPr indent="0" lvl="0" marL="0" rtl="0" algn="l">
              <a:lnSpc>
                <a:spcPct val="115000"/>
              </a:lnSpc>
              <a:spcBef>
                <a:spcPts val="600"/>
              </a:spcBef>
              <a:spcAft>
                <a:spcPts val="0"/>
              </a:spcAft>
              <a:buClr>
                <a:schemeClr val="dk1"/>
              </a:buClr>
              <a:buSzPts val="1100"/>
              <a:buFont typeface="Arial"/>
              <a:buNone/>
            </a:pPr>
            <a:r>
              <a:rPr b="1" lang="en" sz="1100">
                <a:solidFill>
                  <a:schemeClr val="lt1"/>
                </a:solidFill>
                <a:highlight>
                  <a:schemeClr val="accent1"/>
                </a:highlight>
                <a:latin typeface="Red Hat Text"/>
                <a:ea typeface="Red Hat Text"/>
                <a:cs typeface="Red Hat Text"/>
                <a:sym typeface="Red Hat Text"/>
              </a:rPr>
              <a:t>Price on application</a:t>
            </a:r>
            <a:endParaRPr b="1" sz="1100">
              <a:solidFill>
                <a:schemeClr val="lt1"/>
              </a:solidFill>
              <a:highlight>
                <a:schemeClr val="accent1"/>
              </a:highlight>
              <a:latin typeface="Red Hat Text"/>
              <a:ea typeface="Red Hat Text"/>
              <a:cs typeface="Red Hat Text"/>
              <a:sym typeface="Red Hat Text"/>
            </a:endParaRPr>
          </a:p>
          <a:p>
            <a:pPr indent="0" lvl="0" marL="0" rtl="0" algn="l">
              <a:lnSpc>
                <a:spcPct val="115000"/>
              </a:lnSpc>
              <a:spcBef>
                <a:spcPts val="0"/>
              </a:spcBef>
              <a:spcAft>
                <a:spcPts val="0"/>
              </a:spcAft>
              <a:buNone/>
            </a:pPr>
            <a:r>
              <a:rPr b="1" lang="en" sz="1100">
                <a:solidFill>
                  <a:srgbClr val="FFFFFF"/>
                </a:solidFill>
                <a:highlight>
                  <a:srgbClr val="9900FF"/>
                </a:highlight>
                <a:latin typeface="Red Hat Text"/>
                <a:ea typeface="Red Hat Text"/>
                <a:cs typeface="Red Hat Text"/>
                <a:sym typeface="Red Hat Text"/>
              </a:rPr>
              <a:t> </a:t>
            </a:r>
            <a:endParaRPr b="1" sz="1100">
              <a:solidFill>
                <a:srgbClr val="FFFFFF"/>
              </a:solidFill>
              <a:latin typeface="Red Hat Text"/>
              <a:ea typeface="Red Hat Text"/>
              <a:cs typeface="Red Hat Text"/>
              <a:sym typeface="Red Hat Text"/>
            </a:endParaRPr>
          </a:p>
          <a:p>
            <a:pPr indent="0" lvl="0" marL="0" rtl="0" algn="l">
              <a:lnSpc>
                <a:spcPct val="115000"/>
              </a:lnSpc>
              <a:spcBef>
                <a:spcPts val="600"/>
              </a:spcBef>
              <a:spcAft>
                <a:spcPts val="0"/>
              </a:spcAft>
              <a:buClr>
                <a:srgbClr val="000000"/>
              </a:buClr>
              <a:buSzPts val="1100"/>
              <a:buFont typeface="Arial"/>
              <a:buNone/>
            </a:pPr>
            <a:r>
              <a:rPr b="1" lang="en" sz="1100">
                <a:solidFill>
                  <a:srgbClr val="000000"/>
                </a:solidFill>
                <a:latin typeface="Red Hat Text"/>
                <a:ea typeface="Red Hat Text"/>
                <a:cs typeface="Red Hat Text"/>
                <a:sym typeface="Red Hat Text"/>
              </a:rPr>
              <a:t>Sponsorship includes:</a:t>
            </a:r>
            <a:endParaRPr sz="1100">
              <a:solidFill>
                <a:srgbClr val="000000"/>
              </a:solidFill>
              <a:latin typeface="Red Hat Text"/>
              <a:ea typeface="Red Hat Text"/>
              <a:cs typeface="Red Hat Text"/>
              <a:sym typeface="Red Hat Text"/>
            </a:endParaRPr>
          </a:p>
          <a:p>
            <a:pPr indent="-298450" lvl="0" marL="457200" rtl="0" algn="l">
              <a:lnSpc>
                <a:spcPct val="115000"/>
              </a:lnSpc>
              <a:spcBef>
                <a:spcPts val="0"/>
              </a:spcBef>
              <a:spcAft>
                <a:spcPts val="0"/>
              </a:spcAft>
              <a:buClr>
                <a:srgbClr val="000000"/>
              </a:buClr>
              <a:buSzPts val="1100"/>
              <a:buFont typeface="Red Hat Text"/>
              <a:buChar char="●"/>
            </a:pPr>
            <a:r>
              <a:rPr lang="en" sz="1100">
                <a:latin typeface="Red Hat Text"/>
                <a:ea typeface="Red Hat Text"/>
                <a:cs typeface="Red Hat Text"/>
                <a:sym typeface="Red Hat Text"/>
              </a:rPr>
              <a:t>Logo branding on popcorn station during the event </a:t>
            </a:r>
            <a:endParaRPr sz="1100">
              <a:latin typeface="Red Hat Text"/>
              <a:ea typeface="Red Hat Text"/>
              <a:cs typeface="Red Hat Text"/>
              <a:sym typeface="Red Hat Text"/>
            </a:endParaRPr>
          </a:p>
          <a:p>
            <a:pPr indent="-298450" lvl="0" marL="457200" rtl="0" algn="l">
              <a:lnSpc>
                <a:spcPct val="115000"/>
              </a:lnSpc>
              <a:spcBef>
                <a:spcPts val="0"/>
              </a:spcBef>
              <a:spcAft>
                <a:spcPts val="0"/>
              </a:spcAft>
              <a:buClr>
                <a:srgbClr val="000000"/>
              </a:buClr>
              <a:buSzPts val="1100"/>
              <a:buFont typeface="Red Hat Text"/>
              <a:buChar char="●"/>
            </a:pPr>
            <a:r>
              <a:rPr lang="en" sz="1100">
                <a:latin typeface="Red Hat Text"/>
                <a:ea typeface="Red Hat Text"/>
                <a:cs typeface="Red Hat Text"/>
                <a:sym typeface="Red Hat Text"/>
              </a:rPr>
              <a:t>Logo on popcorn cones </a:t>
            </a:r>
            <a:endParaRPr sz="1100">
              <a:latin typeface="Red Hat Text"/>
              <a:ea typeface="Red Hat Text"/>
              <a:cs typeface="Red Hat Text"/>
              <a:sym typeface="Red Hat Text"/>
            </a:endParaRPr>
          </a:p>
          <a:p>
            <a:pPr indent="-298450" lvl="0" marL="457200" rtl="0" algn="l">
              <a:lnSpc>
                <a:spcPct val="115000"/>
              </a:lnSpc>
              <a:spcBef>
                <a:spcPts val="0"/>
              </a:spcBef>
              <a:spcAft>
                <a:spcPts val="0"/>
              </a:spcAft>
              <a:buClr>
                <a:srgbClr val="000000"/>
              </a:buClr>
              <a:buSzPts val="1100"/>
              <a:buFont typeface="Red Hat Text"/>
              <a:buChar char="●"/>
            </a:pPr>
            <a:r>
              <a:rPr lang="en" sz="1100">
                <a:latin typeface="Red Hat Text"/>
                <a:ea typeface="Red Hat Text"/>
                <a:cs typeface="Red Hat Text"/>
                <a:sym typeface="Red Hat Text"/>
              </a:rPr>
              <a:t>Dedicated lead scanner </a:t>
            </a:r>
            <a:endParaRPr sz="1100">
              <a:latin typeface="Red Hat Text"/>
              <a:ea typeface="Red Hat Text"/>
              <a:cs typeface="Red Hat Text"/>
              <a:sym typeface="Red Hat Text"/>
            </a:endParaRPr>
          </a:p>
          <a:p>
            <a:pPr indent="-298450" lvl="0" marL="457200" rtl="0" algn="l">
              <a:lnSpc>
                <a:spcPct val="115000"/>
              </a:lnSpc>
              <a:spcBef>
                <a:spcPts val="0"/>
              </a:spcBef>
              <a:spcAft>
                <a:spcPts val="0"/>
              </a:spcAft>
              <a:buClr>
                <a:srgbClr val="000000"/>
              </a:buClr>
              <a:buSzPts val="1100"/>
              <a:buFont typeface="Red Hat Text"/>
              <a:buChar char="●"/>
            </a:pPr>
            <a:r>
              <a:rPr lang="en" sz="1100">
                <a:solidFill>
                  <a:schemeClr val="dk1"/>
                </a:solidFill>
                <a:latin typeface="Red Hat Text"/>
                <a:ea typeface="Red Hat Text"/>
                <a:cs typeface="Red Hat Text"/>
                <a:sym typeface="Red Hat Text"/>
              </a:rPr>
              <a:t>Logo on event webpage</a:t>
            </a:r>
            <a:endParaRPr sz="1100">
              <a:latin typeface="Red Hat Text"/>
              <a:ea typeface="Red Hat Text"/>
              <a:cs typeface="Red Hat Text"/>
              <a:sym typeface="Red Hat Text"/>
            </a:endParaRPr>
          </a:p>
          <a:p>
            <a:pPr indent="-298450" lvl="0" marL="457200" rtl="0" algn="l">
              <a:lnSpc>
                <a:spcPct val="115000"/>
              </a:lnSpc>
              <a:spcBef>
                <a:spcPts val="0"/>
              </a:spcBef>
              <a:spcAft>
                <a:spcPts val="0"/>
              </a:spcAft>
              <a:buClr>
                <a:srgbClr val="000000"/>
              </a:buClr>
              <a:buSzPts val="1100"/>
              <a:buFont typeface="Red Hat Text"/>
              <a:buChar char="●"/>
            </a:pPr>
            <a:r>
              <a:rPr lang="en" sz="1100">
                <a:latin typeface="Red Hat Text"/>
                <a:ea typeface="Red Hat Text"/>
                <a:cs typeface="Red Hat Text"/>
                <a:sym typeface="Red Hat Text"/>
              </a:rPr>
              <a:t>2 delegate passes </a:t>
            </a:r>
            <a:endParaRPr sz="1100">
              <a:latin typeface="Red Hat Text"/>
              <a:ea typeface="Red Hat Text"/>
              <a:cs typeface="Red Hat Text"/>
              <a:sym typeface="Red Hat Text"/>
            </a:endParaRPr>
          </a:p>
          <a:p>
            <a:pPr indent="0" lvl="0" marL="457200" rtl="0" algn="l">
              <a:lnSpc>
                <a:spcPct val="115000"/>
              </a:lnSpc>
              <a:spcBef>
                <a:spcPts val="0"/>
              </a:spcBef>
              <a:spcAft>
                <a:spcPts val="0"/>
              </a:spcAft>
              <a:buNone/>
            </a:pPr>
            <a:r>
              <a:t/>
            </a:r>
            <a:endParaRPr sz="1100">
              <a:solidFill>
                <a:srgbClr val="000000"/>
              </a:solidFill>
              <a:latin typeface="Red Hat Text"/>
              <a:ea typeface="Red Hat Text"/>
              <a:cs typeface="Red Hat Text"/>
              <a:sym typeface="Red Hat Text"/>
            </a:endParaRPr>
          </a:p>
        </p:txBody>
      </p:sp>
      <p:sp>
        <p:nvSpPr>
          <p:cNvPr id="797" name="Google Shape;797;p86"/>
          <p:cNvSpPr txBox="1"/>
          <p:nvPr/>
        </p:nvSpPr>
        <p:spPr>
          <a:xfrm>
            <a:off x="5844900" y="1873250"/>
            <a:ext cx="2670900" cy="257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rgbClr val="000000"/>
              </a:buClr>
              <a:buSzPts val="1100"/>
              <a:buFont typeface="Arial"/>
              <a:buNone/>
            </a:pPr>
            <a:r>
              <a:rPr lang="en" sz="2400">
                <a:solidFill>
                  <a:srgbClr val="EE0000"/>
                </a:solidFill>
                <a:latin typeface="Red Hat Text"/>
                <a:ea typeface="Red Hat Text"/>
                <a:cs typeface="Red Hat Text"/>
                <a:sym typeface="Red Hat Text"/>
              </a:rPr>
              <a:t>Sweet trolley</a:t>
            </a:r>
            <a:endParaRPr b="1" sz="1100">
              <a:solidFill>
                <a:srgbClr val="EE0000"/>
              </a:solidFill>
              <a:latin typeface="Red Hat Display"/>
              <a:ea typeface="Red Hat Display"/>
              <a:cs typeface="Red Hat Display"/>
              <a:sym typeface="Red Hat Display"/>
            </a:endParaRPr>
          </a:p>
          <a:p>
            <a:pPr indent="0" lvl="0" marL="0" rtl="0" algn="l">
              <a:lnSpc>
                <a:spcPct val="115000"/>
              </a:lnSpc>
              <a:spcBef>
                <a:spcPts val="600"/>
              </a:spcBef>
              <a:spcAft>
                <a:spcPts val="0"/>
              </a:spcAft>
              <a:buClr>
                <a:schemeClr val="dk1"/>
              </a:buClr>
              <a:buSzPts val="1100"/>
              <a:buFont typeface="Arial"/>
              <a:buNone/>
            </a:pPr>
            <a:r>
              <a:rPr b="1" lang="en" sz="1100">
                <a:solidFill>
                  <a:schemeClr val="lt1"/>
                </a:solidFill>
                <a:highlight>
                  <a:schemeClr val="accent1"/>
                </a:highlight>
                <a:latin typeface="Red Hat Text"/>
                <a:ea typeface="Red Hat Text"/>
                <a:cs typeface="Red Hat Text"/>
                <a:sym typeface="Red Hat Text"/>
              </a:rPr>
              <a:t>Price on application</a:t>
            </a:r>
            <a:endParaRPr b="1" sz="1100">
              <a:solidFill>
                <a:schemeClr val="lt1"/>
              </a:solidFill>
              <a:highlight>
                <a:schemeClr val="accent1"/>
              </a:highlight>
              <a:latin typeface="Red Hat Text"/>
              <a:ea typeface="Red Hat Text"/>
              <a:cs typeface="Red Hat Text"/>
              <a:sym typeface="Red Hat Text"/>
            </a:endParaRPr>
          </a:p>
          <a:p>
            <a:pPr indent="0" lvl="0" marL="0" rtl="0" algn="l">
              <a:lnSpc>
                <a:spcPct val="115000"/>
              </a:lnSpc>
              <a:spcBef>
                <a:spcPts val="0"/>
              </a:spcBef>
              <a:spcAft>
                <a:spcPts val="0"/>
              </a:spcAft>
              <a:buNone/>
            </a:pPr>
            <a:r>
              <a:t/>
            </a:r>
            <a:endParaRPr b="1" sz="1100">
              <a:latin typeface="Red Hat Text"/>
              <a:ea typeface="Red Hat Text"/>
              <a:cs typeface="Red Hat Text"/>
              <a:sym typeface="Red Hat Text"/>
            </a:endParaRPr>
          </a:p>
          <a:p>
            <a:pPr indent="0" lvl="0" marL="0" rtl="0" algn="l">
              <a:lnSpc>
                <a:spcPct val="115000"/>
              </a:lnSpc>
              <a:spcBef>
                <a:spcPts val="600"/>
              </a:spcBef>
              <a:spcAft>
                <a:spcPts val="0"/>
              </a:spcAft>
              <a:buClr>
                <a:srgbClr val="000000"/>
              </a:buClr>
              <a:buSzPts val="1100"/>
              <a:buFont typeface="Arial"/>
              <a:buNone/>
            </a:pPr>
            <a:r>
              <a:rPr b="1" lang="en" sz="1100">
                <a:solidFill>
                  <a:srgbClr val="000000"/>
                </a:solidFill>
                <a:latin typeface="Red Hat Text"/>
                <a:ea typeface="Red Hat Text"/>
                <a:cs typeface="Red Hat Text"/>
                <a:sym typeface="Red Hat Text"/>
              </a:rPr>
              <a:t>Sponsorship includes:</a:t>
            </a:r>
            <a:endParaRPr sz="1100">
              <a:solidFill>
                <a:srgbClr val="000000"/>
              </a:solidFill>
              <a:latin typeface="Red Hat Text"/>
              <a:ea typeface="Red Hat Text"/>
              <a:cs typeface="Red Hat Text"/>
              <a:sym typeface="Red Hat Text"/>
            </a:endParaRPr>
          </a:p>
          <a:p>
            <a:pPr indent="-298450" lvl="0" marL="457200" rtl="0" algn="l">
              <a:lnSpc>
                <a:spcPct val="115000"/>
              </a:lnSpc>
              <a:spcBef>
                <a:spcPts val="0"/>
              </a:spcBef>
              <a:spcAft>
                <a:spcPts val="0"/>
              </a:spcAft>
              <a:buClr>
                <a:srgbClr val="000000"/>
              </a:buClr>
              <a:buSzPts val="1100"/>
              <a:buFont typeface="Red Hat Text"/>
              <a:buChar char="●"/>
            </a:pPr>
            <a:r>
              <a:rPr lang="en" sz="1100">
                <a:latin typeface="Red Hat Text"/>
                <a:ea typeface="Red Hat Text"/>
                <a:cs typeface="Red Hat Text"/>
                <a:sym typeface="Red Hat Text"/>
              </a:rPr>
              <a:t>Logo branding on sweet station during the event </a:t>
            </a:r>
            <a:endParaRPr sz="1100">
              <a:latin typeface="Red Hat Text"/>
              <a:ea typeface="Red Hat Text"/>
              <a:cs typeface="Red Hat Text"/>
              <a:sym typeface="Red Hat Text"/>
            </a:endParaRPr>
          </a:p>
          <a:p>
            <a:pPr indent="-298450" lvl="0" marL="457200" rtl="0" algn="l">
              <a:lnSpc>
                <a:spcPct val="115000"/>
              </a:lnSpc>
              <a:spcBef>
                <a:spcPts val="0"/>
              </a:spcBef>
              <a:spcAft>
                <a:spcPts val="0"/>
              </a:spcAft>
              <a:buClr>
                <a:srgbClr val="000000"/>
              </a:buClr>
              <a:buSzPts val="1100"/>
              <a:buFont typeface="Red Hat Text"/>
              <a:buChar char="●"/>
            </a:pPr>
            <a:r>
              <a:rPr lang="en" sz="1100">
                <a:latin typeface="Red Hat Text"/>
                <a:ea typeface="Red Hat Text"/>
                <a:cs typeface="Red Hat Text"/>
                <a:sym typeface="Red Hat Text"/>
              </a:rPr>
              <a:t>Logo on sweet cones/bags </a:t>
            </a:r>
            <a:endParaRPr sz="1100">
              <a:latin typeface="Red Hat Text"/>
              <a:ea typeface="Red Hat Text"/>
              <a:cs typeface="Red Hat Text"/>
              <a:sym typeface="Red Hat Text"/>
            </a:endParaRPr>
          </a:p>
          <a:p>
            <a:pPr indent="-298450" lvl="0" marL="457200" rtl="0" algn="l">
              <a:lnSpc>
                <a:spcPct val="115000"/>
              </a:lnSpc>
              <a:spcBef>
                <a:spcPts val="0"/>
              </a:spcBef>
              <a:spcAft>
                <a:spcPts val="0"/>
              </a:spcAft>
              <a:buClr>
                <a:srgbClr val="000000"/>
              </a:buClr>
              <a:buSzPts val="1100"/>
              <a:buFont typeface="Red Hat Text"/>
              <a:buChar char="●"/>
            </a:pPr>
            <a:r>
              <a:rPr lang="en" sz="1100">
                <a:latin typeface="Red Hat Text"/>
                <a:ea typeface="Red Hat Text"/>
                <a:cs typeface="Red Hat Text"/>
                <a:sym typeface="Red Hat Text"/>
              </a:rPr>
              <a:t>Dedicated lead scanner </a:t>
            </a:r>
            <a:endParaRPr sz="1100">
              <a:latin typeface="Red Hat Text"/>
              <a:ea typeface="Red Hat Text"/>
              <a:cs typeface="Red Hat Text"/>
              <a:sym typeface="Red Hat Text"/>
            </a:endParaRPr>
          </a:p>
          <a:p>
            <a:pPr indent="-298450" lvl="0" marL="457200" rtl="0" algn="l">
              <a:lnSpc>
                <a:spcPct val="115000"/>
              </a:lnSpc>
              <a:spcBef>
                <a:spcPts val="0"/>
              </a:spcBef>
              <a:spcAft>
                <a:spcPts val="0"/>
              </a:spcAft>
              <a:buClr>
                <a:srgbClr val="000000"/>
              </a:buClr>
              <a:buSzPts val="1100"/>
              <a:buFont typeface="Red Hat Text"/>
              <a:buChar char="●"/>
            </a:pPr>
            <a:r>
              <a:rPr lang="en" sz="1100">
                <a:solidFill>
                  <a:schemeClr val="dk1"/>
                </a:solidFill>
                <a:latin typeface="Red Hat Text"/>
                <a:ea typeface="Red Hat Text"/>
                <a:cs typeface="Red Hat Text"/>
                <a:sym typeface="Red Hat Text"/>
              </a:rPr>
              <a:t>Logo on event webpage</a:t>
            </a:r>
            <a:endParaRPr sz="1100">
              <a:latin typeface="Red Hat Text"/>
              <a:ea typeface="Red Hat Text"/>
              <a:cs typeface="Red Hat Text"/>
              <a:sym typeface="Red Hat Text"/>
            </a:endParaRPr>
          </a:p>
          <a:p>
            <a:pPr indent="-298450" lvl="0" marL="457200" rtl="0" algn="l">
              <a:lnSpc>
                <a:spcPct val="115000"/>
              </a:lnSpc>
              <a:spcBef>
                <a:spcPts val="0"/>
              </a:spcBef>
              <a:spcAft>
                <a:spcPts val="0"/>
              </a:spcAft>
              <a:buClr>
                <a:srgbClr val="000000"/>
              </a:buClr>
              <a:buSzPts val="1100"/>
              <a:buFont typeface="Red Hat Text"/>
              <a:buChar char="●"/>
            </a:pPr>
            <a:r>
              <a:rPr lang="en" sz="1100">
                <a:latin typeface="Red Hat Text"/>
                <a:ea typeface="Red Hat Text"/>
                <a:cs typeface="Red Hat Text"/>
                <a:sym typeface="Red Hat Text"/>
              </a:rPr>
              <a:t>2 delegate passes </a:t>
            </a:r>
            <a:endParaRPr sz="1100">
              <a:latin typeface="Red Hat Text"/>
              <a:ea typeface="Red Hat Text"/>
              <a:cs typeface="Red Hat Text"/>
              <a:sym typeface="Red Hat Text"/>
            </a:endParaRPr>
          </a:p>
          <a:p>
            <a:pPr indent="0" lvl="0" marL="0" marR="0" rtl="0" algn="l">
              <a:lnSpc>
                <a:spcPct val="115000"/>
              </a:lnSpc>
              <a:spcBef>
                <a:spcPts val="0"/>
              </a:spcBef>
              <a:spcAft>
                <a:spcPts val="600"/>
              </a:spcAft>
              <a:buNone/>
            </a:pPr>
            <a:r>
              <a:t/>
            </a:r>
            <a:endParaRPr sz="1100">
              <a:solidFill>
                <a:srgbClr val="000000"/>
              </a:solidFill>
              <a:latin typeface="Red Hat Text"/>
              <a:ea typeface="Red Hat Text"/>
              <a:cs typeface="Red Hat Text"/>
              <a:sym typeface="Red Hat Text"/>
            </a:endParaRPr>
          </a:p>
        </p:txBody>
      </p:sp>
      <p:sp>
        <p:nvSpPr>
          <p:cNvPr id="798" name="Google Shape;798;p86"/>
          <p:cNvSpPr txBox="1"/>
          <p:nvPr/>
        </p:nvSpPr>
        <p:spPr>
          <a:xfrm>
            <a:off x="2650150" y="4580075"/>
            <a:ext cx="4346700" cy="28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1D0C35"/>
                </a:solidFill>
                <a:latin typeface="Red Hat Text"/>
                <a:ea typeface="Red Hat Text"/>
                <a:cs typeface="Red Hat Text"/>
                <a:sym typeface="Red Hat Text"/>
              </a:rPr>
              <a:t>Please note availability depends on the location</a:t>
            </a:r>
            <a:endParaRPr sz="1200">
              <a:solidFill>
                <a:srgbClr val="1D0C35"/>
              </a:solidFill>
              <a:latin typeface="Red Hat Text"/>
              <a:ea typeface="Red Hat Text"/>
              <a:cs typeface="Red Hat Text"/>
              <a:sym typeface="Red Hat Tex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2" name="Shape 802"/>
        <p:cNvGrpSpPr/>
        <p:nvPr/>
      </p:nvGrpSpPr>
      <p:grpSpPr>
        <a:xfrm>
          <a:off x="0" y="0"/>
          <a:ext cx="0" cy="0"/>
          <a:chOff x="0" y="0"/>
          <a:chExt cx="0" cy="0"/>
        </a:xfrm>
      </p:grpSpPr>
      <p:sp>
        <p:nvSpPr>
          <p:cNvPr id="803" name="Google Shape;803;p87"/>
          <p:cNvSpPr txBox="1"/>
          <p:nvPr/>
        </p:nvSpPr>
        <p:spPr>
          <a:xfrm>
            <a:off x="858700" y="778800"/>
            <a:ext cx="3091800" cy="257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rgbClr val="000000"/>
              </a:buClr>
              <a:buSzPts val="1100"/>
              <a:buFont typeface="Arial"/>
              <a:buNone/>
            </a:pPr>
            <a:r>
              <a:rPr lang="en" sz="2400">
                <a:solidFill>
                  <a:srgbClr val="EE0000"/>
                </a:solidFill>
                <a:latin typeface="Red Hat Text"/>
                <a:ea typeface="Red Hat Text"/>
                <a:cs typeface="Red Hat Text"/>
                <a:sym typeface="Red Hat Text"/>
              </a:rPr>
              <a:t>Photobooth </a:t>
            </a:r>
            <a:endParaRPr sz="2400">
              <a:solidFill>
                <a:srgbClr val="EE0000"/>
              </a:solidFill>
              <a:latin typeface="Red Hat Text"/>
              <a:ea typeface="Red Hat Text"/>
              <a:cs typeface="Red Hat Text"/>
              <a:sym typeface="Red Hat Text"/>
            </a:endParaRPr>
          </a:p>
          <a:p>
            <a:pPr indent="0" lvl="0" marL="0" rtl="0" algn="l">
              <a:lnSpc>
                <a:spcPct val="115000"/>
              </a:lnSpc>
              <a:spcBef>
                <a:spcPts val="600"/>
              </a:spcBef>
              <a:spcAft>
                <a:spcPts val="0"/>
              </a:spcAft>
              <a:buClr>
                <a:srgbClr val="000000"/>
              </a:buClr>
              <a:buSzPts val="1100"/>
              <a:buFont typeface="Arial"/>
              <a:buNone/>
            </a:pPr>
            <a:br>
              <a:rPr b="1" lang="en" sz="1100">
                <a:solidFill>
                  <a:srgbClr val="000000"/>
                </a:solidFill>
                <a:latin typeface="Red Hat Text"/>
                <a:ea typeface="Red Hat Text"/>
                <a:cs typeface="Red Hat Text"/>
                <a:sym typeface="Red Hat Text"/>
              </a:rPr>
            </a:br>
            <a:r>
              <a:rPr b="1" lang="en" sz="1100">
                <a:solidFill>
                  <a:schemeClr val="lt1"/>
                </a:solidFill>
                <a:highlight>
                  <a:schemeClr val="accent1"/>
                </a:highlight>
                <a:latin typeface="Red Hat Text"/>
                <a:ea typeface="Red Hat Text"/>
                <a:cs typeface="Red Hat Text"/>
                <a:sym typeface="Red Hat Text"/>
              </a:rPr>
              <a:t>Price on application</a:t>
            </a:r>
            <a:endParaRPr b="1" sz="1100">
              <a:solidFill>
                <a:schemeClr val="lt1"/>
              </a:solidFill>
              <a:highlight>
                <a:schemeClr val="accent1"/>
              </a:highlight>
              <a:latin typeface="Red Hat Text"/>
              <a:ea typeface="Red Hat Text"/>
              <a:cs typeface="Red Hat Text"/>
              <a:sym typeface="Red Hat Text"/>
            </a:endParaRPr>
          </a:p>
          <a:p>
            <a:pPr indent="0" lvl="0" marL="0" rtl="0" algn="l">
              <a:lnSpc>
                <a:spcPct val="115000"/>
              </a:lnSpc>
              <a:spcBef>
                <a:spcPts val="600"/>
              </a:spcBef>
              <a:spcAft>
                <a:spcPts val="0"/>
              </a:spcAft>
              <a:buClr>
                <a:srgbClr val="000000"/>
              </a:buClr>
              <a:buSzPts val="1100"/>
              <a:buFont typeface="Arial"/>
              <a:buNone/>
            </a:pPr>
            <a:r>
              <a:t/>
            </a:r>
            <a:endParaRPr b="1" sz="1100">
              <a:solidFill>
                <a:srgbClr val="EE0000"/>
              </a:solidFill>
              <a:latin typeface="Red Hat Display"/>
              <a:ea typeface="Red Hat Display"/>
              <a:cs typeface="Red Hat Display"/>
              <a:sym typeface="Red Hat Display"/>
            </a:endParaRPr>
          </a:p>
          <a:p>
            <a:pPr indent="0" lvl="0" marL="0" rtl="0" algn="l">
              <a:lnSpc>
                <a:spcPct val="115000"/>
              </a:lnSpc>
              <a:spcBef>
                <a:spcPts val="600"/>
              </a:spcBef>
              <a:spcAft>
                <a:spcPts val="0"/>
              </a:spcAft>
              <a:buClr>
                <a:srgbClr val="000000"/>
              </a:buClr>
              <a:buSzPts val="1100"/>
              <a:buFont typeface="Arial"/>
              <a:buNone/>
            </a:pPr>
            <a:r>
              <a:rPr b="1" lang="en" sz="1100">
                <a:solidFill>
                  <a:srgbClr val="000000"/>
                </a:solidFill>
                <a:latin typeface="Red Hat Text"/>
                <a:ea typeface="Red Hat Text"/>
                <a:cs typeface="Red Hat Text"/>
                <a:sym typeface="Red Hat Text"/>
              </a:rPr>
              <a:t>Sponsorship includes:</a:t>
            </a:r>
            <a:endParaRPr sz="1100">
              <a:solidFill>
                <a:srgbClr val="000000"/>
              </a:solidFill>
              <a:latin typeface="Red Hat Text"/>
              <a:ea typeface="Red Hat Text"/>
              <a:cs typeface="Red Hat Text"/>
              <a:sym typeface="Red Hat Text"/>
            </a:endParaRPr>
          </a:p>
          <a:p>
            <a:pPr indent="-298450" lvl="0" marL="457200" rtl="0" algn="l">
              <a:lnSpc>
                <a:spcPct val="115000"/>
              </a:lnSpc>
              <a:spcBef>
                <a:spcPts val="0"/>
              </a:spcBef>
              <a:spcAft>
                <a:spcPts val="0"/>
              </a:spcAft>
              <a:buClr>
                <a:srgbClr val="000000"/>
              </a:buClr>
              <a:buSzPts val="1100"/>
              <a:buFont typeface="Red Hat Text"/>
              <a:buChar char="●"/>
            </a:pPr>
            <a:r>
              <a:rPr lang="en" sz="1100">
                <a:latin typeface="Red Hat Text"/>
                <a:ea typeface="Red Hat Text"/>
                <a:cs typeface="Red Hat Text"/>
                <a:sym typeface="Red Hat Text"/>
              </a:rPr>
              <a:t>Co branded photo wall with your logo </a:t>
            </a:r>
            <a:endParaRPr sz="1100">
              <a:latin typeface="Red Hat Text"/>
              <a:ea typeface="Red Hat Text"/>
              <a:cs typeface="Red Hat Text"/>
              <a:sym typeface="Red Hat Text"/>
            </a:endParaRPr>
          </a:p>
          <a:p>
            <a:pPr indent="-298450" lvl="0" marL="457200" rtl="0" algn="l">
              <a:lnSpc>
                <a:spcPct val="115000"/>
              </a:lnSpc>
              <a:spcBef>
                <a:spcPts val="0"/>
              </a:spcBef>
              <a:spcAft>
                <a:spcPts val="0"/>
              </a:spcAft>
              <a:buClr>
                <a:srgbClr val="000000"/>
              </a:buClr>
              <a:buSzPts val="1100"/>
              <a:buFont typeface="Red Hat Text"/>
              <a:buChar char="●"/>
            </a:pPr>
            <a:r>
              <a:rPr lang="en" sz="1100">
                <a:latin typeface="Red Hat Text"/>
                <a:ea typeface="Red Hat Text"/>
                <a:cs typeface="Red Hat Text"/>
                <a:sym typeface="Red Hat Text"/>
              </a:rPr>
              <a:t>Sponsor logo on photobooth machine</a:t>
            </a:r>
            <a:endParaRPr sz="1100">
              <a:latin typeface="Red Hat Text"/>
              <a:ea typeface="Red Hat Text"/>
              <a:cs typeface="Red Hat Text"/>
              <a:sym typeface="Red Hat Text"/>
            </a:endParaRPr>
          </a:p>
          <a:p>
            <a:pPr indent="-298450" lvl="0" marL="457200" rtl="0" algn="l">
              <a:lnSpc>
                <a:spcPct val="115000"/>
              </a:lnSpc>
              <a:spcBef>
                <a:spcPts val="0"/>
              </a:spcBef>
              <a:spcAft>
                <a:spcPts val="0"/>
              </a:spcAft>
              <a:buClr>
                <a:srgbClr val="000000"/>
              </a:buClr>
              <a:buSzPts val="1100"/>
              <a:buFont typeface="Red Hat Text"/>
              <a:buChar char="●"/>
            </a:pPr>
            <a:r>
              <a:rPr lang="en" sz="1100">
                <a:latin typeface="Red Hat Text"/>
                <a:ea typeface="Red Hat Text"/>
                <a:cs typeface="Red Hat Text"/>
                <a:sym typeface="Red Hat Text"/>
              </a:rPr>
              <a:t>Design/logo </a:t>
            </a:r>
            <a:endParaRPr sz="1100">
              <a:latin typeface="Red Hat Text"/>
              <a:ea typeface="Red Hat Text"/>
              <a:cs typeface="Red Hat Text"/>
              <a:sym typeface="Red Hat Text"/>
            </a:endParaRPr>
          </a:p>
          <a:p>
            <a:pPr indent="-298450" lvl="0" marL="457200" rtl="0" algn="l">
              <a:lnSpc>
                <a:spcPct val="115000"/>
              </a:lnSpc>
              <a:spcBef>
                <a:spcPts val="0"/>
              </a:spcBef>
              <a:spcAft>
                <a:spcPts val="0"/>
              </a:spcAft>
              <a:buClr>
                <a:srgbClr val="000000"/>
              </a:buClr>
              <a:buSzPts val="1100"/>
              <a:buFont typeface="Red Hat Text"/>
              <a:buChar char="●"/>
            </a:pPr>
            <a:r>
              <a:rPr lang="en" sz="1100">
                <a:latin typeface="Red Hat Text"/>
                <a:ea typeface="Red Hat Text"/>
                <a:cs typeface="Red Hat Text"/>
                <a:sym typeface="Red Hat Text"/>
              </a:rPr>
              <a:t>Photoframe to include your logo </a:t>
            </a:r>
            <a:endParaRPr sz="1100">
              <a:latin typeface="Red Hat Text"/>
              <a:ea typeface="Red Hat Text"/>
              <a:cs typeface="Red Hat Text"/>
              <a:sym typeface="Red Hat Text"/>
            </a:endParaRPr>
          </a:p>
          <a:p>
            <a:pPr indent="-298450" lvl="0" marL="457200" rtl="0" algn="l">
              <a:lnSpc>
                <a:spcPct val="115000"/>
              </a:lnSpc>
              <a:spcBef>
                <a:spcPts val="0"/>
              </a:spcBef>
              <a:spcAft>
                <a:spcPts val="0"/>
              </a:spcAft>
              <a:buClr>
                <a:srgbClr val="000000"/>
              </a:buClr>
              <a:buSzPts val="1100"/>
              <a:buFont typeface="Red Hat Text"/>
              <a:buChar char="●"/>
            </a:pPr>
            <a:r>
              <a:rPr lang="en" sz="1100">
                <a:latin typeface="Red Hat Text"/>
                <a:ea typeface="Red Hat Text"/>
                <a:cs typeface="Red Hat Text"/>
                <a:sym typeface="Red Hat Text"/>
              </a:rPr>
              <a:t>Logo on event page </a:t>
            </a:r>
            <a:endParaRPr sz="1100">
              <a:latin typeface="Red Hat Text"/>
              <a:ea typeface="Red Hat Text"/>
              <a:cs typeface="Red Hat Text"/>
              <a:sym typeface="Red Hat Text"/>
            </a:endParaRPr>
          </a:p>
          <a:p>
            <a:pPr indent="-298450" lvl="0" marL="457200" rtl="0" algn="l">
              <a:lnSpc>
                <a:spcPct val="115000"/>
              </a:lnSpc>
              <a:spcBef>
                <a:spcPts val="0"/>
              </a:spcBef>
              <a:spcAft>
                <a:spcPts val="0"/>
              </a:spcAft>
              <a:buClr>
                <a:srgbClr val="000000"/>
              </a:buClr>
              <a:buSzPts val="1100"/>
              <a:buFont typeface="Red Hat Text"/>
              <a:buChar char="●"/>
            </a:pPr>
            <a:r>
              <a:rPr lang="en" sz="1100">
                <a:latin typeface="Red Hat Text"/>
                <a:ea typeface="Red Hat Text"/>
                <a:cs typeface="Red Hat Text"/>
                <a:sym typeface="Red Hat Text"/>
              </a:rPr>
              <a:t>2 delegate passes</a:t>
            </a:r>
            <a:endParaRPr sz="1100">
              <a:solidFill>
                <a:srgbClr val="000000"/>
              </a:solidFill>
              <a:latin typeface="Red Hat Text"/>
              <a:ea typeface="Red Hat Text"/>
              <a:cs typeface="Red Hat Text"/>
              <a:sym typeface="Red Hat Text"/>
            </a:endParaRPr>
          </a:p>
          <a:p>
            <a:pPr indent="0" lvl="0" marL="0" marR="0" rtl="0" algn="l">
              <a:lnSpc>
                <a:spcPct val="115000"/>
              </a:lnSpc>
              <a:spcBef>
                <a:spcPts val="0"/>
              </a:spcBef>
              <a:spcAft>
                <a:spcPts val="600"/>
              </a:spcAft>
              <a:buNone/>
            </a:pPr>
            <a:r>
              <a:t/>
            </a:r>
            <a:endParaRPr sz="1100">
              <a:solidFill>
                <a:srgbClr val="000000"/>
              </a:solidFill>
              <a:latin typeface="Red Hat Text"/>
              <a:ea typeface="Red Hat Text"/>
              <a:cs typeface="Red Hat Text"/>
              <a:sym typeface="Red Hat Text"/>
            </a:endParaRPr>
          </a:p>
        </p:txBody>
      </p:sp>
      <p:sp>
        <p:nvSpPr>
          <p:cNvPr id="804" name="Google Shape;804;p87"/>
          <p:cNvSpPr txBox="1"/>
          <p:nvPr/>
        </p:nvSpPr>
        <p:spPr>
          <a:xfrm>
            <a:off x="5672350" y="1490025"/>
            <a:ext cx="2996400" cy="257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rgbClr val="000000"/>
              </a:buClr>
              <a:buSzPts val="1100"/>
              <a:buFont typeface="Arial"/>
              <a:buNone/>
            </a:pPr>
            <a:r>
              <a:rPr lang="en" sz="2400">
                <a:solidFill>
                  <a:srgbClr val="EE0000"/>
                </a:solidFill>
                <a:latin typeface="Red Hat Text"/>
                <a:ea typeface="Red Hat Text"/>
                <a:cs typeface="Red Hat Text"/>
                <a:sym typeface="Red Hat Text"/>
              </a:rPr>
              <a:t>Meeting space</a:t>
            </a:r>
            <a:br>
              <a:rPr b="1" lang="en" sz="1100">
                <a:solidFill>
                  <a:srgbClr val="000000"/>
                </a:solidFill>
                <a:latin typeface="Red Hat Text"/>
                <a:ea typeface="Red Hat Text"/>
                <a:cs typeface="Red Hat Text"/>
                <a:sym typeface="Red Hat Text"/>
              </a:rPr>
            </a:br>
            <a:endParaRPr b="1" sz="1100">
              <a:solidFill>
                <a:srgbClr val="EE0000"/>
              </a:solidFill>
              <a:latin typeface="Red Hat Display"/>
              <a:ea typeface="Red Hat Display"/>
              <a:cs typeface="Red Hat Display"/>
              <a:sym typeface="Red Hat Display"/>
            </a:endParaRPr>
          </a:p>
          <a:p>
            <a:pPr indent="0" lvl="0" marL="0" rtl="0" algn="l">
              <a:lnSpc>
                <a:spcPct val="115000"/>
              </a:lnSpc>
              <a:spcBef>
                <a:spcPts val="600"/>
              </a:spcBef>
              <a:spcAft>
                <a:spcPts val="0"/>
              </a:spcAft>
              <a:buClr>
                <a:schemeClr val="dk1"/>
              </a:buClr>
              <a:buSzPts val="1100"/>
              <a:buFont typeface="Arial"/>
              <a:buNone/>
            </a:pPr>
            <a:r>
              <a:rPr b="1" lang="en" sz="1100">
                <a:solidFill>
                  <a:schemeClr val="lt1"/>
                </a:solidFill>
                <a:highlight>
                  <a:schemeClr val="accent1"/>
                </a:highlight>
                <a:latin typeface="Red Hat Text"/>
                <a:ea typeface="Red Hat Text"/>
                <a:cs typeface="Red Hat Text"/>
                <a:sym typeface="Red Hat Text"/>
              </a:rPr>
              <a:t>Price on application</a:t>
            </a:r>
            <a:endParaRPr b="1" sz="1100">
              <a:solidFill>
                <a:schemeClr val="lt1"/>
              </a:solidFill>
              <a:highlight>
                <a:schemeClr val="accent1"/>
              </a:highlight>
              <a:latin typeface="Red Hat Text"/>
              <a:ea typeface="Red Hat Text"/>
              <a:cs typeface="Red Hat Text"/>
              <a:sym typeface="Red Hat Text"/>
            </a:endParaRPr>
          </a:p>
          <a:p>
            <a:pPr indent="0" lvl="0" marL="0" rtl="0" algn="l">
              <a:lnSpc>
                <a:spcPct val="115000"/>
              </a:lnSpc>
              <a:spcBef>
                <a:spcPts val="0"/>
              </a:spcBef>
              <a:spcAft>
                <a:spcPts val="0"/>
              </a:spcAft>
              <a:buNone/>
            </a:pPr>
            <a:r>
              <a:t/>
            </a:r>
            <a:endParaRPr b="1" sz="1100">
              <a:latin typeface="Red Hat Text"/>
              <a:ea typeface="Red Hat Text"/>
              <a:cs typeface="Red Hat Text"/>
              <a:sym typeface="Red Hat Text"/>
            </a:endParaRPr>
          </a:p>
          <a:p>
            <a:pPr indent="0" lvl="0" marL="0" rtl="0" algn="l">
              <a:lnSpc>
                <a:spcPct val="115000"/>
              </a:lnSpc>
              <a:spcBef>
                <a:spcPts val="600"/>
              </a:spcBef>
              <a:spcAft>
                <a:spcPts val="0"/>
              </a:spcAft>
              <a:buClr>
                <a:srgbClr val="000000"/>
              </a:buClr>
              <a:buSzPts val="1100"/>
              <a:buFont typeface="Arial"/>
              <a:buNone/>
            </a:pPr>
            <a:r>
              <a:rPr b="1" lang="en" sz="1100">
                <a:solidFill>
                  <a:srgbClr val="000000"/>
                </a:solidFill>
                <a:latin typeface="Red Hat Text"/>
                <a:ea typeface="Red Hat Text"/>
                <a:cs typeface="Red Hat Text"/>
                <a:sym typeface="Red Hat Text"/>
              </a:rPr>
              <a:t>Sponsorship includes:</a:t>
            </a:r>
            <a:endParaRPr sz="1100">
              <a:solidFill>
                <a:srgbClr val="000000"/>
              </a:solidFill>
              <a:latin typeface="Red Hat Text"/>
              <a:ea typeface="Red Hat Text"/>
              <a:cs typeface="Red Hat Text"/>
              <a:sym typeface="Red Hat Text"/>
            </a:endParaRPr>
          </a:p>
          <a:p>
            <a:pPr indent="-298450" lvl="0" marL="457200" rtl="0" algn="l">
              <a:lnSpc>
                <a:spcPct val="115000"/>
              </a:lnSpc>
              <a:spcBef>
                <a:spcPts val="0"/>
              </a:spcBef>
              <a:spcAft>
                <a:spcPts val="0"/>
              </a:spcAft>
              <a:buClr>
                <a:srgbClr val="000000"/>
              </a:buClr>
              <a:buSzPts val="1100"/>
              <a:buFont typeface="Red Hat Text"/>
              <a:buChar char="●"/>
            </a:pPr>
            <a:r>
              <a:rPr lang="en" sz="1100">
                <a:latin typeface="Red Hat Text"/>
                <a:ea typeface="Red Hat Text"/>
                <a:cs typeface="Red Hat Text"/>
                <a:sym typeface="Red Hat Text"/>
              </a:rPr>
              <a:t>Dedicated access to a meeting space during the event </a:t>
            </a:r>
            <a:endParaRPr sz="1100">
              <a:latin typeface="Red Hat Text"/>
              <a:ea typeface="Red Hat Text"/>
              <a:cs typeface="Red Hat Text"/>
              <a:sym typeface="Red Hat Text"/>
            </a:endParaRPr>
          </a:p>
          <a:p>
            <a:pPr indent="-298450" lvl="0" marL="457200" rtl="0" algn="l">
              <a:lnSpc>
                <a:spcPct val="115000"/>
              </a:lnSpc>
              <a:spcBef>
                <a:spcPts val="0"/>
              </a:spcBef>
              <a:spcAft>
                <a:spcPts val="0"/>
              </a:spcAft>
              <a:buClr>
                <a:srgbClr val="000000"/>
              </a:buClr>
              <a:buSzPts val="1100"/>
              <a:buFont typeface="Red Hat Text"/>
              <a:buChar char="●"/>
            </a:pPr>
            <a:r>
              <a:rPr lang="en" sz="1100">
                <a:latin typeface="Red Hat Text"/>
                <a:ea typeface="Red Hat Text"/>
                <a:cs typeface="Red Hat Text"/>
                <a:sym typeface="Red Hat Text"/>
              </a:rPr>
              <a:t>Co-branded HTML email template to invite your contacts </a:t>
            </a:r>
            <a:endParaRPr sz="1100">
              <a:latin typeface="Red Hat Text"/>
              <a:ea typeface="Red Hat Text"/>
              <a:cs typeface="Red Hat Text"/>
              <a:sym typeface="Red Hat Text"/>
            </a:endParaRPr>
          </a:p>
          <a:p>
            <a:pPr indent="-298450" lvl="0" marL="457200" rtl="0" algn="l">
              <a:lnSpc>
                <a:spcPct val="115000"/>
              </a:lnSpc>
              <a:spcBef>
                <a:spcPts val="0"/>
              </a:spcBef>
              <a:spcAft>
                <a:spcPts val="0"/>
              </a:spcAft>
              <a:buClr>
                <a:srgbClr val="000000"/>
              </a:buClr>
              <a:buSzPts val="1100"/>
              <a:buFont typeface="Red Hat Text"/>
              <a:buChar char="●"/>
            </a:pPr>
            <a:r>
              <a:rPr lang="en" sz="1100">
                <a:solidFill>
                  <a:schemeClr val="dk1"/>
                </a:solidFill>
                <a:latin typeface="Red Hat Text"/>
                <a:ea typeface="Red Hat Text"/>
                <a:cs typeface="Red Hat Text"/>
                <a:sym typeface="Red Hat Text"/>
              </a:rPr>
              <a:t>Logo on event webpage</a:t>
            </a:r>
            <a:endParaRPr sz="1100">
              <a:latin typeface="Red Hat Text"/>
              <a:ea typeface="Red Hat Text"/>
              <a:cs typeface="Red Hat Text"/>
              <a:sym typeface="Red Hat Text"/>
            </a:endParaRPr>
          </a:p>
          <a:p>
            <a:pPr indent="-298450" lvl="0" marL="457200" rtl="0" algn="l">
              <a:lnSpc>
                <a:spcPct val="115000"/>
              </a:lnSpc>
              <a:spcBef>
                <a:spcPts val="0"/>
              </a:spcBef>
              <a:spcAft>
                <a:spcPts val="0"/>
              </a:spcAft>
              <a:buClr>
                <a:srgbClr val="000000"/>
              </a:buClr>
              <a:buSzPts val="1100"/>
              <a:buFont typeface="Red Hat Text"/>
              <a:buChar char="●"/>
            </a:pPr>
            <a:r>
              <a:rPr lang="en" sz="1100">
                <a:latin typeface="Red Hat Text"/>
                <a:ea typeface="Red Hat Text"/>
                <a:cs typeface="Red Hat Text"/>
                <a:sym typeface="Red Hat Text"/>
              </a:rPr>
              <a:t>2 delegate passes </a:t>
            </a:r>
            <a:endParaRPr sz="1100">
              <a:latin typeface="Red Hat Text"/>
              <a:ea typeface="Red Hat Text"/>
              <a:cs typeface="Red Hat Text"/>
              <a:sym typeface="Red Hat Text"/>
            </a:endParaRPr>
          </a:p>
          <a:p>
            <a:pPr indent="0" lvl="0" marL="457200" rtl="0" algn="l">
              <a:lnSpc>
                <a:spcPct val="115000"/>
              </a:lnSpc>
              <a:spcBef>
                <a:spcPts val="0"/>
              </a:spcBef>
              <a:spcAft>
                <a:spcPts val="0"/>
              </a:spcAft>
              <a:buNone/>
            </a:pPr>
            <a:r>
              <a:t/>
            </a:r>
            <a:endParaRPr sz="1100">
              <a:solidFill>
                <a:srgbClr val="000000"/>
              </a:solidFill>
              <a:latin typeface="Red Hat Text"/>
              <a:ea typeface="Red Hat Text"/>
              <a:cs typeface="Red Hat Text"/>
              <a:sym typeface="Red Hat Text"/>
            </a:endParaRPr>
          </a:p>
        </p:txBody>
      </p:sp>
      <p:pic>
        <p:nvPicPr>
          <p:cNvPr id="805" name="Google Shape;805;p87" title="photobox-sponsorship-photobox.png"/>
          <p:cNvPicPr preferRelativeResize="0"/>
          <p:nvPr/>
        </p:nvPicPr>
        <p:blipFill>
          <a:blip r:embed="rId3">
            <a:alphaModFix/>
          </a:blip>
          <a:stretch>
            <a:fillRect/>
          </a:stretch>
        </p:blipFill>
        <p:spPr>
          <a:xfrm>
            <a:off x="3328275" y="1705675"/>
            <a:ext cx="2120001" cy="2828227"/>
          </a:xfrm>
          <a:prstGeom prst="rect">
            <a:avLst/>
          </a:prstGeom>
          <a:noFill/>
          <a:ln>
            <a:noFill/>
          </a:ln>
        </p:spPr>
      </p:pic>
      <p:sp>
        <p:nvSpPr>
          <p:cNvPr id="806" name="Google Shape;806;p87"/>
          <p:cNvSpPr txBox="1"/>
          <p:nvPr/>
        </p:nvSpPr>
        <p:spPr>
          <a:xfrm>
            <a:off x="2650150" y="4580075"/>
            <a:ext cx="4346700" cy="28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1D0C35"/>
                </a:solidFill>
                <a:latin typeface="Red Hat Text"/>
                <a:ea typeface="Red Hat Text"/>
                <a:cs typeface="Red Hat Text"/>
                <a:sym typeface="Red Hat Text"/>
              </a:rPr>
              <a:t>Please note availability depends on the location</a:t>
            </a:r>
            <a:endParaRPr sz="1200">
              <a:solidFill>
                <a:srgbClr val="1D0C35"/>
              </a:solidFill>
              <a:latin typeface="Red Hat Text"/>
              <a:ea typeface="Red Hat Text"/>
              <a:cs typeface="Red Hat Text"/>
              <a:sym typeface="Red Hat Tex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0" name="Shape 810"/>
        <p:cNvGrpSpPr/>
        <p:nvPr/>
      </p:nvGrpSpPr>
      <p:grpSpPr>
        <a:xfrm>
          <a:off x="0" y="0"/>
          <a:ext cx="0" cy="0"/>
          <a:chOff x="0" y="0"/>
          <a:chExt cx="0" cy="0"/>
        </a:xfrm>
      </p:grpSpPr>
      <p:sp>
        <p:nvSpPr>
          <p:cNvPr id="811" name="Google Shape;811;p88"/>
          <p:cNvSpPr txBox="1"/>
          <p:nvPr/>
        </p:nvSpPr>
        <p:spPr>
          <a:xfrm>
            <a:off x="1045450" y="389100"/>
            <a:ext cx="3275100" cy="385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solidFill>
                  <a:schemeClr val="accent1"/>
                </a:solidFill>
                <a:latin typeface="Red Hat Display"/>
                <a:ea typeface="Red Hat Display"/>
                <a:cs typeface="Red Hat Display"/>
                <a:sym typeface="Red Hat Display"/>
              </a:rPr>
              <a:t>Breakout Track </a:t>
            </a:r>
            <a:endParaRPr i="1" sz="2300">
              <a:solidFill>
                <a:schemeClr val="accent1"/>
              </a:solidFill>
              <a:latin typeface="Red Hat Display"/>
              <a:ea typeface="Red Hat Display"/>
              <a:cs typeface="Red Hat Display"/>
              <a:sym typeface="Red Hat Display"/>
            </a:endParaRPr>
          </a:p>
          <a:p>
            <a:pPr indent="0" lvl="0" marL="0" rtl="0" algn="l">
              <a:spcBef>
                <a:spcPts val="0"/>
              </a:spcBef>
              <a:spcAft>
                <a:spcPts val="0"/>
              </a:spcAft>
              <a:buNone/>
            </a:pPr>
            <a:r>
              <a:t/>
            </a:r>
            <a:endParaRPr b="1" sz="2300">
              <a:solidFill>
                <a:schemeClr val="accent1"/>
              </a:solidFill>
              <a:latin typeface="Red Hat Display"/>
              <a:ea typeface="Red Hat Display"/>
              <a:cs typeface="Red Hat Display"/>
              <a:sym typeface="Red Hat Display"/>
            </a:endParaRPr>
          </a:p>
          <a:p>
            <a:pPr indent="0" lvl="0" marL="0" rtl="0" algn="l">
              <a:lnSpc>
                <a:spcPct val="115000"/>
              </a:lnSpc>
              <a:spcBef>
                <a:spcPts val="0"/>
              </a:spcBef>
              <a:spcAft>
                <a:spcPts val="0"/>
              </a:spcAft>
              <a:buClr>
                <a:schemeClr val="dk1"/>
              </a:buClr>
              <a:buSzPts val="1100"/>
              <a:buFont typeface="Arial"/>
              <a:buNone/>
            </a:pPr>
            <a:r>
              <a:rPr b="1" lang="en" sz="1100">
                <a:solidFill>
                  <a:schemeClr val="lt1"/>
                </a:solidFill>
                <a:highlight>
                  <a:schemeClr val="accent1"/>
                </a:highlight>
                <a:latin typeface="Red Hat Text"/>
                <a:ea typeface="Red Hat Text"/>
                <a:cs typeface="Red Hat Text"/>
                <a:sym typeface="Red Hat Text"/>
              </a:rPr>
              <a:t>Price on application</a:t>
            </a:r>
            <a:endParaRPr b="1" sz="1100">
              <a:solidFill>
                <a:schemeClr val="lt1"/>
              </a:solidFill>
              <a:highlight>
                <a:schemeClr val="accent1"/>
              </a:highlight>
              <a:latin typeface="Red Hat Text"/>
              <a:ea typeface="Red Hat Text"/>
              <a:cs typeface="Red Hat Text"/>
              <a:sym typeface="Red Hat Text"/>
            </a:endParaRPr>
          </a:p>
          <a:p>
            <a:pPr indent="0" lvl="0" marL="0" rtl="0" algn="l">
              <a:spcBef>
                <a:spcPts val="0"/>
              </a:spcBef>
              <a:spcAft>
                <a:spcPts val="0"/>
              </a:spcAft>
              <a:buNone/>
            </a:pPr>
            <a:r>
              <a:t/>
            </a:r>
            <a:endParaRPr sz="1200">
              <a:solidFill>
                <a:schemeClr val="accent1"/>
              </a:solidFill>
              <a:latin typeface="Red Hat Text"/>
              <a:ea typeface="Red Hat Text"/>
              <a:cs typeface="Red Hat Text"/>
              <a:sym typeface="Red Hat Text"/>
            </a:endParaRPr>
          </a:p>
          <a:p>
            <a:pPr indent="0" lvl="0" marL="0" rtl="0" algn="l">
              <a:spcBef>
                <a:spcPts val="0"/>
              </a:spcBef>
              <a:spcAft>
                <a:spcPts val="0"/>
              </a:spcAft>
              <a:buNone/>
            </a:pPr>
            <a:r>
              <a:rPr lang="en" sz="1200">
                <a:solidFill>
                  <a:schemeClr val="accent1"/>
                </a:solidFill>
                <a:latin typeface="Red Hat Text"/>
                <a:ea typeface="Red Hat Text"/>
                <a:cs typeface="Red Hat Text"/>
                <a:sym typeface="Red Hat Text"/>
              </a:rPr>
              <a:t>Only available to </a:t>
            </a:r>
            <a:r>
              <a:rPr lang="en" sz="1200">
                <a:solidFill>
                  <a:schemeClr val="accent1"/>
                </a:solidFill>
                <a:latin typeface="Red Hat Text"/>
                <a:ea typeface="Red Hat Text"/>
                <a:cs typeface="Red Hat Text"/>
                <a:sym typeface="Red Hat Text"/>
              </a:rPr>
              <a:t>existing</a:t>
            </a:r>
            <a:r>
              <a:rPr lang="en" sz="1200">
                <a:solidFill>
                  <a:schemeClr val="accent1"/>
                </a:solidFill>
                <a:latin typeface="Red Hat Text"/>
                <a:ea typeface="Red Hat Text"/>
                <a:cs typeface="Red Hat Text"/>
                <a:sym typeface="Red Hat Text"/>
              </a:rPr>
              <a:t> sponsors with package level Gold or above </a:t>
            </a:r>
            <a:endParaRPr sz="1200">
              <a:solidFill>
                <a:schemeClr val="accent1"/>
              </a:solidFill>
              <a:latin typeface="Red Hat Text"/>
              <a:ea typeface="Red Hat Text"/>
              <a:cs typeface="Red Hat Text"/>
              <a:sym typeface="Red Hat Text"/>
            </a:endParaRPr>
          </a:p>
          <a:p>
            <a:pPr indent="0" lvl="0" marL="0" rtl="0" algn="l">
              <a:spcBef>
                <a:spcPts val="0"/>
              </a:spcBef>
              <a:spcAft>
                <a:spcPts val="0"/>
              </a:spcAft>
              <a:buNone/>
            </a:pPr>
            <a:r>
              <a:t/>
            </a:r>
            <a:endParaRPr sz="1200">
              <a:solidFill>
                <a:schemeClr val="accent1"/>
              </a:solidFill>
              <a:latin typeface="Red Hat Text"/>
              <a:ea typeface="Red Hat Text"/>
              <a:cs typeface="Red Hat Text"/>
              <a:sym typeface="Red Hat Text"/>
            </a:endParaRPr>
          </a:p>
          <a:p>
            <a:pPr indent="0" lvl="0" marL="0" rtl="0" algn="l">
              <a:spcBef>
                <a:spcPts val="0"/>
              </a:spcBef>
              <a:spcAft>
                <a:spcPts val="0"/>
              </a:spcAft>
              <a:buNone/>
            </a:pPr>
            <a:r>
              <a:rPr b="1" lang="en" sz="1200">
                <a:solidFill>
                  <a:schemeClr val="dk1"/>
                </a:solidFill>
                <a:latin typeface="Red Hat Text"/>
                <a:ea typeface="Red Hat Text"/>
                <a:cs typeface="Red Hat Text"/>
                <a:sym typeface="Red Hat Text"/>
              </a:rPr>
              <a:t>Sponsorship includes: </a:t>
            </a:r>
            <a:endParaRPr b="1" sz="1200">
              <a:solidFill>
                <a:schemeClr val="dk1"/>
              </a:solidFill>
              <a:latin typeface="Red Hat Text"/>
              <a:ea typeface="Red Hat Text"/>
              <a:cs typeface="Red Hat Text"/>
              <a:sym typeface="Red Hat Text"/>
            </a:endParaRPr>
          </a:p>
          <a:p>
            <a:pPr indent="-304800" lvl="0" marL="457200" rtl="0" algn="l">
              <a:spcBef>
                <a:spcPts val="0"/>
              </a:spcBef>
              <a:spcAft>
                <a:spcPts val="0"/>
              </a:spcAft>
              <a:buClr>
                <a:schemeClr val="dk1"/>
              </a:buClr>
              <a:buSzPts val="1200"/>
              <a:buFont typeface="Red Hat Text"/>
              <a:buChar char="●"/>
            </a:pPr>
            <a:r>
              <a:rPr lang="en" sz="1200">
                <a:solidFill>
                  <a:schemeClr val="dk1"/>
                </a:solidFill>
                <a:latin typeface="Red Hat Text"/>
                <a:ea typeface="Red Hat Text"/>
                <a:cs typeface="Red Hat Text"/>
                <a:sym typeface="Red Hat Text"/>
              </a:rPr>
              <a:t>Dedicated sponsor of a session track</a:t>
            </a:r>
            <a:endParaRPr sz="1200">
              <a:solidFill>
                <a:schemeClr val="dk1"/>
              </a:solidFill>
              <a:latin typeface="Red Hat Text"/>
              <a:ea typeface="Red Hat Text"/>
              <a:cs typeface="Red Hat Text"/>
              <a:sym typeface="Red Hat Text"/>
            </a:endParaRPr>
          </a:p>
          <a:p>
            <a:pPr indent="-304800" lvl="0" marL="457200" rtl="0" algn="l">
              <a:spcBef>
                <a:spcPts val="0"/>
              </a:spcBef>
              <a:spcAft>
                <a:spcPts val="0"/>
              </a:spcAft>
              <a:buClr>
                <a:schemeClr val="dk1"/>
              </a:buClr>
              <a:buSzPts val="1200"/>
              <a:buFont typeface="Red Hat Text"/>
              <a:buChar char="●"/>
            </a:pPr>
            <a:r>
              <a:rPr lang="en" sz="1200">
                <a:solidFill>
                  <a:schemeClr val="dk1"/>
                </a:solidFill>
                <a:latin typeface="Red Hat Text"/>
                <a:ea typeface="Red Hat Text"/>
                <a:cs typeface="Red Hat Text"/>
                <a:sym typeface="Red Hat Text"/>
              </a:rPr>
              <a:t>Opportunity for some branding </a:t>
            </a:r>
            <a:r>
              <a:rPr lang="en" sz="1200">
                <a:solidFill>
                  <a:schemeClr val="dk1"/>
                </a:solidFill>
                <a:latin typeface="Red Hat Text"/>
                <a:ea typeface="Red Hat Text"/>
                <a:cs typeface="Red Hat Text"/>
                <a:sym typeface="Red Hat Text"/>
              </a:rPr>
              <a:t>within</a:t>
            </a:r>
            <a:r>
              <a:rPr lang="en" sz="1200">
                <a:solidFill>
                  <a:schemeClr val="dk1"/>
                </a:solidFill>
                <a:latin typeface="Red Hat Text"/>
                <a:ea typeface="Red Hat Text"/>
                <a:cs typeface="Red Hat Text"/>
                <a:sym typeface="Red Hat Text"/>
              </a:rPr>
              <a:t> the room</a:t>
            </a:r>
            <a:endParaRPr sz="1200">
              <a:solidFill>
                <a:schemeClr val="dk1"/>
              </a:solidFill>
              <a:latin typeface="Red Hat Text"/>
              <a:ea typeface="Red Hat Text"/>
              <a:cs typeface="Red Hat Text"/>
              <a:sym typeface="Red Hat Text"/>
            </a:endParaRPr>
          </a:p>
          <a:p>
            <a:pPr indent="-304800" lvl="0" marL="457200" rtl="0" algn="l">
              <a:spcBef>
                <a:spcPts val="0"/>
              </a:spcBef>
              <a:spcAft>
                <a:spcPts val="0"/>
              </a:spcAft>
              <a:buClr>
                <a:schemeClr val="dk1"/>
              </a:buClr>
              <a:buSzPts val="1200"/>
              <a:buFont typeface="Red Hat Text"/>
              <a:buChar char="●"/>
            </a:pPr>
            <a:r>
              <a:rPr lang="en" sz="1200">
                <a:solidFill>
                  <a:schemeClr val="dk1"/>
                </a:solidFill>
                <a:latin typeface="Red Hat Text"/>
                <a:ea typeface="Red Hat Text"/>
                <a:cs typeface="Red Hat Text"/>
                <a:sym typeface="Red Hat Text"/>
              </a:rPr>
              <a:t>Listed as track sponsor on the agenda</a:t>
            </a:r>
            <a:endParaRPr sz="1200">
              <a:solidFill>
                <a:schemeClr val="dk1"/>
              </a:solidFill>
              <a:latin typeface="Red Hat Text"/>
              <a:ea typeface="Red Hat Text"/>
              <a:cs typeface="Red Hat Text"/>
              <a:sym typeface="Red Hat Text"/>
            </a:endParaRPr>
          </a:p>
          <a:p>
            <a:pPr indent="-304800" lvl="0" marL="457200" rtl="0" algn="l">
              <a:spcBef>
                <a:spcPts val="0"/>
              </a:spcBef>
              <a:spcAft>
                <a:spcPts val="0"/>
              </a:spcAft>
              <a:buClr>
                <a:schemeClr val="dk1"/>
              </a:buClr>
              <a:buSzPts val="1200"/>
              <a:buFont typeface="Red Hat Text"/>
              <a:buChar char="●"/>
            </a:pPr>
            <a:r>
              <a:rPr lang="en" sz="1200">
                <a:solidFill>
                  <a:schemeClr val="dk1"/>
                </a:solidFill>
                <a:latin typeface="Red Hat Text"/>
                <a:ea typeface="Red Hat Text"/>
                <a:cs typeface="Red Hat Text"/>
                <a:sym typeface="Red Hat Text"/>
              </a:rPr>
              <a:t>Logo included on holding slides within track </a:t>
            </a:r>
            <a:endParaRPr sz="1200">
              <a:solidFill>
                <a:schemeClr val="dk1"/>
              </a:solidFill>
              <a:latin typeface="Red Hat Text"/>
              <a:ea typeface="Red Hat Text"/>
              <a:cs typeface="Red Hat Text"/>
              <a:sym typeface="Red Hat Text"/>
            </a:endParaRPr>
          </a:p>
          <a:p>
            <a:pPr indent="-304800" lvl="0" marL="457200" rtl="0" algn="l">
              <a:spcBef>
                <a:spcPts val="0"/>
              </a:spcBef>
              <a:spcAft>
                <a:spcPts val="0"/>
              </a:spcAft>
              <a:buClr>
                <a:schemeClr val="dk1"/>
              </a:buClr>
              <a:buSzPts val="1200"/>
              <a:buFont typeface="Red Hat Text"/>
              <a:buChar char="●"/>
            </a:pPr>
            <a:r>
              <a:rPr lang="en" sz="1200">
                <a:solidFill>
                  <a:schemeClr val="dk1"/>
                </a:solidFill>
                <a:latin typeface="Red Hat Text"/>
                <a:ea typeface="Red Hat Text"/>
                <a:cs typeface="Red Hat Text"/>
                <a:sym typeface="Red Hat Text"/>
              </a:rPr>
              <a:t>Leads from all sessions within track </a:t>
            </a:r>
            <a:endParaRPr sz="1200">
              <a:solidFill>
                <a:schemeClr val="dk1"/>
              </a:solidFill>
              <a:latin typeface="Red Hat Text"/>
              <a:ea typeface="Red Hat Text"/>
              <a:cs typeface="Red Hat Text"/>
              <a:sym typeface="Red Hat Text"/>
            </a:endParaRPr>
          </a:p>
          <a:p>
            <a:pPr indent="-304800" lvl="0" marL="457200" rtl="0" algn="l">
              <a:spcBef>
                <a:spcPts val="0"/>
              </a:spcBef>
              <a:spcAft>
                <a:spcPts val="0"/>
              </a:spcAft>
              <a:buClr>
                <a:schemeClr val="dk1"/>
              </a:buClr>
              <a:buSzPts val="1200"/>
              <a:buFont typeface="Red Hat Text"/>
              <a:buChar char="●"/>
            </a:pPr>
            <a:r>
              <a:rPr lang="en" sz="1200">
                <a:solidFill>
                  <a:schemeClr val="dk1"/>
                </a:solidFill>
                <a:latin typeface="Red Hat Text"/>
                <a:ea typeface="Red Hat Text"/>
                <a:cs typeface="Red Hat Text"/>
                <a:sym typeface="Red Hat Text"/>
              </a:rPr>
              <a:t>2 additional passes </a:t>
            </a:r>
            <a:endParaRPr sz="1200">
              <a:solidFill>
                <a:schemeClr val="dk1"/>
              </a:solidFill>
              <a:latin typeface="Red Hat Text"/>
              <a:ea typeface="Red Hat Text"/>
              <a:cs typeface="Red Hat Text"/>
              <a:sym typeface="Red Hat Text"/>
            </a:endParaRPr>
          </a:p>
          <a:p>
            <a:pPr indent="0" lvl="0" marL="0" rtl="0" algn="l">
              <a:spcBef>
                <a:spcPts val="0"/>
              </a:spcBef>
              <a:spcAft>
                <a:spcPts val="0"/>
              </a:spcAft>
              <a:buNone/>
            </a:pPr>
            <a:r>
              <a:t/>
            </a:r>
            <a:endParaRPr sz="1200">
              <a:solidFill>
                <a:schemeClr val="accent1"/>
              </a:solidFill>
              <a:latin typeface="Red Hat Text"/>
              <a:ea typeface="Red Hat Text"/>
              <a:cs typeface="Red Hat Text"/>
              <a:sym typeface="Red Hat Text"/>
            </a:endParaRPr>
          </a:p>
          <a:p>
            <a:pPr indent="0" lvl="0" marL="0" rtl="0" algn="l">
              <a:spcBef>
                <a:spcPts val="0"/>
              </a:spcBef>
              <a:spcAft>
                <a:spcPts val="0"/>
              </a:spcAft>
              <a:buNone/>
            </a:pPr>
            <a:r>
              <a:t/>
            </a:r>
            <a:endParaRPr sz="1200">
              <a:solidFill>
                <a:schemeClr val="accent1"/>
              </a:solidFill>
              <a:latin typeface="Red Hat Text"/>
              <a:ea typeface="Red Hat Text"/>
              <a:cs typeface="Red Hat Text"/>
              <a:sym typeface="Red Hat Text"/>
            </a:endParaRPr>
          </a:p>
        </p:txBody>
      </p:sp>
      <p:sp>
        <p:nvSpPr>
          <p:cNvPr id="812" name="Google Shape;812;p88"/>
          <p:cNvSpPr txBox="1"/>
          <p:nvPr/>
        </p:nvSpPr>
        <p:spPr>
          <a:xfrm>
            <a:off x="2650150" y="4580075"/>
            <a:ext cx="4346700" cy="28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1D0C35"/>
                </a:solidFill>
                <a:latin typeface="Red Hat Text"/>
                <a:ea typeface="Red Hat Text"/>
                <a:cs typeface="Red Hat Text"/>
                <a:sym typeface="Red Hat Text"/>
              </a:rPr>
              <a:t>Please note availability depends on the location</a:t>
            </a:r>
            <a:endParaRPr sz="1200">
              <a:solidFill>
                <a:srgbClr val="1D0C35"/>
              </a:solidFill>
              <a:latin typeface="Red Hat Text"/>
              <a:ea typeface="Red Hat Text"/>
              <a:cs typeface="Red Hat Text"/>
              <a:sym typeface="Red Hat Text"/>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6" name="Shape 816"/>
        <p:cNvGrpSpPr/>
        <p:nvPr/>
      </p:nvGrpSpPr>
      <p:grpSpPr>
        <a:xfrm>
          <a:off x="0" y="0"/>
          <a:ext cx="0" cy="0"/>
          <a:chOff x="0" y="0"/>
          <a:chExt cx="0" cy="0"/>
        </a:xfrm>
      </p:grpSpPr>
      <p:sp>
        <p:nvSpPr>
          <p:cNvPr id="817" name="Google Shape;817;p89"/>
          <p:cNvSpPr txBox="1"/>
          <p:nvPr/>
        </p:nvSpPr>
        <p:spPr>
          <a:xfrm>
            <a:off x="2203400" y="1078850"/>
            <a:ext cx="4653000" cy="390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solidFill>
                  <a:srgbClr val="1D0C35"/>
                </a:solidFill>
                <a:latin typeface="Red Hat Text"/>
                <a:ea typeface="Red Hat Text"/>
                <a:cs typeface="Red Hat Text"/>
                <a:sym typeface="Red Hat Text"/>
              </a:rPr>
              <a:t>Every year, many of our top-tier sponsorship packages sell out shortly after the prospectus is released.</a:t>
            </a:r>
            <a:r>
              <a:rPr lang="en" sz="1100">
                <a:solidFill>
                  <a:srgbClr val="1D0C35"/>
                </a:solidFill>
                <a:latin typeface="Red Hat Text"/>
                <a:ea typeface="Red Hat Text"/>
                <a:cs typeface="Red Hat Text"/>
                <a:sym typeface="Red Hat Text"/>
              </a:rPr>
              <a:t> To avoid missing out, please submit the sponsorship intake form as soon as possible.</a:t>
            </a:r>
            <a:endParaRPr sz="1100">
              <a:solidFill>
                <a:srgbClr val="1D0C35"/>
              </a:solidFill>
              <a:latin typeface="Red Hat Text"/>
              <a:ea typeface="Red Hat Text"/>
              <a:cs typeface="Red Hat Text"/>
              <a:sym typeface="Red Hat Text"/>
            </a:endParaRPr>
          </a:p>
          <a:p>
            <a:pPr indent="0" lvl="0" marL="0" rtl="0" algn="l">
              <a:spcBef>
                <a:spcPts val="0"/>
              </a:spcBef>
              <a:spcAft>
                <a:spcPts val="0"/>
              </a:spcAft>
              <a:buNone/>
            </a:pPr>
            <a:r>
              <a:t/>
            </a:r>
            <a:endParaRPr sz="1100">
              <a:solidFill>
                <a:srgbClr val="1D0C35"/>
              </a:solidFill>
              <a:latin typeface="Red Hat Text"/>
              <a:ea typeface="Red Hat Text"/>
              <a:cs typeface="Red Hat Text"/>
              <a:sym typeface="Red Hat Text"/>
            </a:endParaRPr>
          </a:p>
          <a:p>
            <a:pPr indent="0" lvl="0" marL="0" rtl="0" algn="l">
              <a:spcBef>
                <a:spcPts val="0"/>
              </a:spcBef>
              <a:spcAft>
                <a:spcPts val="0"/>
              </a:spcAft>
              <a:buNone/>
            </a:pPr>
            <a:r>
              <a:rPr b="1" lang="en" sz="1100" u="sng">
                <a:solidFill>
                  <a:schemeClr val="hlink"/>
                </a:solidFill>
                <a:latin typeface="Red Hat Text"/>
                <a:ea typeface="Red Hat Text"/>
                <a:cs typeface="Red Hat Text"/>
                <a:sym typeface="Red Hat Text"/>
                <a:hlinkClick r:id="rId3"/>
              </a:rPr>
              <a:t>Submit your intake form</a:t>
            </a:r>
            <a:endParaRPr b="1" sz="1100" u="sng">
              <a:solidFill>
                <a:schemeClr val="accent1"/>
              </a:solidFill>
              <a:latin typeface="Red Hat Text"/>
              <a:ea typeface="Red Hat Text"/>
              <a:cs typeface="Red Hat Text"/>
              <a:sym typeface="Red Hat Text"/>
            </a:endParaRPr>
          </a:p>
          <a:p>
            <a:pPr indent="0" lvl="0" marL="0" rtl="0" algn="l">
              <a:spcBef>
                <a:spcPts val="0"/>
              </a:spcBef>
              <a:spcAft>
                <a:spcPts val="0"/>
              </a:spcAft>
              <a:buNone/>
            </a:pPr>
            <a:r>
              <a:t/>
            </a:r>
            <a:endParaRPr b="1" sz="1100" u="sng">
              <a:solidFill>
                <a:schemeClr val="accent1"/>
              </a:solidFill>
              <a:latin typeface="Red Hat Text"/>
              <a:ea typeface="Red Hat Text"/>
              <a:cs typeface="Red Hat Text"/>
              <a:sym typeface="Red Hat Text"/>
            </a:endParaRPr>
          </a:p>
          <a:p>
            <a:pPr indent="0" lvl="0" marL="0" rtl="0" algn="l">
              <a:spcBef>
                <a:spcPts val="0"/>
              </a:spcBef>
              <a:spcAft>
                <a:spcPts val="0"/>
              </a:spcAft>
              <a:buNone/>
            </a:pPr>
            <a:r>
              <a:rPr lang="en" sz="1100">
                <a:solidFill>
                  <a:schemeClr val="dk1"/>
                </a:solidFill>
                <a:latin typeface="Red Hat Text"/>
                <a:ea typeface="Red Hat Text"/>
                <a:cs typeface="Red Hat Text"/>
                <a:sym typeface="Red Hat Text"/>
              </a:rPr>
              <a:t>Once the intake form is submitted, the Red Hat Summit: Connect sponsorship team will be in contact with you within 72 hours to confirm availability and walk you through the next steps of the contract process.</a:t>
            </a:r>
            <a:endParaRPr sz="1100">
              <a:solidFill>
                <a:schemeClr val="dk1"/>
              </a:solidFill>
              <a:latin typeface="Red Hat Text"/>
              <a:ea typeface="Red Hat Text"/>
              <a:cs typeface="Red Hat Text"/>
              <a:sym typeface="Red Hat Text"/>
            </a:endParaRPr>
          </a:p>
          <a:p>
            <a:pPr indent="0" lvl="0" marL="0" rtl="0" algn="l">
              <a:spcBef>
                <a:spcPts val="0"/>
              </a:spcBef>
              <a:spcAft>
                <a:spcPts val="0"/>
              </a:spcAft>
              <a:buNone/>
            </a:pPr>
            <a:r>
              <a:t/>
            </a:r>
            <a:endParaRPr sz="1100">
              <a:solidFill>
                <a:schemeClr val="dk1"/>
              </a:solidFill>
              <a:latin typeface="Red Hat Text"/>
              <a:ea typeface="Red Hat Text"/>
              <a:cs typeface="Red Hat Text"/>
              <a:sym typeface="Red Hat Text"/>
            </a:endParaRPr>
          </a:p>
          <a:p>
            <a:pPr indent="0" lvl="0" marL="0" rtl="0" algn="l">
              <a:spcBef>
                <a:spcPts val="0"/>
              </a:spcBef>
              <a:spcAft>
                <a:spcPts val="0"/>
              </a:spcAft>
              <a:buNone/>
            </a:pPr>
            <a:r>
              <a:rPr lang="en" sz="1100">
                <a:solidFill>
                  <a:schemeClr val="dk1"/>
                </a:solidFill>
                <a:latin typeface="Red Hat Text"/>
                <a:ea typeface="Red Hat Text"/>
                <a:cs typeface="Red Hat Text"/>
                <a:sym typeface="Red Hat Text"/>
              </a:rPr>
              <a:t> All packages are sold on a first-come, first-served basis. </a:t>
            </a:r>
            <a:r>
              <a:rPr lang="en" sz="1100">
                <a:solidFill>
                  <a:schemeClr val="dk1"/>
                </a:solidFill>
                <a:latin typeface="Red Hat Text"/>
                <a:ea typeface="Red Hat Text"/>
                <a:cs typeface="Red Hat Text"/>
                <a:sym typeface="Red Hat Text"/>
              </a:rPr>
              <a:t> A signed contract is required to secure your sponsorship and be placed in the booth selection queue. </a:t>
            </a:r>
            <a:r>
              <a:rPr lang="en" sz="1100">
                <a:solidFill>
                  <a:schemeClr val="dk1"/>
                </a:solidFill>
                <a:latin typeface="Red Hat Text"/>
                <a:ea typeface="Red Hat Text"/>
                <a:cs typeface="Red Hat Text"/>
                <a:sym typeface="Red Hat Text"/>
              </a:rPr>
              <a:t>Guidelines and due dates are included within the contract and </a:t>
            </a:r>
            <a:r>
              <a:rPr lang="en" sz="1100">
                <a:solidFill>
                  <a:schemeClr val="dk1"/>
                </a:solidFill>
                <a:latin typeface="Red Hat Text"/>
                <a:ea typeface="Red Hat Text"/>
                <a:cs typeface="Red Hat Text"/>
                <a:sym typeface="Red Hat Text"/>
              </a:rPr>
              <a:t>Exhibitor Resource Center (ERC)</a:t>
            </a:r>
            <a:r>
              <a:rPr lang="en" sz="1100">
                <a:solidFill>
                  <a:schemeClr val="dk1"/>
                </a:solidFill>
                <a:latin typeface="Red Hat Text"/>
                <a:ea typeface="Red Hat Text"/>
                <a:cs typeface="Red Hat Text"/>
                <a:sym typeface="Red Hat Text"/>
              </a:rPr>
              <a:t>. All items are subject to Red Hat approval.</a:t>
            </a:r>
            <a:endParaRPr sz="1100">
              <a:solidFill>
                <a:schemeClr val="dk1"/>
              </a:solidFill>
              <a:latin typeface="Red Hat Text"/>
              <a:ea typeface="Red Hat Text"/>
              <a:cs typeface="Red Hat Text"/>
              <a:sym typeface="Red Hat Text"/>
            </a:endParaRPr>
          </a:p>
          <a:p>
            <a:pPr indent="0" lvl="0" marL="0" rtl="0" algn="l">
              <a:spcBef>
                <a:spcPts val="0"/>
              </a:spcBef>
              <a:spcAft>
                <a:spcPts val="0"/>
              </a:spcAft>
              <a:buNone/>
            </a:pPr>
            <a:r>
              <a:t/>
            </a:r>
            <a:endParaRPr sz="1100">
              <a:solidFill>
                <a:schemeClr val="dk1"/>
              </a:solidFill>
              <a:latin typeface="Red Hat Text"/>
              <a:ea typeface="Red Hat Text"/>
              <a:cs typeface="Red Hat Text"/>
              <a:sym typeface="Red Hat Text"/>
            </a:endParaRPr>
          </a:p>
          <a:p>
            <a:pPr indent="0" lvl="0" marL="0" rtl="0" algn="l">
              <a:spcBef>
                <a:spcPts val="0"/>
              </a:spcBef>
              <a:spcAft>
                <a:spcPts val="0"/>
              </a:spcAft>
              <a:buNone/>
            </a:pPr>
            <a:r>
              <a:rPr lang="en" sz="1100">
                <a:solidFill>
                  <a:schemeClr val="dk1"/>
                </a:solidFill>
                <a:latin typeface="Red Hat Text"/>
                <a:ea typeface="Red Hat Text"/>
                <a:cs typeface="Red Hat Text"/>
                <a:sym typeface="Red Hat Text"/>
              </a:rPr>
              <a:t>We’re excited to partner with you and ensure your presence on site meets your organization’s objectives and offers you a successful event experience.</a:t>
            </a:r>
            <a:endParaRPr sz="1100">
              <a:solidFill>
                <a:schemeClr val="dk1"/>
              </a:solidFill>
              <a:latin typeface="Red Hat Text"/>
              <a:ea typeface="Red Hat Text"/>
              <a:cs typeface="Red Hat Text"/>
              <a:sym typeface="Red Hat Text"/>
            </a:endParaRPr>
          </a:p>
          <a:p>
            <a:pPr indent="0" lvl="0" marL="0" rtl="0" algn="l">
              <a:spcBef>
                <a:spcPts val="0"/>
              </a:spcBef>
              <a:spcAft>
                <a:spcPts val="0"/>
              </a:spcAft>
              <a:buNone/>
            </a:pPr>
            <a:r>
              <a:t/>
            </a:r>
            <a:endParaRPr sz="1100">
              <a:solidFill>
                <a:schemeClr val="dk1"/>
              </a:solidFill>
              <a:latin typeface="Red Hat Text"/>
              <a:ea typeface="Red Hat Text"/>
              <a:cs typeface="Red Hat Text"/>
              <a:sym typeface="Red Hat Text"/>
            </a:endParaRPr>
          </a:p>
          <a:p>
            <a:pPr indent="0" lvl="0" marL="0" rtl="0" algn="l">
              <a:spcBef>
                <a:spcPts val="0"/>
              </a:spcBef>
              <a:spcAft>
                <a:spcPts val="0"/>
              </a:spcAft>
              <a:buNone/>
            </a:pPr>
            <a:r>
              <a:rPr lang="en" sz="1100">
                <a:solidFill>
                  <a:schemeClr val="dk1"/>
                </a:solidFill>
                <a:latin typeface="Red Hat Text"/>
                <a:ea typeface="Red Hat Text"/>
                <a:cs typeface="Red Hat Text"/>
                <a:sym typeface="Red Hat Text"/>
              </a:rPr>
              <a:t>If you have any questions regarding our sponsorship packages or would like more information, please connect with our</a:t>
            </a:r>
            <a:r>
              <a:rPr b="1" lang="en" sz="1100">
                <a:solidFill>
                  <a:schemeClr val="accent1"/>
                </a:solidFill>
                <a:latin typeface="Red Hat Text"/>
                <a:ea typeface="Red Hat Text"/>
                <a:cs typeface="Red Hat Text"/>
                <a:sym typeface="Red Hat Text"/>
              </a:rPr>
              <a:t> </a:t>
            </a:r>
            <a:r>
              <a:rPr b="1" lang="en" sz="1100" u="sng">
                <a:solidFill>
                  <a:schemeClr val="hlink"/>
                </a:solidFill>
                <a:latin typeface="Red Hat Text"/>
                <a:ea typeface="Red Hat Text"/>
                <a:cs typeface="Red Hat Text"/>
                <a:sym typeface="Red Hat Text"/>
                <a:hlinkClick r:id="rId4"/>
              </a:rPr>
              <a:t>Sponsorship Team</a:t>
            </a:r>
            <a:r>
              <a:rPr lang="en" sz="1100">
                <a:solidFill>
                  <a:schemeClr val="dk1"/>
                </a:solidFill>
                <a:latin typeface="Red Hat Text"/>
                <a:ea typeface="Red Hat Text"/>
                <a:cs typeface="Red Hat Text"/>
                <a:sym typeface="Red Hat Text"/>
              </a:rPr>
              <a:t>.</a:t>
            </a:r>
            <a:endParaRPr sz="1100">
              <a:solidFill>
                <a:schemeClr val="dk1"/>
              </a:solidFill>
              <a:latin typeface="Red Hat Text"/>
              <a:ea typeface="Red Hat Text"/>
              <a:cs typeface="Red Hat Text"/>
              <a:sym typeface="Red Hat Text"/>
            </a:endParaRPr>
          </a:p>
        </p:txBody>
      </p:sp>
      <p:sp>
        <p:nvSpPr>
          <p:cNvPr id="818" name="Google Shape;818;p89"/>
          <p:cNvSpPr txBox="1"/>
          <p:nvPr/>
        </p:nvSpPr>
        <p:spPr>
          <a:xfrm>
            <a:off x="296075" y="110625"/>
            <a:ext cx="53751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solidFill>
                  <a:schemeClr val="accent1"/>
                </a:solidFill>
                <a:latin typeface="Red Hat Display"/>
                <a:ea typeface="Red Hat Display"/>
                <a:cs typeface="Red Hat Display"/>
                <a:sym typeface="Red Hat Display"/>
              </a:rPr>
              <a:t>How to reserve your sponsorship</a:t>
            </a:r>
            <a:endParaRPr sz="2300">
              <a:solidFill>
                <a:schemeClr val="accent1"/>
              </a:solidFill>
              <a:latin typeface="Red Hat Display"/>
              <a:ea typeface="Red Hat Display"/>
              <a:cs typeface="Red Hat Display"/>
              <a:sym typeface="Red Hat Display"/>
            </a:endParaRPr>
          </a:p>
        </p:txBody>
      </p:sp>
      <p:sp>
        <p:nvSpPr>
          <p:cNvPr id="819" name="Google Shape;819;p89"/>
          <p:cNvSpPr txBox="1"/>
          <p:nvPr/>
        </p:nvSpPr>
        <p:spPr>
          <a:xfrm>
            <a:off x="413325" y="580325"/>
            <a:ext cx="4653000" cy="400200"/>
          </a:xfrm>
          <a:prstGeom prst="rect">
            <a:avLst/>
          </a:prstGeom>
          <a:noFill/>
          <a:ln>
            <a:noFill/>
          </a:ln>
        </p:spPr>
        <p:txBody>
          <a:bodyPr anchorCtr="0" anchor="t" bIns="91425" lIns="91425" spcFirstLastPara="1" rIns="91425" wrap="square" tIns="91425">
            <a:spAutoFit/>
          </a:bodyPr>
          <a:lstStyle/>
          <a:p>
            <a:pPr indent="0" lvl="0" marL="0" rtl="0" algn="l">
              <a:lnSpc>
                <a:spcPct val="135000"/>
              </a:lnSpc>
              <a:spcBef>
                <a:spcPts val="0"/>
              </a:spcBef>
              <a:spcAft>
                <a:spcPts val="0"/>
              </a:spcAft>
              <a:buNone/>
            </a:pPr>
            <a:r>
              <a:rPr b="1" lang="en">
                <a:solidFill>
                  <a:srgbClr val="1D0C35"/>
                </a:solidFill>
                <a:latin typeface="Red Hat Text"/>
                <a:ea typeface="Red Hat Text"/>
                <a:cs typeface="Red Hat Text"/>
                <a:sym typeface="Red Hat Text"/>
              </a:rPr>
              <a:t>RED HAT SUMMIT: CONNECT EMEA</a:t>
            </a:r>
            <a:endParaRPr b="1" i="1">
              <a:solidFill>
                <a:srgbClr val="1D0C35"/>
              </a:solidFill>
              <a:latin typeface="Red Hat Text"/>
              <a:ea typeface="Red Hat Text"/>
              <a:cs typeface="Red Hat Text"/>
              <a:sym typeface="Red Hat Text"/>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3" name="Shape 823"/>
        <p:cNvGrpSpPr/>
        <p:nvPr/>
      </p:nvGrpSpPr>
      <p:grpSpPr>
        <a:xfrm>
          <a:off x="0" y="0"/>
          <a:ext cx="0" cy="0"/>
          <a:chOff x="0" y="0"/>
          <a:chExt cx="0" cy="0"/>
        </a:xfrm>
      </p:grpSpPr>
      <p:sp>
        <p:nvSpPr>
          <p:cNvPr id="824" name="Google Shape;824;p90"/>
          <p:cNvSpPr txBox="1"/>
          <p:nvPr/>
        </p:nvSpPr>
        <p:spPr>
          <a:xfrm>
            <a:off x="2047050" y="1078850"/>
            <a:ext cx="4653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100">
              <a:solidFill>
                <a:schemeClr val="dk1"/>
              </a:solidFill>
              <a:latin typeface="Red Hat Text"/>
              <a:ea typeface="Red Hat Text"/>
              <a:cs typeface="Red Hat Text"/>
              <a:sym typeface="Red Hat Text"/>
            </a:endParaRPr>
          </a:p>
        </p:txBody>
      </p:sp>
      <p:sp>
        <p:nvSpPr>
          <p:cNvPr id="825" name="Google Shape;825;p90"/>
          <p:cNvSpPr txBox="1"/>
          <p:nvPr/>
        </p:nvSpPr>
        <p:spPr>
          <a:xfrm>
            <a:off x="292725" y="371375"/>
            <a:ext cx="53751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solidFill>
                  <a:schemeClr val="accent1"/>
                </a:solidFill>
                <a:latin typeface="Red Hat Display"/>
                <a:ea typeface="Red Hat Display"/>
                <a:cs typeface="Red Hat Display"/>
                <a:sym typeface="Red Hat Display"/>
              </a:rPr>
              <a:t>Frequently Asked Questions</a:t>
            </a:r>
            <a:endParaRPr sz="2300">
              <a:solidFill>
                <a:schemeClr val="accent1"/>
              </a:solidFill>
              <a:latin typeface="Red Hat Display"/>
              <a:ea typeface="Red Hat Display"/>
              <a:cs typeface="Red Hat Display"/>
              <a:sym typeface="Red Hat Display"/>
            </a:endParaRPr>
          </a:p>
        </p:txBody>
      </p:sp>
      <p:sp>
        <p:nvSpPr>
          <p:cNvPr id="826" name="Google Shape;826;p90"/>
          <p:cNvSpPr txBox="1"/>
          <p:nvPr/>
        </p:nvSpPr>
        <p:spPr>
          <a:xfrm>
            <a:off x="2047050" y="509975"/>
            <a:ext cx="4653000" cy="400200"/>
          </a:xfrm>
          <a:prstGeom prst="rect">
            <a:avLst/>
          </a:prstGeom>
          <a:noFill/>
          <a:ln>
            <a:noFill/>
          </a:ln>
        </p:spPr>
        <p:txBody>
          <a:bodyPr anchorCtr="0" anchor="t" bIns="91425" lIns="91425" spcFirstLastPara="1" rIns="91425" wrap="square" tIns="91425">
            <a:spAutoFit/>
          </a:bodyPr>
          <a:lstStyle/>
          <a:p>
            <a:pPr indent="0" lvl="0" marL="0" rtl="0" algn="l">
              <a:lnSpc>
                <a:spcPct val="135000"/>
              </a:lnSpc>
              <a:spcBef>
                <a:spcPts val="0"/>
              </a:spcBef>
              <a:spcAft>
                <a:spcPts val="0"/>
              </a:spcAft>
              <a:buNone/>
            </a:pPr>
            <a:r>
              <a:t/>
            </a:r>
            <a:endParaRPr i="1">
              <a:solidFill>
                <a:srgbClr val="1D0C35"/>
              </a:solidFill>
              <a:latin typeface="Red Hat Text"/>
              <a:ea typeface="Red Hat Text"/>
              <a:cs typeface="Red Hat Text"/>
              <a:sym typeface="Red Hat Text"/>
            </a:endParaRPr>
          </a:p>
        </p:txBody>
      </p:sp>
      <p:sp>
        <p:nvSpPr>
          <p:cNvPr id="827" name="Google Shape;827;p90"/>
          <p:cNvSpPr txBox="1"/>
          <p:nvPr/>
        </p:nvSpPr>
        <p:spPr>
          <a:xfrm>
            <a:off x="292725" y="1007675"/>
            <a:ext cx="6941400" cy="280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600">
              <a:solidFill>
                <a:schemeClr val="dk1"/>
              </a:solidFill>
              <a:latin typeface="Red Hat Display"/>
              <a:ea typeface="Red Hat Display"/>
              <a:cs typeface="Red Hat Display"/>
              <a:sym typeface="Red Hat Display"/>
            </a:endParaRPr>
          </a:p>
          <a:p>
            <a:pPr indent="0" lvl="0" marL="0" rtl="0" algn="l">
              <a:spcBef>
                <a:spcPts val="0"/>
              </a:spcBef>
              <a:spcAft>
                <a:spcPts val="0"/>
              </a:spcAft>
              <a:buNone/>
            </a:pPr>
            <a:r>
              <a:rPr b="1" lang="en" sz="1000">
                <a:solidFill>
                  <a:schemeClr val="accent1"/>
                </a:solidFill>
                <a:latin typeface="Red Hat Display"/>
                <a:ea typeface="Red Hat Display"/>
                <a:cs typeface="Red Hat Display"/>
                <a:sym typeface="Red Hat Display"/>
              </a:rPr>
              <a:t>What happens after I submit the request form? </a:t>
            </a:r>
            <a:endParaRPr b="1" sz="1000">
              <a:solidFill>
                <a:schemeClr val="accent1"/>
              </a:solidFill>
              <a:latin typeface="Red Hat Display"/>
              <a:ea typeface="Red Hat Display"/>
              <a:cs typeface="Red Hat Display"/>
              <a:sym typeface="Red Hat Display"/>
            </a:endParaRPr>
          </a:p>
          <a:p>
            <a:pPr indent="0" lvl="0" marL="0" rtl="0" algn="l">
              <a:spcBef>
                <a:spcPts val="0"/>
              </a:spcBef>
              <a:spcAft>
                <a:spcPts val="0"/>
              </a:spcAft>
              <a:buNone/>
            </a:pPr>
            <a:r>
              <a:rPr lang="en" sz="1000">
                <a:solidFill>
                  <a:schemeClr val="dk1"/>
                </a:solidFill>
                <a:latin typeface="Red Hat Display"/>
                <a:ea typeface="Red Hat Display"/>
                <a:cs typeface="Red Hat Display"/>
                <a:sym typeface="Red Hat Display"/>
              </a:rPr>
              <a:t>The Sponsorship Team will check availability and</a:t>
            </a:r>
            <a:r>
              <a:rPr b="1" lang="en" sz="1000">
                <a:solidFill>
                  <a:schemeClr val="accent1"/>
                </a:solidFill>
                <a:latin typeface="Red Hat Display"/>
                <a:ea typeface="Red Hat Display"/>
                <a:cs typeface="Red Hat Display"/>
                <a:sym typeface="Red Hat Display"/>
              </a:rPr>
              <a:t> </a:t>
            </a:r>
            <a:r>
              <a:rPr lang="en" sz="1000">
                <a:solidFill>
                  <a:schemeClr val="dk1"/>
                </a:solidFill>
                <a:latin typeface="Red Hat Display"/>
                <a:ea typeface="Red Hat Display"/>
                <a:cs typeface="Red Hat Display"/>
                <a:sym typeface="Red Hat Display"/>
              </a:rPr>
              <a:t>will endeavour to respond to your request within 72 hours. If you are sponsoring 1 -3 cities you will be introduced to the local agency who will deal with your contract and invoice. If you are sponsoring more than 3 cities, the Sponsorship Team will ask whether you wish to contract for each city, locally and individually or whether you wish to contract once. </a:t>
            </a:r>
            <a:endParaRPr sz="1000">
              <a:solidFill>
                <a:schemeClr val="dk1"/>
              </a:solidFill>
              <a:latin typeface="Red Hat Display"/>
              <a:ea typeface="Red Hat Display"/>
              <a:cs typeface="Red Hat Display"/>
              <a:sym typeface="Red Hat Display"/>
            </a:endParaRPr>
          </a:p>
          <a:p>
            <a:pPr indent="0" lvl="0" marL="0" rtl="0" algn="l">
              <a:spcBef>
                <a:spcPts val="0"/>
              </a:spcBef>
              <a:spcAft>
                <a:spcPts val="0"/>
              </a:spcAft>
              <a:buNone/>
            </a:pPr>
            <a:r>
              <a:t/>
            </a:r>
            <a:endParaRPr sz="600">
              <a:solidFill>
                <a:schemeClr val="dk1"/>
              </a:solidFill>
              <a:latin typeface="Red Hat Display"/>
              <a:ea typeface="Red Hat Display"/>
              <a:cs typeface="Red Hat Display"/>
              <a:sym typeface="Red Hat Display"/>
            </a:endParaRPr>
          </a:p>
          <a:p>
            <a:pPr indent="0" lvl="0" marL="0" rtl="0" algn="l">
              <a:spcBef>
                <a:spcPts val="0"/>
              </a:spcBef>
              <a:spcAft>
                <a:spcPts val="0"/>
              </a:spcAft>
              <a:buNone/>
            </a:pPr>
            <a:r>
              <a:rPr b="1" lang="en" sz="1000">
                <a:solidFill>
                  <a:schemeClr val="accent1"/>
                </a:solidFill>
                <a:latin typeface="Red Hat Display"/>
                <a:ea typeface="Red Hat Display"/>
                <a:cs typeface="Red Hat Display"/>
                <a:sym typeface="Red Hat Display"/>
              </a:rPr>
              <a:t>When is payment due? </a:t>
            </a:r>
            <a:endParaRPr b="1" sz="1000">
              <a:solidFill>
                <a:schemeClr val="accent1"/>
              </a:solidFill>
              <a:latin typeface="Red Hat Display"/>
              <a:ea typeface="Red Hat Display"/>
              <a:cs typeface="Red Hat Display"/>
              <a:sym typeface="Red Hat Display"/>
            </a:endParaRPr>
          </a:p>
          <a:p>
            <a:pPr indent="0" lvl="0" marL="0" rtl="0" algn="l">
              <a:spcBef>
                <a:spcPts val="0"/>
              </a:spcBef>
              <a:spcAft>
                <a:spcPts val="0"/>
              </a:spcAft>
              <a:buNone/>
            </a:pPr>
            <a:r>
              <a:rPr lang="en" sz="1000">
                <a:solidFill>
                  <a:schemeClr val="dk1"/>
                </a:solidFill>
                <a:latin typeface="Red Hat Display"/>
                <a:ea typeface="Red Hat Display"/>
                <a:cs typeface="Red Hat Display"/>
                <a:sym typeface="Red Hat Display"/>
              </a:rPr>
              <a:t>Once the contract is signed, an invoice will be generated. Payment is due at least 30 days before the event. </a:t>
            </a:r>
            <a:endParaRPr sz="1000">
              <a:solidFill>
                <a:schemeClr val="dk1"/>
              </a:solidFill>
              <a:latin typeface="Red Hat Display"/>
              <a:ea typeface="Red Hat Display"/>
              <a:cs typeface="Red Hat Display"/>
              <a:sym typeface="Red Hat Display"/>
            </a:endParaRPr>
          </a:p>
          <a:p>
            <a:pPr indent="0" lvl="0" marL="0" rtl="0" algn="l">
              <a:spcBef>
                <a:spcPts val="0"/>
              </a:spcBef>
              <a:spcAft>
                <a:spcPts val="0"/>
              </a:spcAft>
              <a:buNone/>
            </a:pPr>
            <a:r>
              <a:t/>
            </a:r>
            <a:endParaRPr b="1" sz="600">
              <a:solidFill>
                <a:schemeClr val="accent1"/>
              </a:solidFill>
              <a:latin typeface="Red Hat Display"/>
              <a:ea typeface="Red Hat Display"/>
              <a:cs typeface="Red Hat Display"/>
              <a:sym typeface="Red Hat Display"/>
            </a:endParaRPr>
          </a:p>
          <a:p>
            <a:pPr indent="0" lvl="0" marL="0" rtl="0" algn="l">
              <a:spcBef>
                <a:spcPts val="0"/>
              </a:spcBef>
              <a:spcAft>
                <a:spcPts val="0"/>
              </a:spcAft>
              <a:buClr>
                <a:schemeClr val="dk1"/>
              </a:buClr>
              <a:buSzPts val="1100"/>
              <a:buFont typeface="Arial"/>
              <a:buNone/>
            </a:pPr>
            <a:r>
              <a:rPr b="1" lang="en" sz="1000">
                <a:solidFill>
                  <a:schemeClr val="accent1"/>
                </a:solidFill>
                <a:latin typeface="Red Hat Display"/>
                <a:ea typeface="Red Hat Display"/>
                <a:cs typeface="Red Hat Display"/>
                <a:sym typeface="Red Hat Display"/>
              </a:rPr>
              <a:t>Are there any discounts? </a:t>
            </a:r>
            <a:endParaRPr b="1" sz="1000">
              <a:solidFill>
                <a:schemeClr val="accent1"/>
              </a:solidFill>
              <a:latin typeface="Red Hat Display"/>
              <a:ea typeface="Red Hat Display"/>
              <a:cs typeface="Red Hat Display"/>
              <a:sym typeface="Red Hat Display"/>
            </a:endParaRPr>
          </a:p>
          <a:p>
            <a:pPr indent="0" lvl="0" marL="0" rtl="0" algn="l">
              <a:spcBef>
                <a:spcPts val="0"/>
              </a:spcBef>
              <a:spcAft>
                <a:spcPts val="0"/>
              </a:spcAft>
              <a:buClr>
                <a:schemeClr val="dk1"/>
              </a:buClr>
              <a:buSzPts val="1100"/>
              <a:buFont typeface="Arial"/>
              <a:buNone/>
            </a:pPr>
            <a:r>
              <a:rPr lang="en" sz="1000">
                <a:solidFill>
                  <a:schemeClr val="dk1"/>
                </a:solidFill>
                <a:latin typeface="Red Hat Display"/>
                <a:ea typeface="Red Hat Display"/>
                <a:cs typeface="Red Hat Display"/>
                <a:sym typeface="Red Hat Display"/>
              </a:rPr>
              <a:t>All packages have been priced at market value and reflect the benefits included. Discounts are available to those who wish to sponsor multiple cities, starting at 3% for 3 cities, increasing to 10% for 10 cities.</a:t>
            </a:r>
            <a:endParaRPr sz="1000">
              <a:solidFill>
                <a:schemeClr val="dk1"/>
              </a:solidFill>
              <a:latin typeface="Red Hat Display"/>
              <a:ea typeface="Red Hat Display"/>
              <a:cs typeface="Red Hat Display"/>
              <a:sym typeface="Red Hat Display"/>
            </a:endParaRPr>
          </a:p>
          <a:p>
            <a:pPr indent="0" lvl="0" marL="0" rtl="0" algn="l">
              <a:spcBef>
                <a:spcPts val="0"/>
              </a:spcBef>
              <a:spcAft>
                <a:spcPts val="0"/>
              </a:spcAft>
              <a:buClr>
                <a:schemeClr val="dk1"/>
              </a:buClr>
              <a:buSzPts val="1100"/>
              <a:buFont typeface="Arial"/>
              <a:buNone/>
            </a:pPr>
            <a:r>
              <a:t/>
            </a:r>
            <a:endParaRPr sz="600">
              <a:solidFill>
                <a:schemeClr val="dk1"/>
              </a:solidFill>
              <a:latin typeface="Red Hat Display"/>
              <a:ea typeface="Red Hat Display"/>
              <a:cs typeface="Red Hat Display"/>
              <a:sym typeface="Red Hat Display"/>
            </a:endParaRPr>
          </a:p>
          <a:p>
            <a:pPr indent="0" lvl="0" marL="0" rtl="0" algn="l">
              <a:spcBef>
                <a:spcPts val="0"/>
              </a:spcBef>
              <a:spcAft>
                <a:spcPts val="0"/>
              </a:spcAft>
              <a:buNone/>
            </a:pPr>
            <a:r>
              <a:rPr b="1" lang="en" sz="1000">
                <a:solidFill>
                  <a:schemeClr val="accent1"/>
                </a:solidFill>
                <a:latin typeface="Red Hat Display"/>
                <a:ea typeface="Red Hat Display"/>
                <a:cs typeface="Red Hat Display"/>
                <a:sym typeface="Red Hat Display"/>
              </a:rPr>
              <a:t>How do I prepare for the events? </a:t>
            </a:r>
            <a:endParaRPr b="1" sz="1000">
              <a:solidFill>
                <a:schemeClr val="accent1"/>
              </a:solidFill>
              <a:latin typeface="Red Hat Display"/>
              <a:ea typeface="Red Hat Display"/>
              <a:cs typeface="Red Hat Display"/>
              <a:sym typeface="Red Hat Display"/>
            </a:endParaRPr>
          </a:p>
          <a:p>
            <a:pPr indent="0" lvl="0" marL="0" rtl="0" algn="l">
              <a:spcBef>
                <a:spcPts val="0"/>
              </a:spcBef>
              <a:spcAft>
                <a:spcPts val="0"/>
              </a:spcAft>
              <a:buNone/>
            </a:pPr>
            <a:r>
              <a:rPr lang="en" sz="1000">
                <a:solidFill>
                  <a:schemeClr val="dk1"/>
                </a:solidFill>
                <a:latin typeface="Red Hat Display"/>
                <a:ea typeface="Red Hat Display"/>
                <a:cs typeface="Red Hat Display"/>
                <a:sym typeface="Red Hat Display"/>
              </a:rPr>
              <a:t>This year, we are pleased to introduce an Exhibitor Resource Center (ERC). This online platform will host all information relating to your sponsorship and also will collect your information (logo, booth artwork, session information).</a:t>
            </a:r>
            <a:endParaRPr sz="1000">
              <a:solidFill>
                <a:schemeClr val="dk1"/>
              </a:solidFill>
              <a:latin typeface="Red Hat Display"/>
              <a:ea typeface="Red Hat Display"/>
              <a:cs typeface="Red Hat Display"/>
              <a:sym typeface="Red Hat Display"/>
            </a:endParaRPr>
          </a:p>
          <a:p>
            <a:pPr indent="0" lvl="0" marL="0" rtl="0" algn="l">
              <a:spcBef>
                <a:spcPts val="0"/>
              </a:spcBef>
              <a:spcAft>
                <a:spcPts val="0"/>
              </a:spcAft>
              <a:buNone/>
            </a:pPr>
            <a:r>
              <a:t/>
            </a:r>
            <a:endParaRPr sz="600">
              <a:solidFill>
                <a:schemeClr val="dk1"/>
              </a:solidFill>
              <a:latin typeface="Red Hat Display"/>
              <a:ea typeface="Red Hat Display"/>
              <a:cs typeface="Red Hat Display"/>
              <a:sym typeface="Red Hat Display"/>
            </a:endParaRPr>
          </a:p>
          <a:p>
            <a:pPr indent="0" lvl="0" marL="0" rtl="0" algn="l">
              <a:spcBef>
                <a:spcPts val="0"/>
              </a:spcBef>
              <a:spcAft>
                <a:spcPts val="0"/>
              </a:spcAft>
              <a:buNone/>
            </a:pPr>
            <a:r>
              <a:rPr b="1" lang="en" sz="1000">
                <a:solidFill>
                  <a:schemeClr val="accent1"/>
                </a:solidFill>
                <a:latin typeface="Red Hat Display"/>
                <a:ea typeface="Red Hat Display"/>
                <a:cs typeface="Red Hat Display"/>
                <a:sym typeface="Red Hat Display"/>
              </a:rPr>
              <a:t>I would like to know more about a particular event, who do I contact? </a:t>
            </a:r>
            <a:endParaRPr b="1" sz="1000">
              <a:solidFill>
                <a:schemeClr val="accent1"/>
              </a:solidFill>
              <a:latin typeface="Red Hat Display"/>
              <a:ea typeface="Red Hat Display"/>
              <a:cs typeface="Red Hat Display"/>
              <a:sym typeface="Red Hat Display"/>
            </a:endParaRPr>
          </a:p>
          <a:p>
            <a:pPr indent="0" lvl="0" marL="0" rtl="0" algn="l">
              <a:spcBef>
                <a:spcPts val="0"/>
              </a:spcBef>
              <a:spcAft>
                <a:spcPts val="0"/>
              </a:spcAft>
              <a:buNone/>
            </a:pPr>
            <a:r>
              <a:rPr lang="en" sz="1000">
                <a:solidFill>
                  <a:schemeClr val="dk1"/>
                </a:solidFill>
                <a:latin typeface="Red Hat Display"/>
                <a:ea typeface="Red Hat Display"/>
                <a:cs typeface="Red Hat Display"/>
                <a:sym typeface="Red Hat Display"/>
              </a:rPr>
              <a:t>Please email </a:t>
            </a:r>
            <a:r>
              <a:rPr lang="en" sz="1000" u="sng">
                <a:solidFill>
                  <a:schemeClr val="hlink"/>
                </a:solidFill>
                <a:latin typeface="Red Hat Display"/>
                <a:ea typeface="Red Hat Display"/>
                <a:cs typeface="Red Hat Display"/>
                <a:sym typeface="Red Hat Display"/>
                <a:hlinkClick r:id="rId3"/>
              </a:rPr>
              <a:t>emea-event-team@redhat.com</a:t>
            </a:r>
            <a:r>
              <a:rPr lang="en" sz="1000">
                <a:solidFill>
                  <a:schemeClr val="dk1"/>
                </a:solidFill>
                <a:latin typeface="Red Hat Display"/>
                <a:ea typeface="Red Hat Display"/>
                <a:cs typeface="Red Hat Display"/>
                <a:sym typeface="Red Hat Display"/>
              </a:rPr>
              <a:t>. </a:t>
            </a:r>
            <a:endParaRPr sz="1000">
              <a:solidFill>
                <a:schemeClr val="dk1"/>
              </a:solidFill>
              <a:latin typeface="Red Hat Display"/>
              <a:ea typeface="Red Hat Display"/>
              <a:cs typeface="Red Hat Display"/>
              <a:sym typeface="Red Hat Display"/>
            </a:endParaRPr>
          </a:p>
          <a:p>
            <a:pPr indent="0" lvl="0" marL="0" rtl="0" algn="l">
              <a:spcBef>
                <a:spcPts val="0"/>
              </a:spcBef>
              <a:spcAft>
                <a:spcPts val="0"/>
              </a:spcAft>
              <a:buClr>
                <a:schemeClr val="dk1"/>
              </a:buClr>
              <a:buSzPts val="1100"/>
              <a:buFont typeface="Arial"/>
              <a:buNone/>
            </a:pPr>
            <a:r>
              <a:t/>
            </a:r>
            <a:endParaRPr sz="1100">
              <a:solidFill>
                <a:schemeClr val="dk1"/>
              </a:solidFill>
              <a:latin typeface="Red Hat Display"/>
              <a:ea typeface="Red Hat Display"/>
              <a:cs typeface="Red Hat Display"/>
              <a:sym typeface="Red Hat Display"/>
            </a:endParaRPr>
          </a:p>
          <a:p>
            <a:pPr indent="0" lvl="0" marL="0" rtl="0" algn="l">
              <a:spcBef>
                <a:spcPts val="0"/>
              </a:spcBef>
              <a:spcAft>
                <a:spcPts val="0"/>
              </a:spcAft>
              <a:buNone/>
            </a:pPr>
            <a:r>
              <a:t/>
            </a:r>
            <a:endParaRPr sz="1100">
              <a:solidFill>
                <a:schemeClr val="dk1"/>
              </a:solidFill>
              <a:latin typeface="Red Hat Display"/>
              <a:ea typeface="Red Hat Display"/>
              <a:cs typeface="Red Hat Display"/>
              <a:sym typeface="Red Hat Display"/>
            </a:endParaRPr>
          </a:p>
          <a:p>
            <a:pPr indent="0" lvl="0" marL="0" rtl="0" algn="l">
              <a:spcBef>
                <a:spcPts val="0"/>
              </a:spcBef>
              <a:spcAft>
                <a:spcPts val="0"/>
              </a:spcAft>
              <a:buNone/>
            </a:pPr>
            <a:r>
              <a:rPr lang="en" sz="1100">
                <a:solidFill>
                  <a:schemeClr val="dk1"/>
                </a:solidFill>
                <a:latin typeface="Red Hat Display"/>
                <a:ea typeface="Red Hat Display"/>
                <a:cs typeface="Red Hat Display"/>
                <a:sym typeface="Red Hat Display"/>
              </a:rPr>
              <a:t> </a:t>
            </a:r>
            <a:endParaRPr sz="1100">
              <a:solidFill>
                <a:schemeClr val="dk1"/>
              </a:solidFill>
              <a:latin typeface="Red Hat Display"/>
              <a:ea typeface="Red Hat Display"/>
              <a:cs typeface="Red Hat Display"/>
              <a:sym typeface="Red Hat Display"/>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1" name="Shape 831"/>
        <p:cNvGrpSpPr/>
        <p:nvPr/>
      </p:nvGrpSpPr>
      <p:grpSpPr>
        <a:xfrm>
          <a:off x="0" y="0"/>
          <a:ext cx="0" cy="0"/>
          <a:chOff x="0" y="0"/>
          <a:chExt cx="0" cy="0"/>
        </a:xfrm>
      </p:grpSpPr>
      <p:sp>
        <p:nvSpPr>
          <p:cNvPr id="832" name="Google Shape;832;p91"/>
          <p:cNvSpPr txBox="1"/>
          <p:nvPr>
            <p:ph type="title"/>
          </p:nvPr>
        </p:nvSpPr>
        <p:spPr>
          <a:xfrm>
            <a:off x="335924" y="1873450"/>
            <a:ext cx="6318900" cy="1578900"/>
          </a:xfrm>
          <a:prstGeom prst="rect">
            <a:avLst/>
          </a:prstGeom>
        </p:spPr>
        <p:txBody>
          <a:bodyPr anchorCtr="0" anchor="t" bIns="68575" lIns="329175" spcFirstLastPara="1" rIns="68575" wrap="square" tIns="68575">
            <a:noAutofit/>
          </a:bodyPr>
          <a:lstStyle/>
          <a:p>
            <a:pPr indent="0" lvl="0" marL="0" rtl="0" algn="l">
              <a:spcBef>
                <a:spcPts val="0"/>
              </a:spcBef>
              <a:spcAft>
                <a:spcPts val="0"/>
              </a:spcAft>
              <a:buNone/>
            </a:pPr>
            <a:r>
              <a:rPr b="1" lang="en" sz="4200"/>
              <a:t>Thank you</a:t>
            </a:r>
            <a:endParaRPr b="1" sz="4200"/>
          </a:p>
          <a:p>
            <a:pPr indent="0" lvl="0" marL="0" rtl="0" algn="l">
              <a:spcBef>
                <a:spcPts val="0"/>
              </a:spcBef>
              <a:spcAft>
                <a:spcPts val="0"/>
              </a:spcAft>
              <a:buNone/>
            </a:pPr>
            <a:r>
              <a:rPr lang="en" sz="2100">
                <a:solidFill>
                  <a:schemeClr val="dk1"/>
                </a:solidFill>
              </a:rPr>
              <a:t>We look forward to partnering with you.</a:t>
            </a:r>
            <a:endParaRPr sz="2100">
              <a:solidFill>
                <a:schemeClr val="dk1"/>
              </a:solidFill>
            </a:endParaRPr>
          </a:p>
        </p:txBody>
      </p:sp>
      <p:pic>
        <p:nvPicPr>
          <p:cNvPr id="833" name="Google Shape;833;p91"/>
          <p:cNvPicPr preferRelativeResize="0"/>
          <p:nvPr/>
        </p:nvPicPr>
        <p:blipFill>
          <a:blip r:embed="rId3">
            <a:alphaModFix/>
          </a:blip>
          <a:stretch>
            <a:fillRect/>
          </a:stretch>
        </p:blipFill>
        <p:spPr>
          <a:xfrm>
            <a:off x="732595" y="536723"/>
            <a:ext cx="1294576" cy="102762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67"/>
          <p:cNvSpPr txBox="1"/>
          <p:nvPr>
            <p:ph idx="3" type="subTitle"/>
          </p:nvPr>
        </p:nvSpPr>
        <p:spPr>
          <a:xfrm>
            <a:off x="652900" y="385925"/>
            <a:ext cx="8233200" cy="625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sz="1200"/>
              <a:t>Red Hat Summit: Connect </a:t>
            </a:r>
            <a:r>
              <a:rPr lang="en" sz="1200"/>
              <a:t>took place in 17 cities across EMEA in 2024. We welcomed thousands of customers, partners, community members, and IT professionals to learn and collaborate on technologies from the datacenter and public cloud to the edge and beyond. </a:t>
            </a:r>
            <a:endParaRPr sz="1200"/>
          </a:p>
          <a:p>
            <a:pPr indent="0" lvl="0" marL="0" rtl="0" algn="l">
              <a:spcBef>
                <a:spcPts val="0"/>
              </a:spcBef>
              <a:spcAft>
                <a:spcPts val="0"/>
              </a:spcAft>
              <a:buNone/>
            </a:pPr>
            <a:r>
              <a:t/>
            </a:r>
            <a:endParaRPr b="1" sz="1500"/>
          </a:p>
        </p:txBody>
      </p:sp>
      <p:sp>
        <p:nvSpPr>
          <p:cNvPr id="485" name="Google Shape;485;p67"/>
          <p:cNvSpPr txBox="1"/>
          <p:nvPr/>
        </p:nvSpPr>
        <p:spPr>
          <a:xfrm>
            <a:off x="652900" y="1173950"/>
            <a:ext cx="51492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solidFill>
                  <a:schemeClr val="accent1"/>
                </a:solidFill>
                <a:latin typeface="Red Hat Display"/>
                <a:ea typeface="Red Hat Display"/>
                <a:cs typeface="Red Hat Display"/>
                <a:sym typeface="Red Hat Display"/>
              </a:rPr>
              <a:t>2024 in-person event highlights</a:t>
            </a:r>
            <a:endParaRPr sz="2300"/>
          </a:p>
        </p:txBody>
      </p:sp>
      <p:sp>
        <p:nvSpPr>
          <p:cNvPr id="486" name="Google Shape;486;p67"/>
          <p:cNvSpPr/>
          <p:nvPr/>
        </p:nvSpPr>
        <p:spPr>
          <a:xfrm>
            <a:off x="-17900" y="1735050"/>
            <a:ext cx="3770700" cy="1084500"/>
          </a:xfrm>
          <a:prstGeom prst="rect">
            <a:avLst/>
          </a:prstGeom>
          <a:solidFill>
            <a:srgbClr val="DBF2F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400">
              <a:latin typeface="Red Hat Text"/>
              <a:ea typeface="Red Hat Text"/>
              <a:cs typeface="Red Hat Text"/>
              <a:sym typeface="Red Hat Text"/>
            </a:endParaRPr>
          </a:p>
        </p:txBody>
      </p:sp>
      <p:sp>
        <p:nvSpPr>
          <p:cNvPr id="487" name="Google Shape;487;p67"/>
          <p:cNvSpPr/>
          <p:nvPr/>
        </p:nvSpPr>
        <p:spPr>
          <a:xfrm>
            <a:off x="3752800" y="1735050"/>
            <a:ext cx="5391300" cy="1084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400">
              <a:latin typeface="Red Hat Text"/>
              <a:ea typeface="Red Hat Text"/>
              <a:cs typeface="Red Hat Text"/>
              <a:sym typeface="Red Hat Text"/>
            </a:endParaRPr>
          </a:p>
        </p:txBody>
      </p:sp>
      <p:sp>
        <p:nvSpPr>
          <p:cNvPr id="488" name="Google Shape;488;p67"/>
          <p:cNvSpPr txBox="1"/>
          <p:nvPr/>
        </p:nvSpPr>
        <p:spPr>
          <a:xfrm>
            <a:off x="1511675" y="1891800"/>
            <a:ext cx="16242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chemeClr val="dk1"/>
                </a:solidFill>
                <a:latin typeface="Red Hat Display"/>
                <a:ea typeface="Red Hat Display"/>
                <a:cs typeface="Red Hat Display"/>
                <a:sym typeface="Red Hat Display"/>
              </a:rPr>
              <a:t>13,105+</a:t>
            </a:r>
            <a:endParaRPr b="1" sz="2000">
              <a:solidFill>
                <a:schemeClr val="dk1"/>
              </a:solidFill>
              <a:latin typeface="Red Hat Display"/>
              <a:ea typeface="Red Hat Display"/>
              <a:cs typeface="Red Hat Display"/>
              <a:sym typeface="Red Hat Display"/>
            </a:endParaRPr>
          </a:p>
          <a:p>
            <a:pPr indent="0" lvl="0" marL="0" rtl="0" algn="l">
              <a:spcBef>
                <a:spcPts val="0"/>
              </a:spcBef>
              <a:spcAft>
                <a:spcPts val="0"/>
              </a:spcAft>
              <a:buNone/>
            </a:pPr>
            <a:r>
              <a:rPr lang="en" sz="2000">
                <a:solidFill>
                  <a:schemeClr val="dk1"/>
                </a:solidFill>
                <a:latin typeface="Red Hat Display"/>
                <a:ea typeface="Red Hat Display"/>
                <a:cs typeface="Red Hat Display"/>
                <a:sym typeface="Red Hat Display"/>
              </a:rPr>
              <a:t>attendees</a:t>
            </a:r>
            <a:endParaRPr sz="2000">
              <a:solidFill>
                <a:schemeClr val="dk1"/>
              </a:solidFill>
              <a:latin typeface="Red Hat Display"/>
              <a:ea typeface="Red Hat Display"/>
              <a:cs typeface="Red Hat Display"/>
              <a:sym typeface="Red Hat Display"/>
            </a:endParaRPr>
          </a:p>
        </p:txBody>
      </p:sp>
      <p:sp>
        <p:nvSpPr>
          <p:cNvPr id="489" name="Google Shape;489;p67"/>
          <p:cNvSpPr txBox="1"/>
          <p:nvPr/>
        </p:nvSpPr>
        <p:spPr>
          <a:xfrm>
            <a:off x="5305325" y="1890575"/>
            <a:ext cx="16242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chemeClr val="dk1"/>
                </a:solidFill>
                <a:latin typeface="Red Hat Display"/>
                <a:ea typeface="Red Hat Display"/>
                <a:cs typeface="Red Hat Display"/>
                <a:sym typeface="Red Hat Display"/>
              </a:rPr>
              <a:t>171</a:t>
            </a:r>
            <a:endParaRPr b="1" sz="2000">
              <a:solidFill>
                <a:schemeClr val="dk1"/>
              </a:solidFill>
              <a:latin typeface="Red Hat Display"/>
              <a:ea typeface="Red Hat Display"/>
              <a:cs typeface="Red Hat Display"/>
              <a:sym typeface="Red Hat Display"/>
            </a:endParaRPr>
          </a:p>
          <a:p>
            <a:pPr indent="0" lvl="0" marL="0" rtl="0" algn="l">
              <a:spcBef>
                <a:spcPts val="0"/>
              </a:spcBef>
              <a:spcAft>
                <a:spcPts val="0"/>
              </a:spcAft>
              <a:buNone/>
            </a:pPr>
            <a:r>
              <a:rPr lang="en" sz="2000">
                <a:solidFill>
                  <a:schemeClr val="dk1"/>
                </a:solidFill>
                <a:latin typeface="Red Hat Display"/>
                <a:ea typeface="Red Hat Display"/>
                <a:cs typeface="Red Hat Display"/>
                <a:sym typeface="Red Hat Display"/>
              </a:rPr>
              <a:t>sponsors</a:t>
            </a:r>
            <a:endParaRPr sz="2000">
              <a:solidFill>
                <a:schemeClr val="dk1"/>
              </a:solidFill>
              <a:latin typeface="Red Hat Display"/>
              <a:ea typeface="Red Hat Display"/>
              <a:cs typeface="Red Hat Display"/>
              <a:sym typeface="Red Hat Display"/>
            </a:endParaRPr>
          </a:p>
        </p:txBody>
      </p:sp>
      <p:sp>
        <p:nvSpPr>
          <p:cNvPr id="490" name="Google Shape;490;p67"/>
          <p:cNvSpPr txBox="1"/>
          <p:nvPr/>
        </p:nvSpPr>
        <p:spPr>
          <a:xfrm>
            <a:off x="1511675" y="2948300"/>
            <a:ext cx="7089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chemeClr val="dk1"/>
                </a:solidFill>
                <a:latin typeface="Red Hat Display"/>
                <a:ea typeface="Red Hat Display"/>
                <a:cs typeface="Red Hat Display"/>
                <a:sym typeface="Red Hat Display"/>
              </a:rPr>
              <a:t>83 </a:t>
            </a:r>
            <a:endParaRPr sz="2000">
              <a:solidFill>
                <a:schemeClr val="dk1"/>
              </a:solidFill>
              <a:latin typeface="Red Hat Display"/>
              <a:ea typeface="Red Hat Display"/>
              <a:cs typeface="Red Hat Display"/>
              <a:sym typeface="Red Hat Display"/>
            </a:endParaRPr>
          </a:p>
        </p:txBody>
      </p:sp>
      <p:sp>
        <p:nvSpPr>
          <p:cNvPr id="491" name="Google Shape;491;p67"/>
          <p:cNvSpPr txBox="1"/>
          <p:nvPr/>
        </p:nvSpPr>
        <p:spPr>
          <a:xfrm>
            <a:off x="2370625" y="2948300"/>
            <a:ext cx="8646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Red Hat Display"/>
                <a:ea typeface="Red Hat Display"/>
                <a:cs typeface="Red Hat Display"/>
                <a:sym typeface="Red Hat Display"/>
              </a:rPr>
              <a:t>customer speakers</a:t>
            </a:r>
            <a:endParaRPr sz="600"/>
          </a:p>
        </p:txBody>
      </p:sp>
      <p:sp>
        <p:nvSpPr>
          <p:cNvPr id="492" name="Google Shape;492;p67"/>
          <p:cNvSpPr txBox="1"/>
          <p:nvPr/>
        </p:nvSpPr>
        <p:spPr>
          <a:xfrm>
            <a:off x="1511675" y="3634100"/>
            <a:ext cx="8646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chemeClr val="dk1"/>
                </a:solidFill>
                <a:latin typeface="Red Hat Display"/>
                <a:ea typeface="Red Hat Display"/>
                <a:cs typeface="Red Hat Display"/>
                <a:sym typeface="Red Hat Display"/>
              </a:rPr>
              <a:t>500+ </a:t>
            </a:r>
            <a:endParaRPr sz="2000">
              <a:solidFill>
                <a:schemeClr val="dk1"/>
              </a:solidFill>
              <a:latin typeface="Red Hat Display"/>
              <a:ea typeface="Red Hat Display"/>
              <a:cs typeface="Red Hat Display"/>
              <a:sym typeface="Red Hat Display"/>
            </a:endParaRPr>
          </a:p>
        </p:txBody>
      </p:sp>
      <p:sp>
        <p:nvSpPr>
          <p:cNvPr id="493" name="Google Shape;493;p67"/>
          <p:cNvSpPr txBox="1"/>
          <p:nvPr/>
        </p:nvSpPr>
        <p:spPr>
          <a:xfrm>
            <a:off x="2376275" y="3631150"/>
            <a:ext cx="765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Red Hat Display"/>
                <a:ea typeface="Red Hat Display"/>
                <a:cs typeface="Red Hat Display"/>
                <a:sym typeface="Red Hat Display"/>
              </a:rPr>
              <a:t>sessions </a:t>
            </a:r>
            <a:endParaRPr sz="1200">
              <a:solidFill>
                <a:schemeClr val="dk1"/>
              </a:solidFill>
              <a:latin typeface="Red Hat Display"/>
              <a:ea typeface="Red Hat Display"/>
              <a:cs typeface="Red Hat Display"/>
              <a:sym typeface="Red Hat Display"/>
            </a:endParaRPr>
          </a:p>
          <a:p>
            <a:pPr indent="0" lvl="0" marL="0" rtl="0" algn="l">
              <a:spcBef>
                <a:spcPts val="0"/>
              </a:spcBef>
              <a:spcAft>
                <a:spcPts val="0"/>
              </a:spcAft>
              <a:buNone/>
            </a:pPr>
            <a:r>
              <a:rPr lang="en" sz="1200">
                <a:solidFill>
                  <a:schemeClr val="dk1"/>
                </a:solidFill>
                <a:latin typeface="Red Hat Display"/>
                <a:ea typeface="Red Hat Display"/>
                <a:cs typeface="Red Hat Display"/>
                <a:sym typeface="Red Hat Display"/>
              </a:rPr>
              <a:t>and labs</a:t>
            </a:r>
            <a:endParaRPr sz="600"/>
          </a:p>
        </p:txBody>
      </p:sp>
      <p:sp>
        <p:nvSpPr>
          <p:cNvPr id="494" name="Google Shape;494;p67"/>
          <p:cNvSpPr txBox="1"/>
          <p:nvPr/>
        </p:nvSpPr>
        <p:spPr>
          <a:xfrm>
            <a:off x="5317881" y="3005113"/>
            <a:ext cx="1044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chemeClr val="dk1"/>
                </a:solidFill>
                <a:latin typeface="Red Hat Display"/>
                <a:ea typeface="Red Hat Display"/>
                <a:cs typeface="Red Hat Display"/>
                <a:sym typeface="Red Hat Display"/>
              </a:rPr>
              <a:t>4M +</a:t>
            </a:r>
            <a:endParaRPr sz="2000">
              <a:solidFill>
                <a:schemeClr val="dk1"/>
              </a:solidFill>
              <a:latin typeface="Red Hat Display"/>
              <a:ea typeface="Red Hat Display"/>
              <a:cs typeface="Red Hat Display"/>
              <a:sym typeface="Red Hat Display"/>
            </a:endParaRPr>
          </a:p>
        </p:txBody>
      </p:sp>
      <p:sp>
        <p:nvSpPr>
          <p:cNvPr id="495" name="Google Shape;495;p67"/>
          <p:cNvSpPr txBox="1"/>
          <p:nvPr/>
        </p:nvSpPr>
        <p:spPr>
          <a:xfrm>
            <a:off x="6285681" y="3005113"/>
            <a:ext cx="1044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Red Hat Display"/>
                <a:ea typeface="Red Hat Display"/>
                <a:cs typeface="Red Hat Display"/>
                <a:sym typeface="Red Hat Display"/>
              </a:rPr>
              <a:t>social impressions</a:t>
            </a:r>
            <a:endParaRPr sz="600"/>
          </a:p>
        </p:txBody>
      </p:sp>
      <p:pic>
        <p:nvPicPr>
          <p:cNvPr id="496" name="Google Shape;496;p67"/>
          <p:cNvPicPr preferRelativeResize="0"/>
          <p:nvPr/>
        </p:nvPicPr>
        <p:blipFill rotWithShape="1">
          <a:blip r:embed="rId3">
            <a:alphaModFix/>
          </a:blip>
          <a:srcRect b="0" l="0" r="0" t="0"/>
          <a:stretch/>
        </p:blipFill>
        <p:spPr>
          <a:xfrm>
            <a:off x="873675" y="2000250"/>
            <a:ext cx="554100" cy="554100"/>
          </a:xfrm>
          <a:prstGeom prst="rect">
            <a:avLst/>
          </a:prstGeom>
          <a:noFill/>
          <a:ln>
            <a:noFill/>
          </a:ln>
        </p:spPr>
      </p:pic>
      <p:pic>
        <p:nvPicPr>
          <p:cNvPr id="497" name="Google Shape;497;p67"/>
          <p:cNvPicPr preferRelativeResize="0"/>
          <p:nvPr/>
        </p:nvPicPr>
        <p:blipFill rotWithShape="1">
          <a:blip r:embed="rId4">
            <a:alphaModFix/>
          </a:blip>
          <a:srcRect b="0" l="0" r="0" t="0"/>
          <a:stretch/>
        </p:blipFill>
        <p:spPr>
          <a:xfrm>
            <a:off x="4617901" y="2000253"/>
            <a:ext cx="554100" cy="554084"/>
          </a:xfrm>
          <a:prstGeom prst="rect">
            <a:avLst/>
          </a:prstGeom>
          <a:noFill/>
          <a:ln>
            <a:noFill/>
          </a:ln>
        </p:spPr>
      </p:pic>
      <p:pic>
        <p:nvPicPr>
          <p:cNvPr id="498" name="Google Shape;498;p67"/>
          <p:cNvPicPr preferRelativeResize="0"/>
          <p:nvPr/>
        </p:nvPicPr>
        <p:blipFill rotWithShape="1">
          <a:blip r:embed="rId5">
            <a:alphaModFix/>
          </a:blip>
          <a:srcRect b="0" l="0" r="0" t="0"/>
          <a:stretch/>
        </p:blipFill>
        <p:spPr>
          <a:xfrm>
            <a:off x="873676" y="2959666"/>
            <a:ext cx="554100" cy="554084"/>
          </a:xfrm>
          <a:prstGeom prst="rect">
            <a:avLst/>
          </a:prstGeom>
          <a:noFill/>
          <a:ln>
            <a:noFill/>
          </a:ln>
        </p:spPr>
      </p:pic>
      <p:pic>
        <p:nvPicPr>
          <p:cNvPr id="499" name="Google Shape;499;p67"/>
          <p:cNvPicPr preferRelativeResize="0"/>
          <p:nvPr/>
        </p:nvPicPr>
        <p:blipFill rotWithShape="1">
          <a:blip r:embed="rId6">
            <a:alphaModFix/>
          </a:blip>
          <a:srcRect b="0" l="0" r="0" t="0"/>
          <a:stretch/>
        </p:blipFill>
        <p:spPr>
          <a:xfrm>
            <a:off x="873677" y="3653871"/>
            <a:ext cx="554100" cy="554084"/>
          </a:xfrm>
          <a:prstGeom prst="rect">
            <a:avLst/>
          </a:prstGeom>
          <a:noFill/>
          <a:ln>
            <a:noFill/>
          </a:ln>
        </p:spPr>
      </p:pic>
      <p:pic>
        <p:nvPicPr>
          <p:cNvPr id="500" name="Google Shape;500;p67"/>
          <p:cNvPicPr preferRelativeResize="0"/>
          <p:nvPr/>
        </p:nvPicPr>
        <p:blipFill rotWithShape="1">
          <a:blip r:embed="rId7">
            <a:alphaModFix/>
          </a:blip>
          <a:srcRect b="0" l="0" r="0" t="0"/>
          <a:stretch/>
        </p:blipFill>
        <p:spPr>
          <a:xfrm>
            <a:off x="4617900" y="3000835"/>
            <a:ext cx="554100" cy="554100"/>
          </a:xfrm>
          <a:prstGeom prst="rect">
            <a:avLst/>
          </a:prstGeom>
          <a:noFill/>
          <a:ln>
            <a:noFill/>
          </a:ln>
        </p:spPr>
      </p:pic>
      <p:pic>
        <p:nvPicPr>
          <p:cNvPr id="501" name="Google Shape;501;p67"/>
          <p:cNvPicPr preferRelativeResize="0"/>
          <p:nvPr/>
        </p:nvPicPr>
        <p:blipFill rotWithShape="1">
          <a:blip r:embed="rId7">
            <a:alphaModFix/>
          </a:blip>
          <a:srcRect b="0" l="0" r="0" t="0"/>
          <a:stretch/>
        </p:blipFill>
        <p:spPr>
          <a:xfrm>
            <a:off x="4617900" y="3650223"/>
            <a:ext cx="554100" cy="554100"/>
          </a:xfrm>
          <a:prstGeom prst="rect">
            <a:avLst/>
          </a:prstGeom>
          <a:noFill/>
          <a:ln>
            <a:noFill/>
          </a:ln>
        </p:spPr>
      </p:pic>
      <p:sp>
        <p:nvSpPr>
          <p:cNvPr id="502" name="Google Shape;502;p67"/>
          <p:cNvSpPr txBox="1"/>
          <p:nvPr/>
        </p:nvSpPr>
        <p:spPr>
          <a:xfrm>
            <a:off x="5298831" y="3644628"/>
            <a:ext cx="1044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chemeClr val="dk1"/>
                </a:solidFill>
                <a:latin typeface="Red Hat Display"/>
                <a:ea typeface="Red Hat Display"/>
                <a:cs typeface="Red Hat Display"/>
                <a:sym typeface="Red Hat Display"/>
              </a:rPr>
              <a:t>20+</a:t>
            </a:r>
            <a:endParaRPr sz="2000">
              <a:solidFill>
                <a:schemeClr val="dk1"/>
              </a:solidFill>
              <a:latin typeface="Red Hat Display"/>
              <a:ea typeface="Red Hat Display"/>
              <a:cs typeface="Red Hat Display"/>
              <a:sym typeface="Red Hat Display"/>
            </a:endParaRPr>
          </a:p>
        </p:txBody>
      </p:sp>
      <p:sp>
        <p:nvSpPr>
          <p:cNvPr id="503" name="Google Shape;503;p67"/>
          <p:cNvSpPr txBox="1"/>
          <p:nvPr/>
        </p:nvSpPr>
        <p:spPr>
          <a:xfrm>
            <a:off x="6285681" y="3673588"/>
            <a:ext cx="1044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Red Hat Display"/>
                <a:ea typeface="Red Hat Display"/>
                <a:cs typeface="Red Hat Display"/>
                <a:sym typeface="Red Hat Display"/>
              </a:rPr>
              <a:t>journalists and analysts</a:t>
            </a:r>
            <a:endParaRPr sz="6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68"/>
          <p:cNvSpPr txBox="1"/>
          <p:nvPr/>
        </p:nvSpPr>
        <p:spPr>
          <a:xfrm>
            <a:off x="594950" y="4745350"/>
            <a:ext cx="7286400" cy="239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i="1" lang="en" sz="800">
                <a:solidFill>
                  <a:srgbClr val="1D0C35"/>
                </a:solidFill>
                <a:latin typeface="Red Hat Text"/>
                <a:ea typeface="Red Hat Text"/>
                <a:cs typeface="Red Hat Text"/>
                <a:sym typeface="Red Hat Text"/>
              </a:rPr>
              <a:t>Note: Highlights and attendee demographics are not projections for Red Hat Summit: Connects 2025 and should be used for reference only.</a:t>
            </a:r>
            <a:endParaRPr i="1" sz="1000"/>
          </a:p>
        </p:txBody>
      </p:sp>
      <p:sp>
        <p:nvSpPr>
          <p:cNvPr id="509" name="Google Shape;509;p68"/>
          <p:cNvSpPr txBox="1"/>
          <p:nvPr/>
        </p:nvSpPr>
        <p:spPr>
          <a:xfrm>
            <a:off x="594950" y="229050"/>
            <a:ext cx="69423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solidFill>
                  <a:schemeClr val="accent1"/>
                </a:solidFill>
                <a:latin typeface="Red Hat Display"/>
                <a:ea typeface="Red Hat Display"/>
                <a:cs typeface="Red Hat Display"/>
                <a:sym typeface="Red Hat Display"/>
              </a:rPr>
              <a:t>2024 in-person event attendee demographics</a:t>
            </a:r>
            <a:endParaRPr sz="2300">
              <a:solidFill>
                <a:schemeClr val="accent1"/>
              </a:solidFill>
              <a:latin typeface="Red Hat Display"/>
              <a:ea typeface="Red Hat Display"/>
              <a:cs typeface="Red Hat Display"/>
              <a:sym typeface="Red Hat Display"/>
            </a:endParaRPr>
          </a:p>
        </p:txBody>
      </p:sp>
      <p:sp>
        <p:nvSpPr>
          <p:cNvPr id="510" name="Google Shape;510;p68"/>
          <p:cNvSpPr txBox="1"/>
          <p:nvPr/>
        </p:nvSpPr>
        <p:spPr>
          <a:xfrm>
            <a:off x="1451725" y="1057575"/>
            <a:ext cx="1911600" cy="39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1D0C35"/>
                </a:solidFill>
                <a:latin typeface="Red Hat Text"/>
                <a:ea typeface="Red Hat Text"/>
                <a:cs typeface="Red Hat Text"/>
                <a:sym typeface="Red Hat Text"/>
              </a:rPr>
              <a:t>Top 5 Job Roles</a:t>
            </a:r>
            <a:endParaRPr sz="1200">
              <a:solidFill>
                <a:srgbClr val="1D0C35"/>
              </a:solidFill>
              <a:latin typeface="Red Hat Text"/>
              <a:ea typeface="Red Hat Text"/>
              <a:cs typeface="Red Hat Text"/>
              <a:sym typeface="Red Hat Text"/>
            </a:endParaRPr>
          </a:p>
        </p:txBody>
      </p:sp>
      <p:pic>
        <p:nvPicPr>
          <p:cNvPr id="511" name="Google Shape;511;p68" title="Chart"/>
          <p:cNvPicPr preferRelativeResize="0"/>
          <p:nvPr/>
        </p:nvPicPr>
        <p:blipFill>
          <a:blip r:embed="rId3">
            <a:alphaModFix/>
          </a:blip>
          <a:stretch>
            <a:fillRect/>
          </a:stretch>
        </p:blipFill>
        <p:spPr>
          <a:xfrm>
            <a:off x="86875" y="1688013"/>
            <a:ext cx="4199751" cy="2596826"/>
          </a:xfrm>
          <a:prstGeom prst="rect">
            <a:avLst/>
          </a:prstGeom>
          <a:noFill/>
          <a:ln>
            <a:noFill/>
          </a:ln>
        </p:spPr>
      </p:pic>
      <p:sp>
        <p:nvSpPr>
          <p:cNvPr id="512" name="Google Shape;512;p68"/>
          <p:cNvSpPr txBox="1"/>
          <p:nvPr/>
        </p:nvSpPr>
        <p:spPr>
          <a:xfrm>
            <a:off x="5892125" y="1057575"/>
            <a:ext cx="1911600" cy="39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1D0C35"/>
                </a:solidFill>
                <a:latin typeface="Red Hat Text"/>
                <a:ea typeface="Red Hat Text"/>
                <a:cs typeface="Red Hat Text"/>
                <a:sym typeface="Red Hat Text"/>
              </a:rPr>
              <a:t>Top 5 Industries</a:t>
            </a:r>
            <a:endParaRPr sz="1200">
              <a:solidFill>
                <a:srgbClr val="1D0C35"/>
              </a:solidFill>
              <a:latin typeface="Red Hat Text"/>
              <a:ea typeface="Red Hat Text"/>
              <a:cs typeface="Red Hat Text"/>
              <a:sym typeface="Red Hat Text"/>
            </a:endParaRPr>
          </a:p>
        </p:txBody>
      </p:sp>
      <p:pic>
        <p:nvPicPr>
          <p:cNvPr id="513" name="Google Shape;513;p68" title="Chart"/>
          <p:cNvPicPr preferRelativeResize="0"/>
          <p:nvPr/>
        </p:nvPicPr>
        <p:blipFill>
          <a:blip r:embed="rId4">
            <a:alphaModFix/>
          </a:blip>
          <a:stretch>
            <a:fillRect/>
          </a:stretch>
        </p:blipFill>
        <p:spPr>
          <a:xfrm>
            <a:off x="4649675" y="1687997"/>
            <a:ext cx="4199751" cy="259685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69"/>
          <p:cNvSpPr txBox="1"/>
          <p:nvPr>
            <p:ph type="title"/>
          </p:nvPr>
        </p:nvSpPr>
        <p:spPr>
          <a:xfrm>
            <a:off x="223025" y="680525"/>
            <a:ext cx="9302700" cy="4149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2600"/>
              <a:buNone/>
            </a:pPr>
            <a:r>
              <a:rPr lang="en" sz="2300">
                <a:solidFill>
                  <a:srgbClr val="ED0000"/>
                </a:solidFill>
              </a:rPr>
              <a:t>Support for Red Hat Summit Connects in 2024</a:t>
            </a:r>
            <a:endParaRPr sz="2300">
              <a:solidFill>
                <a:srgbClr val="ED0000"/>
              </a:solidFill>
            </a:endParaRPr>
          </a:p>
          <a:p>
            <a:pPr indent="0" lvl="0" marL="0" rtl="0" algn="l">
              <a:lnSpc>
                <a:spcPct val="100000"/>
              </a:lnSpc>
              <a:spcBef>
                <a:spcPts val="0"/>
              </a:spcBef>
              <a:spcAft>
                <a:spcPts val="0"/>
              </a:spcAft>
              <a:buSzPts val="2600"/>
              <a:buNone/>
            </a:pPr>
            <a:r>
              <a:rPr lang="en" sz="2300">
                <a:solidFill>
                  <a:srgbClr val="ED0000"/>
                </a:solidFill>
              </a:rPr>
              <a:t>included:</a:t>
            </a:r>
            <a:endParaRPr sz="2300">
              <a:solidFill>
                <a:srgbClr val="ED0000"/>
              </a:solidFill>
            </a:endParaRPr>
          </a:p>
          <a:p>
            <a:pPr indent="0" lvl="0" marL="0" rtl="0" algn="l">
              <a:lnSpc>
                <a:spcPct val="100000"/>
              </a:lnSpc>
              <a:spcBef>
                <a:spcPts val="0"/>
              </a:spcBef>
              <a:spcAft>
                <a:spcPts val="0"/>
              </a:spcAft>
              <a:buSzPts val="2600"/>
              <a:buNone/>
            </a:pPr>
            <a:r>
              <a:t/>
            </a:r>
            <a:endParaRPr sz="1200">
              <a:solidFill>
                <a:srgbClr val="ED0000"/>
              </a:solidFill>
              <a:latin typeface="Red Hat Text"/>
              <a:ea typeface="Red Hat Text"/>
              <a:cs typeface="Red Hat Text"/>
              <a:sym typeface="Red Hat Text"/>
            </a:endParaRPr>
          </a:p>
        </p:txBody>
      </p:sp>
      <p:sp>
        <p:nvSpPr>
          <p:cNvPr id="519" name="Google Shape;519;p69"/>
          <p:cNvSpPr/>
          <p:nvPr/>
        </p:nvSpPr>
        <p:spPr>
          <a:xfrm>
            <a:off x="2148253" y="2275140"/>
            <a:ext cx="566700" cy="3225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nvGrpSpPr>
          <p:cNvPr id="520" name="Google Shape;520;p69"/>
          <p:cNvGrpSpPr/>
          <p:nvPr/>
        </p:nvGrpSpPr>
        <p:grpSpPr>
          <a:xfrm>
            <a:off x="6312813" y="2160092"/>
            <a:ext cx="944940" cy="454434"/>
            <a:chOff x="4082921" y="2056764"/>
            <a:chExt cx="1489502" cy="681821"/>
          </a:xfrm>
        </p:grpSpPr>
        <p:sp>
          <p:nvSpPr>
            <p:cNvPr id="521" name="Google Shape;521;p69"/>
            <p:cNvSpPr/>
            <p:nvPr/>
          </p:nvSpPr>
          <p:spPr>
            <a:xfrm>
              <a:off x="4082921" y="2171064"/>
              <a:ext cx="509904" cy="0"/>
            </a:xfrm>
            <a:custGeom>
              <a:rect b="b" l="l" r="r" t="t"/>
              <a:pathLst>
                <a:path extrusionOk="0" h="120000" w="509904">
                  <a:moveTo>
                    <a:pt x="0" y="0"/>
                  </a:moveTo>
                  <a:lnTo>
                    <a:pt x="509748" y="0"/>
                  </a:lnTo>
                </a:path>
              </a:pathLst>
            </a:custGeom>
            <a:noFill/>
            <a:ln cap="flat" cmpd="sng" w="31750">
              <a:solidFill>
                <a:srgbClr val="00B3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22" name="Google Shape;522;p69"/>
            <p:cNvSpPr/>
            <p:nvPr/>
          </p:nvSpPr>
          <p:spPr>
            <a:xfrm>
              <a:off x="4082921" y="2072639"/>
              <a:ext cx="32385" cy="82550"/>
            </a:xfrm>
            <a:custGeom>
              <a:rect b="b" l="l" r="r" t="t"/>
              <a:pathLst>
                <a:path extrusionOk="0" h="82550" w="32385">
                  <a:moveTo>
                    <a:pt x="0" y="82550"/>
                  </a:moveTo>
                  <a:lnTo>
                    <a:pt x="31863" y="82550"/>
                  </a:lnTo>
                  <a:lnTo>
                    <a:pt x="31863" y="0"/>
                  </a:lnTo>
                  <a:lnTo>
                    <a:pt x="0" y="0"/>
                  </a:lnTo>
                  <a:lnTo>
                    <a:pt x="0" y="82550"/>
                  </a:lnTo>
                  <a:close/>
                </a:path>
              </a:pathLst>
            </a:custGeom>
            <a:solidFill>
              <a:srgbClr val="00B38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23" name="Google Shape;523;p69"/>
            <p:cNvSpPr/>
            <p:nvPr/>
          </p:nvSpPr>
          <p:spPr>
            <a:xfrm>
              <a:off x="4082921" y="2056764"/>
              <a:ext cx="509904" cy="0"/>
            </a:xfrm>
            <a:custGeom>
              <a:rect b="b" l="l" r="r" t="t"/>
              <a:pathLst>
                <a:path extrusionOk="0" h="120000" w="509904">
                  <a:moveTo>
                    <a:pt x="0" y="0"/>
                  </a:moveTo>
                  <a:lnTo>
                    <a:pt x="509748" y="0"/>
                  </a:lnTo>
                </a:path>
              </a:pathLst>
            </a:custGeom>
            <a:noFill/>
            <a:ln cap="flat" cmpd="sng" w="31750">
              <a:solidFill>
                <a:srgbClr val="00B38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24" name="Google Shape;524;p69"/>
            <p:cNvSpPr/>
            <p:nvPr/>
          </p:nvSpPr>
          <p:spPr>
            <a:xfrm>
              <a:off x="4560807" y="2072149"/>
              <a:ext cx="32384" cy="83185"/>
            </a:xfrm>
            <a:custGeom>
              <a:rect b="b" l="l" r="r" t="t"/>
              <a:pathLst>
                <a:path extrusionOk="0" h="83185" w="32384">
                  <a:moveTo>
                    <a:pt x="31863" y="0"/>
                  </a:moveTo>
                  <a:lnTo>
                    <a:pt x="0" y="0"/>
                  </a:lnTo>
                  <a:lnTo>
                    <a:pt x="0" y="82703"/>
                  </a:lnTo>
                  <a:lnTo>
                    <a:pt x="31863" y="82703"/>
                  </a:lnTo>
                  <a:lnTo>
                    <a:pt x="31863" y="0"/>
                  </a:lnTo>
                  <a:close/>
                </a:path>
              </a:pathLst>
            </a:custGeom>
            <a:solidFill>
              <a:srgbClr val="00B38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25" name="Google Shape;525;p69"/>
            <p:cNvSpPr/>
            <p:nvPr/>
          </p:nvSpPr>
          <p:spPr>
            <a:xfrm>
              <a:off x="4082923" y="2358485"/>
              <a:ext cx="1489500" cy="3801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pic>
        <p:nvPicPr>
          <p:cNvPr id="526" name="Google Shape;526;p69"/>
          <p:cNvPicPr preferRelativeResize="0"/>
          <p:nvPr/>
        </p:nvPicPr>
        <p:blipFill>
          <a:blip r:embed="rId5">
            <a:alphaModFix/>
          </a:blip>
          <a:stretch>
            <a:fillRect/>
          </a:stretch>
        </p:blipFill>
        <p:spPr>
          <a:xfrm>
            <a:off x="2133664" y="1626007"/>
            <a:ext cx="642637" cy="267009"/>
          </a:xfrm>
          <a:prstGeom prst="rect">
            <a:avLst/>
          </a:prstGeom>
          <a:noFill/>
          <a:ln>
            <a:noFill/>
          </a:ln>
        </p:spPr>
      </p:pic>
      <p:pic>
        <p:nvPicPr>
          <p:cNvPr id="527" name="Google Shape;527;p69"/>
          <p:cNvPicPr preferRelativeResize="0"/>
          <p:nvPr/>
        </p:nvPicPr>
        <p:blipFill rotWithShape="1">
          <a:blip r:embed="rId6">
            <a:alphaModFix/>
          </a:blip>
          <a:srcRect b="28932" l="0" r="0" t="22441"/>
          <a:stretch/>
        </p:blipFill>
        <p:spPr>
          <a:xfrm>
            <a:off x="3202899" y="2877971"/>
            <a:ext cx="1120825" cy="398015"/>
          </a:xfrm>
          <a:prstGeom prst="rect">
            <a:avLst/>
          </a:prstGeom>
          <a:noFill/>
          <a:ln>
            <a:noFill/>
          </a:ln>
        </p:spPr>
      </p:pic>
      <p:pic>
        <p:nvPicPr>
          <p:cNvPr id="528" name="Google Shape;528;p69"/>
          <p:cNvPicPr preferRelativeResize="0"/>
          <p:nvPr/>
        </p:nvPicPr>
        <p:blipFill>
          <a:blip r:embed="rId7">
            <a:alphaModFix/>
          </a:blip>
          <a:stretch>
            <a:fillRect/>
          </a:stretch>
        </p:blipFill>
        <p:spPr>
          <a:xfrm>
            <a:off x="3127268" y="4110012"/>
            <a:ext cx="944957" cy="528875"/>
          </a:xfrm>
          <a:prstGeom prst="rect">
            <a:avLst/>
          </a:prstGeom>
          <a:noFill/>
          <a:ln>
            <a:noFill/>
          </a:ln>
        </p:spPr>
      </p:pic>
      <p:pic>
        <p:nvPicPr>
          <p:cNvPr id="529" name="Google Shape;529;p69"/>
          <p:cNvPicPr preferRelativeResize="0"/>
          <p:nvPr/>
        </p:nvPicPr>
        <p:blipFill>
          <a:blip r:embed="rId8">
            <a:alphaModFix/>
          </a:blip>
          <a:stretch>
            <a:fillRect/>
          </a:stretch>
        </p:blipFill>
        <p:spPr>
          <a:xfrm>
            <a:off x="5047063" y="2798844"/>
            <a:ext cx="944925" cy="528871"/>
          </a:xfrm>
          <a:prstGeom prst="rect">
            <a:avLst/>
          </a:prstGeom>
          <a:noFill/>
          <a:ln>
            <a:noFill/>
          </a:ln>
        </p:spPr>
      </p:pic>
      <p:pic>
        <p:nvPicPr>
          <p:cNvPr id="530" name="Google Shape;530;p69"/>
          <p:cNvPicPr preferRelativeResize="0"/>
          <p:nvPr/>
        </p:nvPicPr>
        <p:blipFill>
          <a:blip r:embed="rId9">
            <a:alphaModFix/>
          </a:blip>
          <a:stretch>
            <a:fillRect/>
          </a:stretch>
        </p:blipFill>
        <p:spPr>
          <a:xfrm>
            <a:off x="2171630" y="4286548"/>
            <a:ext cx="566702" cy="255960"/>
          </a:xfrm>
          <a:prstGeom prst="rect">
            <a:avLst/>
          </a:prstGeom>
          <a:noFill/>
          <a:ln>
            <a:noFill/>
          </a:ln>
        </p:spPr>
      </p:pic>
      <p:pic>
        <p:nvPicPr>
          <p:cNvPr id="531" name="Google Shape;531;p69"/>
          <p:cNvPicPr preferRelativeResize="0"/>
          <p:nvPr/>
        </p:nvPicPr>
        <p:blipFill rotWithShape="1">
          <a:blip r:embed="rId10">
            <a:alphaModFix/>
          </a:blip>
          <a:srcRect b="3086" l="18489" r="68326" t="3086"/>
          <a:stretch/>
        </p:blipFill>
        <p:spPr>
          <a:xfrm>
            <a:off x="1969275" y="3381650"/>
            <a:ext cx="897935" cy="825729"/>
          </a:xfrm>
          <a:prstGeom prst="rect">
            <a:avLst/>
          </a:prstGeom>
          <a:noFill/>
          <a:ln>
            <a:noFill/>
          </a:ln>
        </p:spPr>
      </p:pic>
      <p:pic>
        <p:nvPicPr>
          <p:cNvPr id="532" name="Google Shape;532;p69"/>
          <p:cNvPicPr preferRelativeResize="0"/>
          <p:nvPr/>
        </p:nvPicPr>
        <p:blipFill rotWithShape="1">
          <a:blip r:embed="rId11">
            <a:alphaModFix/>
          </a:blip>
          <a:srcRect b="17498" l="3171" r="3544" t="16987"/>
          <a:stretch/>
        </p:blipFill>
        <p:spPr>
          <a:xfrm>
            <a:off x="4003687" y="1530225"/>
            <a:ext cx="1043400" cy="458565"/>
          </a:xfrm>
          <a:prstGeom prst="rect">
            <a:avLst/>
          </a:prstGeom>
          <a:noFill/>
          <a:ln>
            <a:noFill/>
          </a:ln>
        </p:spPr>
      </p:pic>
      <p:pic>
        <p:nvPicPr>
          <p:cNvPr id="533" name="Google Shape;533;p69"/>
          <p:cNvPicPr preferRelativeResize="0"/>
          <p:nvPr/>
        </p:nvPicPr>
        <p:blipFill>
          <a:blip r:embed="rId12">
            <a:alphaModFix/>
          </a:blip>
          <a:stretch>
            <a:fillRect/>
          </a:stretch>
        </p:blipFill>
        <p:spPr>
          <a:xfrm>
            <a:off x="3075273" y="1477249"/>
            <a:ext cx="566700" cy="566700"/>
          </a:xfrm>
          <a:prstGeom prst="rect">
            <a:avLst/>
          </a:prstGeom>
          <a:noFill/>
          <a:ln>
            <a:noFill/>
          </a:ln>
        </p:spPr>
      </p:pic>
      <p:pic>
        <p:nvPicPr>
          <p:cNvPr id="534" name="Google Shape;534;p69"/>
          <p:cNvPicPr preferRelativeResize="0"/>
          <p:nvPr/>
        </p:nvPicPr>
        <p:blipFill>
          <a:blip r:embed="rId13">
            <a:alphaModFix/>
          </a:blip>
          <a:stretch>
            <a:fillRect/>
          </a:stretch>
        </p:blipFill>
        <p:spPr>
          <a:xfrm>
            <a:off x="2709901" y="2139746"/>
            <a:ext cx="1309599" cy="685549"/>
          </a:xfrm>
          <a:prstGeom prst="rect">
            <a:avLst/>
          </a:prstGeom>
          <a:noFill/>
          <a:ln>
            <a:noFill/>
          </a:ln>
        </p:spPr>
      </p:pic>
      <p:pic>
        <p:nvPicPr>
          <p:cNvPr id="535" name="Google Shape;535;p69"/>
          <p:cNvPicPr preferRelativeResize="0"/>
          <p:nvPr/>
        </p:nvPicPr>
        <p:blipFill>
          <a:blip r:embed="rId14">
            <a:alphaModFix/>
          </a:blip>
          <a:stretch>
            <a:fillRect/>
          </a:stretch>
        </p:blipFill>
        <p:spPr>
          <a:xfrm>
            <a:off x="5529476" y="1532136"/>
            <a:ext cx="414900" cy="381014"/>
          </a:xfrm>
          <a:prstGeom prst="rect">
            <a:avLst/>
          </a:prstGeom>
          <a:noFill/>
          <a:ln>
            <a:noFill/>
          </a:ln>
        </p:spPr>
      </p:pic>
      <p:pic>
        <p:nvPicPr>
          <p:cNvPr id="536" name="Google Shape;536;p69"/>
          <p:cNvPicPr preferRelativeResize="0"/>
          <p:nvPr/>
        </p:nvPicPr>
        <p:blipFill>
          <a:blip r:embed="rId15">
            <a:alphaModFix/>
          </a:blip>
          <a:stretch>
            <a:fillRect/>
          </a:stretch>
        </p:blipFill>
        <p:spPr>
          <a:xfrm>
            <a:off x="3737475" y="2111225"/>
            <a:ext cx="1376251" cy="720413"/>
          </a:xfrm>
          <a:prstGeom prst="rect">
            <a:avLst/>
          </a:prstGeom>
          <a:noFill/>
          <a:ln>
            <a:noFill/>
          </a:ln>
        </p:spPr>
      </p:pic>
      <p:pic>
        <p:nvPicPr>
          <p:cNvPr id="537" name="Google Shape;537;p69"/>
          <p:cNvPicPr preferRelativeResize="0"/>
          <p:nvPr/>
        </p:nvPicPr>
        <p:blipFill>
          <a:blip r:embed="rId16">
            <a:alphaModFix/>
          </a:blip>
          <a:stretch>
            <a:fillRect/>
          </a:stretch>
        </p:blipFill>
        <p:spPr>
          <a:xfrm>
            <a:off x="6406625" y="1520045"/>
            <a:ext cx="944925" cy="315767"/>
          </a:xfrm>
          <a:prstGeom prst="rect">
            <a:avLst/>
          </a:prstGeom>
          <a:noFill/>
          <a:ln>
            <a:noFill/>
          </a:ln>
        </p:spPr>
      </p:pic>
      <p:pic>
        <p:nvPicPr>
          <p:cNvPr id="538" name="Google Shape;538;p69"/>
          <p:cNvPicPr preferRelativeResize="0"/>
          <p:nvPr/>
        </p:nvPicPr>
        <p:blipFill>
          <a:blip r:embed="rId17">
            <a:alphaModFix/>
          </a:blip>
          <a:stretch>
            <a:fillRect/>
          </a:stretch>
        </p:blipFill>
        <p:spPr>
          <a:xfrm>
            <a:off x="3351861" y="3585782"/>
            <a:ext cx="642627" cy="339218"/>
          </a:xfrm>
          <a:prstGeom prst="rect">
            <a:avLst/>
          </a:prstGeom>
          <a:noFill/>
          <a:ln>
            <a:noFill/>
          </a:ln>
        </p:spPr>
      </p:pic>
      <p:pic>
        <p:nvPicPr>
          <p:cNvPr id="539" name="Google Shape;539;p69"/>
          <p:cNvPicPr preferRelativeResize="0"/>
          <p:nvPr/>
        </p:nvPicPr>
        <p:blipFill>
          <a:blip r:embed="rId18">
            <a:alphaModFix/>
          </a:blip>
          <a:stretch>
            <a:fillRect/>
          </a:stretch>
        </p:blipFill>
        <p:spPr>
          <a:xfrm>
            <a:off x="4371749" y="4213397"/>
            <a:ext cx="1330488" cy="267000"/>
          </a:xfrm>
          <a:prstGeom prst="rect">
            <a:avLst/>
          </a:prstGeom>
          <a:noFill/>
          <a:ln>
            <a:noFill/>
          </a:ln>
        </p:spPr>
      </p:pic>
      <p:pic>
        <p:nvPicPr>
          <p:cNvPr id="540" name="Google Shape;540;p69"/>
          <p:cNvPicPr preferRelativeResize="0"/>
          <p:nvPr/>
        </p:nvPicPr>
        <p:blipFill>
          <a:blip r:embed="rId19">
            <a:alphaModFix/>
          </a:blip>
          <a:stretch>
            <a:fillRect/>
          </a:stretch>
        </p:blipFill>
        <p:spPr>
          <a:xfrm>
            <a:off x="4168771" y="3574473"/>
            <a:ext cx="944950" cy="361838"/>
          </a:xfrm>
          <a:prstGeom prst="rect">
            <a:avLst/>
          </a:prstGeom>
          <a:noFill/>
          <a:ln>
            <a:noFill/>
          </a:ln>
        </p:spPr>
      </p:pic>
      <p:pic>
        <p:nvPicPr>
          <p:cNvPr id="541" name="Google Shape;541;p69"/>
          <p:cNvPicPr preferRelativeResize="0"/>
          <p:nvPr/>
        </p:nvPicPr>
        <p:blipFill>
          <a:blip r:embed="rId20">
            <a:alphaModFix/>
          </a:blip>
          <a:stretch>
            <a:fillRect/>
          </a:stretch>
        </p:blipFill>
        <p:spPr>
          <a:xfrm>
            <a:off x="5944379" y="4218925"/>
            <a:ext cx="1313365" cy="255950"/>
          </a:xfrm>
          <a:prstGeom prst="rect">
            <a:avLst/>
          </a:prstGeom>
          <a:noFill/>
          <a:ln>
            <a:noFill/>
          </a:ln>
        </p:spPr>
      </p:pic>
      <p:pic>
        <p:nvPicPr>
          <p:cNvPr id="542" name="Google Shape;542;p69"/>
          <p:cNvPicPr preferRelativeResize="0"/>
          <p:nvPr/>
        </p:nvPicPr>
        <p:blipFill>
          <a:blip r:embed="rId21">
            <a:alphaModFix/>
          </a:blip>
          <a:stretch>
            <a:fillRect/>
          </a:stretch>
        </p:blipFill>
        <p:spPr>
          <a:xfrm>
            <a:off x="5287973" y="3564309"/>
            <a:ext cx="897925" cy="359166"/>
          </a:xfrm>
          <a:prstGeom prst="rect">
            <a:avLst/>
          </a:prstGeom>
          <a:noFill/>
          <a:ln>
            <a:noFill/>
          </a:ln>
        </p:spPr>
      </p:pic>
      <p:pic>
        <p:nvPicPr>
          <p:cNvPr id="543" name="Google Shape;543;p69"/>
          <p:cNvPicPr preferRelativeResize="0"/>
          <p:nvPr/>
        </p:nvPicPr>
        <p:blipFill>
          <a:blip r:embed="rId22">
            <a:alphaModFix/>
          </a:blip>
          <a:stretch>
            <a:fillRect/>
          </a:stretch>
        </p:blipFill>
        <p:spPr>
          <a:xfrm>
            <a:off x="5160275" y="2141948"/>
            <a:ext cx="944925" cy="588903"/>
          </a:xfrm>
          <a:prstGeom prst="rect">
            <a:avLst/>
          </a:prstGeom>
          <a:noFill/>
          <a:ln>
            <a:noFill/>
          </a:ln>
        </p:spPr>
      </p:pic>
      <p:pic>
        <p:nvPicPr>
          <p:cNvPr id="544" name="Google Shape;544;p69"/>
          <p:cNvPicPr preferRelativeResize="0"/>
          <p:nvPr/>
        </p:nvPicPr>
        <p:blipFill>
          <a:blip r:embed="rId23">
            <a:alphaModFix/>
          </a:blip>
          <a:stretch>
            <a:fillRect/>
          </a:stretch>
        </p:blipFill>
        <p:spPr>
          <a:xfrm>
            <a:off x="6454775" y="3536425"/>
            <a:ext cx="763416" cy="414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pic>
        <p:nvPicPr>
          <p:cNvPr id="549" name="Google Shape;549;p70"/>
          <p:cNvPicPr preferRelativeResize="0"/>
          <p:nvPr/>
        </p:nvPicPr>
        <p:blipFill rotWithShape="1">
          <a:blip r:embed="rId3">
            <a:alphaModFix/>
          </a:blip>
          <a:srcRect b="0" l="0" r="0" t="78225"/>
          <a:stretch/>
        </p:blipFill>
        <p:spPr>
          <a:xfrm>
            <a:off x="25" y="3816143"/>
            <a:ext cx="9144000" cy="1327350"/>
          </a:xfrm>
          <a:prstGeom prst="rect">
            <a:avLst/>
          </a:prstGeom>
          <a:noFill/>
          <a:ln>
            <a:noFill/>
          </a:ln>
        </p:spPr>
      </p:pic>
      <p:sp>
        <p:nvSpPr>
          <p:cNvPr id="550" name="Google Shape;550;p70"/>
          <p:cNvSpPr txBox="1"/>
          <p:nvPr/>
        </p:nvSpPr>
        <p:spPr>
          <a:xfrm>
            <a:off x="618250" y="63125"/>
            <a:ext cx="53751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solidFill>
                  <a:schemeClr val="accent1"/>
                </a:solidFill>
                <a:latin typeface="Red Hat Display"/>
                <a:ea typeface="Red Hat Display"/>
                <a:cs typeface="Red Hat Display"/>
                <a:sym typeface="Red Hat Display"/>
              </a:rPr>
              <a:t>Red Hat Summit: Connect 2025</a:t>
            </a:r>
            <a:endParaRPr sz="2300">
              <a:solidFill>
                <a:schemeClr val="accent1"/>
              </a:solidFill>
              <a:latin typeface="Red Hat Display"/>
              <a:ea typeface="Red Hat Display"/>
              <a:cs typeface="Red Hat Display"/>
              <a:sym typeface="Red Hat Display"/>
            </a:endParaRPr>
          </a:p>
        </p:txBody>
      </p:sp>
      <p:sp>
        <p:nvSpPr>
          <p:cNvPr id="551" name="Google Shape;551;p70"/>
          <p:cNvSpPr txBox="1"/>
          <p:nvPr/>
        </p:nvSpPr>
        <p:spPr>
          <a:xfrm>
            <a:off x="465850" y="829300"/>
            <a:ext cx="3000000" cy="400200"/>
          </a:xfrm>
          <a:prstGeom prst="rect">
            <a:avLst/>
          </a:prstGeom>
          <a:noFill/>
          <a:ln>
            <a:noFill/>
          </a:ln>
        </p:spPr>
        <p:txBody>
          <a:bodyPr anchorCtr="0" anchor="t" bIns="91425" lIns="91425" spcFirstLastPara="1" rIns="91425" wrap="square" tIns="91425">
            <a:spAutoFit/>
          </a:bodyPr>
          <a:lstStyle/>
          <a:p>
            <a:pPr indent="0" lvl="0" marL="0" rtl="0" algn="l">
              <a:lnSpc>
                <a:spcPct val="135000"/>
              </a:lnSpc>
              <a:spcBef>
                <a:spcPts val="0"/>
              </a:spcBef>
              <a:spcAft>
                <a:spcPts val="0"/>
              </a:spcAft>
              <a:buNone/>
            </a:pPr>
            <a:r>
              <a:rPr b="1" lang="en">
                <a:solidFill>
                  <a:srgbClr val="1D0C35"/>
                </a:solidFill>
                <a:latin typeface="Red Hat Text"/>
                <a:ea typeface="Red Hat Text"/>
                <a:cs typeface="Red Hat Text"/>
                <a:sym typeface="Red Hat Text"/>
              </a:rPr>
              <a:t>EMEA</a:t>
            </a:r>
            <a:endParaRPr sz="1100"/>
          </a:p>
        </p:txBody>
      </p:sp>
      <p:sp>
        <p:nvSpPr>
          <p:cNvPr id="552" name="Google Shape;552;p70"/>
          <p:cNvSpPr txBox="1"/>
          <p:nvPr/>
        </p:nvSpPr>
        <p:spPr>
          <a:xfrm>
            <a:off x="465850" y="1372025"/>
            <a:ext cx="8217300" cy="230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accent1"/>
                </a:solidFill>
                <a:latin typeface="Red Hat Text"/>
                <a:ea typeface="Red Hat Text"/>
                <a:cs typeface="Red Hat Text"/>
                <a:sym typeface="Red Hat Text"/>
              </a:rPr>
              <a:t>Unlock what’s next</a:t>
            </a:r>
            <a:endParaRPr b="1">
              <a:solidFill>
                <a:schemeClr val="accent1"/>
              </a:solidFill>
              <a:latin typeface="Red Hat Text"/>
              <a:ea typeface="Red Hat Text"/>
              <a:cs typeface="Red Hat Text"/>
              <a:sym typeface="Red Hat Text"/>
            </a:endParaRPr>
          </a:p>
          <a:p>
            <a:pPr indent="0" lvl="0" marL="0" rtl="0" algn="l">
              <a:spcBef>
                <a:spcPts val="0"/>
              </a:spcBef>
              <a:spcAft>
                <a:spcPts val="0"/>
              </a:spcAft>
              <a:buNone/>
            </a:pPr>
            <a:r>
              <a:rPr lang="en" sz="1200">
                <a:solidFill>
                  <a:srgbClr val="1D0C35"/>
                </a:solidFill>
                <a:latin typeface="Red Hat Text"/>
                <a:ea typeface="Red Hat Text"/>
                <a:cs typeface="Red Hat Text"/>
                <a:sym typeface="Red Hat Text"/>
              </a:rPr>
              <a:t>This year, a collaborative community of technology professionals will </a:t>
            </a:r>
            <a:r>
              <a:rPr b="1" lang="en" sz="1200">
                <a:solidFill>
                  <a:srgbClr val="1D0C35"/>
                </a:solidFill>
                <a:latin typeface="Red Hat Text"/>
                <a:ea typeface="Red Hat Text"/>
                <a:cs typeface="Red Hat Text"/>
                <a:sym typeface="Red Hat Text"/>
              </a:rPr>
              <a:t>gather across 17 cities in EMEA </a:t>
            </a:r>
            <a:r>
              <a:rPr lang="en" sz="1200">
                <a:solidFill>
                  <a:srgbClr val="1D0C35"/>
                </a:solidFill>
                <a:latin typeface="Red Hat Text"/>
                <a:ea typeface="Red Hat Text"/>
                <a:cs typeface="Red Hat Text"/>
                <a:sym typeface="Red Hat Text"/>
              </a:rPr>
              <a:t>to unlock what’s next in open source. Join us at </a:t>
            </a:r>
            <a:r>
              <a:rPr b="1" lang="en" sz="1200">
                <a:solidFill>
                  <a:srgbClr val="1D0C35"/>
                </a:solidFill>
                <a:latin typeface="Red Hat Text"/>
                <a:ea typeface="Red Hat Text"/>
                <a:cs typeface="Red Hat Text"/>
                <a:sym typeface="Red Hat Text"/>
              </a:rPr>
              <a:t>Red Hat</a:t>
            </a:r>
            <a:r>
              <a:rPr b="1" lang="en" sz="1200">
                <a:solidFill>
                  <a:schemeClr val="dk1"/>
                </a:solidFill>
                <a:highlight>
                  <a:schemeClr val="lt1"/>
                </a:highlight>
                <a:latin typeface="Red Hat Text"/>
                <a:ea typeface="Red Hat Text"/>
                <a:cs typeface="Red Hat Text"/>
                <a:sym typeface="Red Hat Text"/>
              </a:rPr>
              <a:t>® </a:t>
            </a:r>
            <a:r>
              <a:rPr b="1" lang="en" sz="1200">
                <a:solidFill>
                  <a:srgbClr val="1D0C35"/>
                </a:solidFill>
                <a:latin typeface="Red Hat Text"/>
                <a:ea typeface="Red Hat Text"/>
                <a:cs typeface="Red Hat Text"/>
                <a:sym typeface="Red Hat Text"/>
              </a:rPr>
              <a:t>Summit: Connect</a:t>
            </a:r>
            <a:r>
              <a:rPr lang="en" sz="1200">
                <a:solidFill>
                  <a:srgbClr val="1D0C35"/>
                </a:solidFill>
                <a:latin typeface="Red Hat Text"/>
                <a:ea typeface="Red Hat Text"/>
                <a:cs typeface="Red Hat Text"/>
                <a:sym typeface="Red Hat Text"/>
              </a:rPr>
              <a:t> to build new skills, challenge tech complexity, and move your organization forward.</a:t>
            </a:r>
            <a:endParaRPr sz="1200">
              <a:solidFill>
                <a:srgbClr val="1D0C35"/>
              </a:solidFill>
              <a:latin typeface="Red Hat Text"/>
              <a:ea typeface="Red Hat Text"/>
              <a:cs typeface="Red Hat Text"/>
              <a:sym typeface="Red Hat Text"/>
            </a:endParaRPr>
          </a:p>
          <a:p>
            <a:pPr indent="0" lvl="0" marL="0" rtl="0" algn="l">
              <a:spcBef>
                <a:spcPts val="0"/>
              </a:spcBef>
              <a:spcAft>
                <a:spcPts val="0"/>
              </a:spcAft>
              <a:buNone/>
            </a:pPr>
            <a:r>
              <a:t/>
            </a:r>
            <a:endParaRPr sz="1200">
              <a:solidFill>
                <a:srgbClr val="1D0C35"/>
              </a:solidFill>
              <a:latin typeface="Red Hat Text"/>
              <a:ea typeface="Red Hat Text"/>
              <a:cs typeface="Red Hat Text"/>
              <a:sym typeface="Red Hat Text"/>
            </a:endParaRPr>
          </a:p>
          <a:p>
            <a:pPr indent="0" lvl="0" marL="0" rtl="0" algn="l">
              <a:spcBef>
                <a:spcPts val="0"/>
              </a:spcBef>
              <a:spcAft>
                <a:spcPts val="0"/>
              </a:spcAft>
              <a:buNone/>
            </a:pPr>
            <a:r>
              <a:rPr lang="en" sz="1200">
                <a:solidFill>
                  <a:srgbClr val="1D0C35"/>
                </a:solidFill>
                <a:latin typeface="Red Hat Text"/>
                <a:ea typeface="Red Hat Text"/>
                <a:cs typeface="Red Hat Text"/>
                <a:sym typeface="Red Hat Text"/>
              </a:rPr>
              <a:t>Attendees and partners gain the best knowledge in the industry through:</a:t>
            </a:r>
            <a:endParaRPr sz="1200">
              <a:solidFill>
                <a:srgbClr val="1D0C35"/>
              </a:solidFill>
              <a:latin typeface="Red Hat Text"/>
              <a:ea typeface="Red Hat Text"/>
              <a:cs typeface="Red Hat Text"/>
              <a:sym typeface="Red Hat Text"/>
            </a:endParaRPr>
          </a:p>
          <a:p>
            <a:pPr indent="0" lvl="0" marL="0" rtl="0" algn="l">
              <a:spcBef>
                <a:spcPts val="0"/>
              </a:spcBef>
              <a:spcAft>
                <a:spcPts val="0"/>
              </a:spcAft>
              <a:buNone/>
            </a:pPr>
            <a:r>
              <a:t/>
            </a:r>
            <a:endParaRPr sz="1200">
              <a:solidFill>
                <a:srgbClr val="1D0C35"/>
              </a:solidFill>
              <a:latin typeface="Red Hat Text"/>
              <a:ea typeface="Red Hat Text"/>
              <a:cs typeface="Red Hat Text"/>
              <a:sym typeface="Red Hat Text"/>
            </a:endParaRPr>
          </a:p>
          <a:p>
            <a:pPr indent="-304800" lvl="0" marL="457200" rtl="0" algn="l">
              <a:spcBef>
                <a:spcPts val="0"/>
              </a:spcBef>
              <a:spcAft>
                <a:spcPts val="0"/>
              </a:spcAft>
              <a:buClr>
                <a:srgbClr val="1D0C35"/>
              </a:buClr>
              <a:buSzPts val="1200"/>
              <a:buFont typeface="Red Hat Text"/>
              <a:buChar char="●"/>
            </a:pPr>
            <a:r>
              <a:rPr b="1" lang="en" sz="1200">
                <a:solidFill>
                  <a:schemeClr val="accent1"/>
                </a:solidFill>
                <a:latin typeface="Red Hat Text"/>
                <a:ea typeface="Red Hat Text"/>
                <a:cs typeface="Red Hat Text"/>
                <a:sym typeface="Red Hat Text"/>
              </a:rPr>
              <a:t>Technical and </a:t>
            </a:r>
            <a:r>
              <a:rPr b="1" lang="en" sz="1200">
                <a:solidFill>
                  <a:schemeClr val="accent1"/>
                </a:solidFill>
                <a:latin typeface="Red Hat Text"/>
                <a:ea typeface="Red Hat Text"/>
                <a:cs typeface="Red Hat Text"/>
                <a:sym typeface="Red Hat Text"/>
              </a:rPr>
              <a:t>business</a:t>
            </a:r>
            <a:r>
              <a:rPr lang="en" sz="1200">
                <a:solidFill>
                  <a:srgbClr val="1D0C35"/>
                </a:solidFill>
                <a:latin typeface="Red Hat Text"/>
                <a:ea typeface="Red Hat Text"/>
                <a:cs typeface="Red Hat Text"/>
                <a:sym typeface="Red Hat Text"/>
              </a:rPr>
              <a:t> sessions</a:t>
            </a:r>
            <a:endParaRPr sz="1200">
              <a:solidFill>
                <a:srgbClr val="1D0C35"/>
              </a:solidFill>
              <a:latin typeface="Red Hat Text"/>
              <a:ea typeface="Red Hat Text"/>
              <a:cs typeface="Red Hat Text"/>
              <a:sym typeface="Red Hat Text"/>
            </a:endParaRPr>
          </a:p>
          <a:p>
            <a:pPr indent="-304800" lvl="0" marL="457200" rtl="0" algn="l">
              <a:spcBef>
                <a:spcPts val="0"/>
              </a:spcBef>
              <a:spcAft>
                <a:spcPts val="0"/>
              </a:spcAft>
              <a:buClr>
                <a:srgbClr val="1D0C35"/>
              </a:buClr>
              <a:buSzPts val="1200"/>
              <a:buFont typeface="Red Hat Text"/>
              <a:buChar char="●"/>
            </a:pPr>
            <a:r>
              <a:rPr lang="en" sz="1200">
                <a:solidFill>
                  <a:srgbClr val="1D0C35"/>
                </a:solidFill>
                <a:latin typeface="Red Hat Text"/>
                <a:ea typeface="Red Hat Text"/>
                <a:cs typeface="Red Hat Text"/>
                <a:sym typeface="Red Hat Text"/>
              </a:rPr>
              <a:t>Presenter-led and self-paced </a:t>
            </a:r>
            <a:r>
              <a:rPr b="1" lang="en" sz="1200">
                <a:solidFill>
                  <a:schemeClr val="accent1"/>
                </a:solidFill>
                <a:latin typeface="Red Hat Text"/>
                <a:ea typeface="Red Hat Text"/>
                <a:cs typeface="Red Hat Text"/>
                <a:sym typeface="Red Hat Text"/>
              </a:rPr>
              <a:t>hands-on labs</a:t>
            </a:r>
            <a:endParaRPr b="1" sz="1200">
              <a:solidFill>
                <a:schemeClr val="accent1"/>
              </a:solidFill>
              <a:latin typeface="Red Hat Text"/>
              <a:ea typeface="Red Hat Text"/>
              <a:cs typeface="Red Hat Text"/>
              <a:sym typeface="Red Hat Text"/>
            </a:endParaRPr>
          </a:p>
          <a:p>
            <a:pPr indent="-304800" lvl="0" marL="457200" rtl="0" algn="l">
              <a:spcBef>
                <a:spcPts val="0"/>
              </a:spcBef>
              <a:spcAft>
                <a:spcPts val="0"/>
              </a:spcAft>
              <a:buClr>
                <a:srgbClr val="1D0C35"/>
              </a:buClr>
              <a:buSzPts val="1200"/>
              <a:buFont typeface="Red Hat Text"/>
              <a:buChar char="●"/>
            </a:pPr>
            <a:r>
              <a:rPr lang="en" sz="1200">
                <a:solidFill>
                  <a:srgbClr val="1D0C35"/>
                </a:solidFill>
                <a:latin typeface="Red Hat Text"/>
                <a:ea typeface="Red Hat Text"/>
                <a:cs typeface="Red Hat Text"/>
                <a:sym typeface="Red Hat Text"/>
              </a:rPr>
              <a:t>Customer </a:t>
            </a:r>
            <a:r>
              <a:rPr b="1" lang="en" sz="1200">
                <a:solidFill>
                  <a:schemeClr val="accent1"/>
                </a:solidFill>
                <a:latin typeface="Red Hat Text"/>
                <a:ea typeface="Red Hat Text"/>
                <a:cs typeface="Red Hat Text"/>
                <a:sym typeface="Red Hat Text"/>
              </a:rPr>
              <a:t>panels and presentations</a:t>
            </a:r>
            <a:endParaRPr b="1" sz="1200">
              <a:solidFill>
                <a:schemeClr val="accent1"/>
              </a:solidFill>
              <a:latin typeface="Red Hat Text"/>
              <a:ea typeface="Red Hat Text"/>
              <a:cs typeface="Red Hat Text"/>
              <a:sym typeface="Red Hat Text"/>
            </a:endParaRPr>
          </a:p>
        </p:txBody>
      </p:sp>
      <p:sp>
        <p:nvSpPr>
          <p:cNvPr id="553" name="Google Shape;553;p70"/>
          <p:cNvSpPr txBox="1"/>
          <p:nvPr/>
        </p:nvSpPr>
        <p:spPr>
          <a:xfrm>
            <a:off x="4704125" y="2656550"/>
            <a:ext cx="4440000" cy="7389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rgbClr val="1D0C35"/>
              </a:buClr>
              <a:buSzPts val="1200"/>
              <a:buFont typeface="Red Hat Text"/>
              <a:buChar char="●"/>
            </a:pPr>
            <a:r>
              <a:rPr lang="en" sz="1200">
                <a:solidFill>
                  <a:srgbClr val="1D0C35"/>
                </a:solidFill>
                <a:latin typeface="Red Hat Text"/>
                <a:ea typeface="Red Hat Text"/>
                <a:cs typeface="Red Hat Text"/>
                <a:sym typeface="Red Hat Text"/>
              </a:rPr>
              <a:t>Visionary </a:t>
            </a:r>
            <a:r>
              <a:rPr b="1" lang="en" sz="1200">
                <a:solidFill>
                  <a:schemeClr val="accent1"/>
                </a:solidFill>
                <a:latin typeface="Red Hat Text"/>
                <a:ea typeface="Red Hat Text"/>
                <a:cs typeface="Red Hat Text"/>
                <a:sym typeface="Red Hat Text"/>
              </a:rPr>
              <a:t>keynotes</a:t>
            </a:r>
            <a:r>
              <a:rPr lang="en" sz="1200">
                <a:solidFill>
                  <a:srgbClr val="1D0C35"/>
                </a:solidFill>
                <a:latin typeface="Red Hat Text"/>
                <a:ea typeface="Red Hat Text"/>
                <a:cs typeface="Red Hat Text"/>
                <a:sym typeface="Red Hat Text"/>
              </a:rPr>
              <a:t> from industry leaders</a:t>
            </a:r>
            <a:endParaRPr sz="1200">
              <a:solidFill>
                <a:srgbClr val="1D0C35"/>
              </a:solidFill>
              <a:latin typeface="Red Hat Text"/>
              <a:ea typeface="Red Hat Text"/>
              <a:cs typeface="Red Hat Text"/>
              <a:sym typeface="Red Hat Text"/>
            </a:endParaRPr>
          </a:p>
          <a:p>
            <a:pPr indent="-304800" lvl="0" marL="457200" rtl="0" algn="l">
              <a:spcBef>
                <a:spcPts val="0"/>
              </a:spcBef>
              <a:spcAft>
                <a:spcPts val="0"/>
              </a:spcAft>
              <a:buClr>
                <a:srgbClr val="1D0C35"/>
              </a:buClr>
              <a:buSzPts val="1200"/>
              <a:buFont typeface="Red Hat Text"/>
              <a:buChar char="●"/>
            </a:pPr>
            <a:r>
              <a:rPr b="1" lang="en" sz="1200">
                <a:solidFill>
                  <a:schemeClr val="accent1"/>
                </a:solidFill>
                <a:latin typeface="Red Hat Text"/>
                <a:ea typeface="Red Hat Text"/>
                <a:cs typeface="Red Hat Text"/>
                <a:sym typeface="Red Hat Text"/>
              </a:rPr>
              <a:t>Networking opportunities</a:t>
            </a:r>
            <a:r>
              <a:rPr lang="en" sz="1200">
                <a:solidFill>
                  <a:srgbClr val="1D0C35"/>
                </a:solidFill>
                <a:latin typeface="Red Hat Text"/>
                <a:ea typeface="Red Hat Text"/>
                <a:cs typeface="Red Hat Text"/>
                <a:sym typeface="Red Hat Text"/>
              </a:rPr>
              <a:t> and events</a:t>
            </a:r>
            <a:endParaRPr sz="1200">
              <a:solidFill>
                <a:srgbClr val="1D0C35"/>
              </a:solidFill>
              <a:latin typeface="Red Hat Text"/>
              <a:ea typeface="Red Hat Text"/>
              <a:cs typeface="Red Hat Text"/>
              <a:sym typeface="Red Hat Text"/>
            </a:endParaRPr>
          </a:p>
          <a:p>
            <a:pPr indent="-304800" lvl="0" marL="457200" rtl="0" algn="l">
              <a:spcBef>
                <a:spcPts val="0"/>
              </a:spcBef>
              <a:spcAft>
                <a:spcPts val="0"/>
              </a:spcAft>
              <a:buClr>
                <a:srgbClr val="1D0C35"/>
              </a:buClr>
              <a:buSzPts val="1200"/>
              <a:buFont typeface="Red Hat Text"/>
              <a:buChar char="●"/>
            </a:pPr>
            <a:r>
              <a:rPr b="1" lang="en" sz="1200">
                <a:solidFill>
                  <a:schemeClr val="accent1"/>
                </a:solidFill>
                <a:latin typeface="Red Hat Text"/>
                <a:ea typeface="Red Hat Text"/>
                <a:cs typeface="Red Hat Text"/>
                <a:sym typeface="Red Hat Text"/>
              </a:rPr>
              <a:t>1:1 collaboration</a:t>
            </a:r>
            <a:r>
              <a:rPr lang="en" sz="1200">
                <a:solidFill>
                  <a:srgbClr val="1D0C35"/>
                </a:solidFill>
                <a:latin typeface="Red Hat Text"/>
                <a:ea typeface="Red Hat Text"/>
                <a:cs typeface="Red Hat Text"/>
                <a:sym typeface="Red Hat Text"/>
              </a:rPr>
              <a:t> with Red Hat subject matter experts</a:t>
            </a:r>
            <a:endParaRPr sz="1200">
              <a:solidFill>
                <a:srgbClr val="1D0C35"/>
              </a:solidFill>
              <a:latin typeface="Red Hat Text"/>
              <a:ea typeface="Red Hat Text"/>
              <a:cs typeface="Red Hat Text"/>
              <a:sym typeface="Red Hat Tex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71"/>
          <p:cNvSpPr txBox="1"/>
          <p:nvPr>
            <p:ph type="title"/>
          </p:nvPr>
        </p:nvSpPr>
        <p:spPr>
          <a:xfrm>
            <a:off x="-1801525" y="289650"/>
            <a:ext cx="9302700" cy="414900"/>
          </a:xfrm>
          <a:prstGeom prst="rect">
            <a:avLst/>
          </a:prstGeom>
          <a:noFill/>
          <a:ln>
            <a:noFill/>
          </a:ln>
        </p:spPr>
        <p:txBody>
          <a:bodyPr anchorCtr="0" anchor="b" bIns="0" lIns="0" spcFirstLastPara="1" rIns="0" wrap="square" tIns="0">
            <a:noAutofit/>
          </a:bodyPr>
          <a:lstStyle/>
          <a:p>
            <a:pPr indent="0" lvl="0" marL="0" rtl="0" algn="ctr">
              <a:lnSpc>
                <a:spcPct val="100000"/>
              </a:lnSpc>
              <a:spcBef>
                <a:spcPts val="0"/>
              </a:spcBef>
              <a:spcAft>
                <a:spcPts val="0"/>
              </a:spcAft>
              <a:buSzPts val="2600"/>
              <a:buNone/>
            </a:pPr>
            <a:r>
              <a:rPr lang="en" sz="2300">
                <a:solidFill>
                  <a:srgbClr val="ED0000"/>
                </a:solidFill>
              </a:rPr>
              <a:t>Red Hat Summit: Connect 2025 Overview</a:t>
            </a:r>
            <a:endParaRPr sz="2300">
              <a:solidFill>
                <a:srgbClr val="ED0000"/>
              </a:solidFill>
            </a:endParaRPr>
          </a:p>
          <a:p>
            <a:pPr indent="0" lvl="0" marL="0" rtl="0" algn="l">
              <a:lnSpc>
                <a:spcPct val="100000"/>
              </a:lnSpc>
              <a:spcBef>
                <a:spcPts val="0"/>
              </a:spcBef>
              <a:spcAft>
                <a:spcPts val="0"/>
              </a:spcAft>
              <a:buSzPts val="2600"/>
              <a:buNone/>
            </a:pPr>
            <a:r>
              <a:t/>
            </a:r>
            <a:endParaRPr sz="1200">
              <a:solidFill>
                <a:srgbClr val="ED0000"/>
              </a:solidFill>
              <a:latin typeface="Red Hat Text"/>
              <a:ea typeface="Red Hat Text"/>
              <a:cs typeface="Red Hat Text"/>
              <a:sym typeface="Red Hat Text"/>
            </a:endParaRPr>
          </a:p>
        </p:txBody>
      </p:sp>
      <p:sp>
        <p:nvSpPr>
          <p:cNvPr id="559" name="Google Shape;559;p71"/>
          <p:cNvSpPr txBox="1"/>
          <p:nvPr>
            <p:ph type="title"/>
          </p:nvPr>
        </p:nvSpPr>
        <p:spPr>
          <a:xfrm>
            <a:off x="677756" y="779063"/>
            <a:ext cx="3670500" cy="3128100"/>
          </a:xfrm>
          <a:prstGeom prst="rect">
            <a:avLst/>
          </a:prstGeom>
        </p:spPr>
        <p:txBody>
          <a:bodyPr anchorCtr="0" anchor="t" bIns="91425" lIns="0" spcFirstLastPara="1" rIns="91425" wrap="square" tIns="91425">
            <a:noAutofit/>
          </a:bodyPr>
          <a:lstStyle/>
          <a:p>
            <a:pPr indent="0" lvl="0" marL="0" rtl="0" algn="l">
              <a:lnSpc>
                <a:spcPct val="150000"/>
              </a:lnSpc>
              <a:spcBef>
                <a:spcPts val="0"/>
              </a:spcBef>
              <a:spcAft>
                <a:spcPts val="0"/>
              </a:spcAft>
              <a:buNone/>
            </a:pPr>
            <a:r>
              <a:rPr b="1" lang="en" sz="1100">
                <a:solidFill>
                  <a:schemeClr val="dk1"/>
                </a:solidFill>
              </a:rPr>
              <a:t>Event Structure Opportunities:</a:t>
            </a:r>
            <a:endParaRPr sz="1100">
              <a:solidFill>
                <a:schemeClr val="dk1"/>
              </a:solidFill>
            </a:endParaRPr>
          </a:p>
          <a:p>
            <a:pPr indent="-133350" lvl="0" marL="190500" rtl="0" algn="l">
              <a:lnSpc>
                <a:spcPct val="150000"/>
              </a:lnSpc>
              <a:spcBef>
                <a:spcPts val="0"/>
              </a:spcBef>
              <a:spcAft>
                <a:spcPts val="0"/>
              </a:spcAft>
              <a:buClr>
                <a:schemeClr val="dk1"/>
              </a:buClr>
              <a:buSzPts val="700"/>
              <a:buChar char="●"/>
            </a:pPr>
            <a:r>
              <a:rPr lang="en" sz="1100">
                <a:solidFill>
                  <a:schemeClr val="dk1"/>
                </a:solidFill>
              </a:rPr>
              <a:t>Plenary sessions that include an inspirational talk, customer success stories and high-level demos</a:t>
            </a:r>
            <a:endParaRPr sz="1100">
              <a:solidFill>
                <a:schemeClr val="dk1"/>
              </a:solidFill>
            </a:endParaRPr>
          </a:p>
          <a:p>
            <a:pPr indent="-133350" lvl="0" marL="190500" rtl="0" algn="l">
              <a:lnSpc>
                <a:spcPct val="150000"/>
              </a:lnSpc>
              <a:spcBef>
                <a:spcPts val="0"/>
              </a:spcBef>
              <a:spcAft>
                <a:spcPts val="0"/>
              </a:spcAft>
              <a:buClr>
                <a:schemeClr val="dk1"/>
              </a:buClr>
              <a:buSzPts val="700"/>
              <a:buChar char="●"/>
            </a:pPr>
            <a:r>
              <a:rPr lang="en" sz="1100">
                <a:solidFill>
                  <a:schemeClr val="dk1"/>
                </a:solidFill>
              </a:rPr>
              <a:t>Moderated panel sessions</a:t>
            </a:r>
            <a:endParaRPr sz="1100">
              <a:solidFill>
                <a:schemeClr val="dk1"/>
              </a:solidFill>
            </a:endParaRPr>
          </a:p>
          <a:p>
            <a:pPr indent="-133350" lvl="0" marL="190500" rtl="0" algn="l">
              <a:lnSpc>
                <a:spcPct val="150000"/>
              </a:lnSpc>
              <a:spcBef>
                <a:spcPts val="0"/>
              </a:spcBef>
              <a:spcAft>
                <a:spcPts val="0"/>
              </a:spcAft>
              <a:buClr>
                <a:schemeClr val="dk1"/>
              </a:buClr>
              <a:buSzPts val="700"/>
              <a:buChar char="●"/>
            </a:pPr>
            <a:r>
              <a:rPr lang="en" sz="1100">
                <a:solidFill>
                  <a:schemeClr val="dk1"/>
                </a:solidFill>
              </a:rPr>
              <a:t>Parallel working sessions</a:t>
            </a:r>
            <a:endParaRPr sz="1100">
              <a:solidFill>
                <a:schemeClr val="dk1"/>
              </a:solidFill>
            </a:endParaRPr>
          </a:p>
          <a:p>
            <a:pPr indent="-133350" lvl="0" marL="190500" rtl="0" algn="l">
              <a:lnSpc>
                <a:spcPct val="150000"/>
              </a:lnSpc>
              <a:spcBef>
                <a:spcPts val="0"/>
              </a:spcBef>
              <a:spcAft>
                <a:spcPts val="0"/>
              </a:spcAft>
              <a:buClr>
                <a:schemeClr val="dk1"/>
              </a:buClr>
              <a:buSzPts val="700"/>
              <a:buChar char="●"/>
            </a:pPr>
            <a:r>
              <a:rPr lang="en" sz="1100">
                <a:solidFill>
                  <a:schemeClr val="dk1"/>
                </a:solidFill>
              </a:rPr>
              <a:t>Workshops and partner sessions.</a:t>
            </a:r>
            <a:endParaRPr sz="1100">
              <a:solidFill>
                <a:schemeClr val="dk1"/>
              </a:solidFill>
            </a:endParaRPr>
          </a:p>
          <a:p>
            <a:pPr indent="-133350" lvl="0" marL="190500" rtl="0" algn="l">
              <a:lnSpc>
                <a:spcPct val="150000"/>
              </a:lnSpc>
              <a:spcBef>
                <a:spcPts val="0"/>
              </a:spcBef>
              <a:spcAft>
                <a:spcPts val="0"/>
              </a:spcAft>
              <a:buClr>
                <a:schemeClr val="dk1"/>
              </a:buClr>
              <a:buSzPts val="700"/>
              <a:buChar char="●"/>
            </a:pPr>
            <a:r>
              <a:rPr lang="en" sz="1100">
                <a:solidFill>
                  <a:schemeClr val="dk1"/>
                </a:solidFill>
              </a:rPr>
              <a:t>Pre-booked exec meetings</a:t>
            </a:r>
            <a:endParaRPr sz="1100">
              <a:solidFill>
                <a:schemeClr val="dk1"/>
              </a:solidFill>
            </a:endParaRPr>
          </a:p>
          <a:p>
            <a:pPr indent="-133350" lvl="0" marL="190500" rtl="0" algn="l">
              <a:lnSpc>
                <a:spcPct val="150000"/>
              </a:lnSpc>
              <a:spcBef>
                <a:spcPts val="0"/>
              </a:spcBef>
              <a:spcAft>
                <a:spcPts val="0"/>
              </a:spcAft>
              <a:buClr>
                <a:schemeClr val="dk1"/>
              </a:buClr>
              <a:buSzPts val="700"/>
              <a:buChar char="●"/>
            </a:pPr>
            <a:r>
              <a:rPr lang="en" sz="1100">
                <a:solidFill>
                  <a:schemeClr val="dk1"/>
                </a:solidFill>
              </a:rPr>
              <a:t>Exhibition area</a:t>
            </a:r>
            <a:endParaRPr sz="1100">
              <a:solidFill>
                <a:schemeClr val="dk1"/>
              </a:solidFill>
            </a:endParaRPr>
          </a:p>
          <a:p>
            <a:pPr indent="-133350" lvl="0" marL="190500" rtl="0" algn="l">
              <a:lnSpc>
                <a:spcPct val="150000"/>
              </a:lnSpc>
              <a:spcBef>
                <a:spcPts val="0"/>
              </a:spcBef>
              <a:spcAft>
                <a:spcPts val="0"/>
              </a:spcAft>
              <a:buClr>
                <a:schemeClr val="dk1"/>
              </a:buClr>
              <a:buSzPts val="700"/>
              <a:buChar char="●"/>
            </a:pPr>
            <a:r>
              <a:rPr lang="en" sz="1100">
                <a:solidFill>
                  <a:schemeClr val="dk1"/>
                </a:solidFill>
              </a:rPr>
              <a:t>Exclusive invitation only networking</a:t>
            </a:r>
            <a:endParaRPr sz="1100">
              <a:solidFill>
                <a:schemeClr val="dk1"/>
              </a:solidFill>
            </a:endParaRPr>
          </a:p>
          <a:p>
            <a:pPr indent="-133350" lvl="0" marL="190500" rtl="0" algn="l">
              <a:lnSpc>
                <a:spcPct val="150000"/>
              </a:lnSpc>
              <a:spcBef>
                <a:spcPts val="0"/>
              </a:spcBef>
              <a:spcAft>
                <a:spcPts val="0"/>
              </a:spcAft>
              <a:buClr>
                <a:schemeClr val="dk1"/>
              </a:buClr>
              <a:buSzPts val="700"/>
              <a:buChar char="●"/>
            </a:pPr>
            <a:r>
              <a:rPr lang="en" sz="1100">
                <a:solidFill>
                  <a:schemeClr val="dk1"/>
                </a:solidFill>
              </a:rPr>
              <a:t>Drinks reception</a:t>
            </a:r>
            <a:endParaRPr sz="1100">
              <a:solidFill>
                <a:schemeClr val="dk1"/>
              </a:solidFill>
            </a:endParaRPr>
          </a:p>
          <a:p>
            <a:pPr indent="-133350" lvl="0" marL="190500" rtl="0" algn="l">
              <a:lnSpc>
                <a:spcPct val="150000"/>
              </a:lnSpc>
              <a:spcBef>
                <a:spcPts val="0"/>
              </a:spcBef>
              <a:spcAft>
                <a:spcPts val="0"/>
              </a:spcAft>
              <a:buClr>
                <a:schemeClr val="dk1"/>
              </a:buClr>
              <a:buSzPts val="700"/>
              <a:buChar char="●"/>
            </a:pPr>
            <a:r>
              <a:rPr lang="en" sz="1100">
                <a:solidFill>
                  <a:schemeClr val="dk1"/>
                </a:solidFill>
              </a:rPr>
              <a:t>Business decision makers and influencers</a:t>
            </a:r>
            <a:endParaRPr sz="1100">
              <a:solidFill>
                <a:schemeClr val="dk1"/>
              </a:solidFill>
            </a:endParaRPr>
          </a:p>
          <a:p>
            <a:pPr indent="-133350" lvl="0" marL="190500" rtl="0" algn="l">
              <a:lnSpc>
                <a:spcPct val="150000"/>
              </a:lnSpc>
              <a:spcBef>
                <a:spcPts val="0"/>
              </a:spcBef>
              <a:spcAft>
                <a:spcPts val="0"/>
              </a:spcAft>
              <a:buClr>
                <a:schemeClr val="dk1"/>
              </a:buClr>
              <a:buSzPts val="700"/>
              <a:buChar char="●"/>
            </a:pPr>
            <a:r>
              <a:rPr lang="en" sz="1100">
                <a:solidFill>
                  <a:schemeClr val="dk1"/>
                </a:solidFill>
              </a:rPr>
              <a:t>Press activities</a:t>
            </a:r>
            <a:endParaRPr sz="1200">
              <a:solidFill>
                <a:schemeClr val="dk1"/>
              </a:solidFill>
            </a:endParaRPr>
          </a:p>
          <a:p>
            <a:pPr indent="0" lvl="0" marL="0" rtl="0" algn="ctr">
              <a:lnSpc>
                <a:spcPct val="150000"/>
              </a:lnSpc>
              <a:spcBef>
                <a:spcPts val="0"/>
              </a:spcBef>
              <a:spcAft>
                <a:spcPts val="0"/>
              </a:spcAft>
              <a:buNone/>
            </a:pPr>
            <a:r>
              <a:t/>
            </a:r>
            <a:endParaRPr b="1" i="1" sz="1200">
              <a:solidFill>
                <a:schemeClr val="dk1"/>
              </a:solidFill>
            </a:endParaRPr>
          </a:p>
          <a:p>
            <a:pPr indent="0" lvl="0" marL="0" rtl="0" algn="ctr">
              <a:lnSpc>
                <a:spcPct val="150000"/>
              </a:lnSpc>
              <a:spcBef>
                <a:spcPts val="0"/>
              </a:spcBef>
              <a:spcAft>
                <a:spcPts val="0"/>
              </a:spcAft>
              <a:buNone/>
            </a:pPr>
            <a:r>
              <a:t/>
            </a:r>
            <a:endParaRPr b="1" i="1" sz="1200">
              <a:solidFill>
                <a:schemeClr val="dk1"/>
              </a:solidFill>
            </a:endParaRPr>
          </a:p>
        </p:txBody>
      </p:sp>
      <p:sp>
        <p:nvSpPr>
          <p:cNvPr id="560" name="Google Shape;560;p71"/>
          <p:cNvSpPr txBox="1"/>
          <p:nvPr>
            <p:ph type="title"/>
          </p:nvPr>
        </p:nvSpPr>
        <p:spPr>
          <a:xfrm>
            <a:off x="4484775" y="1385156"/>
            <a:ext cx="3808500" cy="3128100"/>
          </a:xfrm>
          <a:prstGeom prst="rect">
            <a:avLst/>
          </a:prstGeom>
        </p:spPr>
        <p:txBody>
          <a:bodyPr anchorCtr="0" anchor="t" bIns="68575" lIns="329175" spcFirstLastPara="1" rIns="68575" wrap="square" tIns="68575">
            <a:noAutofit/>
          </a:bodyPr>
          <a:lstStyle/>
          <a:p>
            <a:pPr indent="0" lvl="0" marL="0" rtl="0" algn="l">
              <a:lnSpc>
                <a:spcPct val="150000"/>
              </a:lnSpc>
              <a:spcBef>
                <a:spcPts val="0"/>
              </a:spcBef>
              <a:spcAft>
                <a:spcPts val="0"/>
              </a:spcAft>
              <a:buClr>
                <a:schemeClr val="dk1"/>
              </a:buClr>
              <a:buSzPts val="1100"/>
              <a:buFont typeface="Arial"/>
              <a:buNone/>
            </a:pPr>
            <a:r>
              <a:rPr b="1" lang="en" sz="1100">
                <a:solidFill>
                  <a:schemeClr val="dk1"/>
                </a:solidFill>
              </a:rPr>
              <a:t>Number of Attendees:</a:t>
            </a:r>
            <a:endParaRPr b="1" sz="1100">
              <a:solidFill>
                <a:schemeClr val="dk1"/>
              </a:solidFill>
            </a:endParaRPr>
          </a:p>
          <a:p>
            <a:pPr indent="0" lvl="0" marL="0" rtl="0" algn="l">
              <a:lnSpc>
                <a:spcPct val="150000"/>
              </a:lnSpc>
              <a:spcBef>
                <a:spcPts val="0"/>
              </a:spcBef>
              <a:spcAft>
                <a:spcPts val="0"/>
              </a:spcAft>
              <a:buClr>
                <a:schemeClr val="dk1"/>
              </a:buClr>
              <a:buSzPts val="1100"/>
              <a:buFont typeface="Arial"/>
              <a:buNone/>
            </a:pPr>
            <a:r>
              <a:rPr lang="en" sz="1100">
                <a:solidFill>
                  <a:schemeClr val="dk1"/>
                </a:solidFill>
              </a:rPr>
              <a:t>Attendance ranges from 200-1200 depending on location.  </a:t>
            </a:r>
            <a:endParaRPr sz="1100">
              <a:solidFill>
                <a:schemeClr val="dk1"/>
              </a:solidFill>
            </a:endParaRPr>
          </a:p>
          <a:p>
            <a:pPr indent="0" lvl="0" marL="0" rtl="0" algn="l">
              <a:lnSpc>
                <a:spcPct val="150000"/>
              </a:lnSpc>
              <a:spcBef>
                <a:spcPts val="0"/>
              </a:spcBef>
              <a:spcAft>
                <a:spcPts val="0"/>
              </a:spcAft>
              <a:buClr>
                <a:schemeClr val="dk1"/>
              </a:buClr>
              <a:buSzPts val="800"/>
              <a:buFont typeface="Arial"/>
              <a:buNone/>
            </a:pPr>
            <a:r>
              <a:t/>
            </a:r>
            <a:endParaRPr b="1" sz="1100">
              <a:solidFill>
                <a:schemeClr val="dk1"/>
              </a:solidFill>
            </a:endParaRPr>
          </a:p>
          <a:p>
            <a:pPr indent="0" lvl="0" marL="0" rtl="0" algn="l">
              <a:lnSpc>
                <a:spcPct val="150000"/>
              </a:lnSpc>
              <a:spcBef>
                <a:spcPts val="0"/>
              </a:spcBef>
              <a:spcAft>
                <a:spcPts val="0"/>
              </a:spcAft>
              <a:buClr>
                <a:schemeClr val="dk1"/>
              </a:buClr>
              <a:buSzPts val="1100"/>
              <a:buFont typeface="Arial"/>
              <a:buNone/>
            </a:pPr>
            <a:r>
              <a:rPr b="1" lang="en" sz="1100">
                <a:solidFill>
                  <a:schemeClr val="dk1"/>
                </a:solidFill>
              </a:rPr>
              <a:t>Target Audiences:</a:t>
            </a:r>
            <a:endParaRPr b="1" sz="1100">
              <a:solidFill>
                <a:schemeClr val="dk1"/>
              </a:solidFill>
            </a:endParaRPr>
          </a:p>
          <a:p>
            <a:pPr indent="0" lvl="0" marL="0" rtl="0" algn="l">
              <a:lnSpc>
                <a:spcPct val="150000"/>
              </a:lnSpc>
              <a:spcBef>
                <a:spcPts val="0"/>
              </a:spcBef>
              <a:spcAft>
                <a:spcPts val="0"/>
              </a:spcAft>
              <a:buClr>
                <a:schemeClr val="dk1"/>
              </a:buClr>
              <a:buSzPts val="1100"/>
              <a:buFont typeface="Arial"/>
              <a:buNone/>
            </a:pPr>
            <a:r>
              <a:rPr lang="en" sz="1100">
                <a:solidFill>
                  <a:schemeClr val="dk1"/>
                </a:solidFill>
              </a:rPr>
              <a:t>IT decision makers, Directors of the following areas: Innovation, Development, Operations, Architecture, Business, CIOs, CEOs, CTOs.</a:t>
            </a:r>
            <a:endParaRPr sz="1100">
              <a:solidFill>
                <a:schemeClr val="dk1"/>
              </a:solidFill>
            </a:endParaRPr>
          </a:p>
          <a:p>
            <a:pPr indent="0" lvl="0" marL="0" rtl="0" algn="l">
              <a:lnSpc>
                <a:spcPct val="150000"/>
              </a:lnSpc>
              <a:spcBef>
                <a:spcPts val="0"/>
              </a:spcBef>
              <a:spcAft>
                <a:spcPts val="0"/>
              </a:spcAft>
              <a:buClr>
                <a:schemeClr val="dk1"/>
              </a:buClr>
              <a:buSzPts val="800"/>
              <a:buFont typeface="Arial"/>
              <a:buNone/>
            </a:pPr>
            <a:r>
              <a:t/>
            </a:r>
            <a:endParaRPr sz="1100">
              <a:solidFill>
                <a:schemeClr val="dk1"/>
              </a:solidFill>
            </a:endParaRPr>
          </a:p>
          <a:p>
            <a:pPr indent="0" lvl="0" marL="0" rtl="0" algn="l">
              <a:lnSpc>
                <a:spcPct val="150000"/>
              </a:lnSpc>
              <a:spcBef>
                <a:spcPts val="0"/>
              </a:spcBef>
              <a:spcAft>
                <a:spcPts val="0"/>
              </a:spcAft>
              <a:buClr>
                <a:schemeClr val="dk1"/>
              </a:buClr>
              <a:buSzPts val="800"/>
              <a:buFont typeface="Arial"/>
              <a:buNone/>
            </a:pPr>
            <a:r>
              <a:rPr b="1" lang="en" sz="1100">
                <a:solidFill>
                  <a:schemeClr val="dk1"/>
                </a:solidFill>
              </a:rPr>
              <a:t>Partners: </a:t>
            </a:r>
            <a:endParaRPr b="1" sz="1100">
              <a:solidFill>
                <a:schemeClr val="dk1"/>
              </a:solidFill>
            </a:endParaRPr>
          </a:p>
          <a:p>
            <a:pPr indent="0" lvl="0" marL="0" rtl="0" algn="l">
              <a:lnSpc>
                <a:spcPct val="150000"/>
              </a:lnSpc>
              <a:spcBef>
                <a:spcPts val="0"/>
              </a:spcBef>
              <a:spcAft>
                <a:spcPts val="0"/>
              </a:spcAft>
              <a:buClr>
                <a:schemeClr val="dk1"/>
              </a:buClr>
              <a:buSzPts val="800"/>
              <a:buFont typeface="Arial"/>
              <a:buNone/>
            </a:pPr>
            <a:r>
              <a:rPr lang="en" sz="1100">
                <a:solidFill>
                  <a:schemeClr val="dk1"/>
                </a:solidFill>
              </a:rPr>
              <a:t>SPs, ISVs, GSI’s, CCSPs, </a:t>
            </a:r>
            <a:endParaRPr sz="1100">
              <a:solidFill>
                <a:schemeClr val="dk1"/>
              </a:solidFill>
            </a:endParaRPr>
          </a:p>
          <a:p>
            <a:pPr indent="0" lvl="0" marL="0" rtl="0" algn="l">
              <a:lnSpc>
                <a:spcPct val="150000"/>
              </a:lnSpc>
              <a:spcBef>
                <a:spcPts val="0"/>
              </a:spcBef>
              <a:spcAft>
                <a:spcPts val="0"/>
              </a:spcAft>
              <a:buClr>
                <a:schemeClr val="dk1"/>
              </a:buClr>
              <a:buSzPts val="800"/>
              <a:buFont typeface="Arial"/>
              <a:buNone/>
            </a:pPr>
            <a:r>
              <a:rPr lang="en" sz="1100">
                <a:solidFill>
                  <a:schemeClr val="dk1"/>
                </a:solidFill>
              </a:rPr>
              <a:t>OEMs and distributors.</a:t>
            </a:r>
            <a:endParaRPr sz="1200">
              <a:solidFill>
                <a:schemeClr val="dk1"/>
              </a:solidFill>
            </a:endParaRPr>
          </a:p>
          <a:p>
            <a:pPr indent="0" lvl="0" marL="0" rtl="0" algn="l">
              <a:lnSpc>
                <a:spcPct val="150000"/>
              </a:lnSpc>
              <a:spcBef>
                <a:spcPts val="0"/>
              </a:spcBef>
              <a:spcAft>
                <a:spcPts val="0"/>
              </a:spcAft>
              <a:buNone/>
            </a:pPr>
            <a:r>
              <a:t/>
            </a:r>
            <a:endParaRPr sz="1200">
              <a:solidFill>
                <a:schemeClr val="dk1"/>
              </a:solidFill>
            </a:endParaRPr>
          </a:p>
        </p:txBody>
      </p:sp>
      <p:sp>
        <p:nvSpPr>
          <p:cNvPr id="561" name="Google Shape;561;p71"/>
          <p:cNvSpPr txBox="1"/>
          <p:nvPr/>
        </p:nvSpPr>
        <p:spPr>
          <a:xfrm>
            <a:off x="2464600" y="4679063"/>
            <a:ext cx="4539300" cy="163500"/>
          </a:xfrm>
          <a:prstGeom prst="rect">
            <a:avLst/>
          </a:prstGeom>
          <a:noFill/>
          <a:ln>
            <a:noFill/>
          </a:ln>
        </p:spPr>
        <p:txBody>
          <a:bodyPr anchorCtr="0" anchor="t" bIns="68575" lIns="68575" spcFirstLastPara="1" rIns="68575" wrap="square" tIns="68575">
            <a:noAutofit/>
          </a:bodyPr>
          <a:lstStyle/>
          <a:p>
            <a:pPr indent="0" lvl="0" marL="0" rtl="0" algn="ctr">
              <a:lnSpc>
                <a:spcPct val="150000"/>
              </a:lnSpc>
              <a:spcBef>
                <a:spcPts val="0"/>
              </a:spcBef>
              <a:spcAft>
                <a:spcPts val="0"/>
              </a:spcAft>
              <a:buNone/>
            </a:pPr>
            <a:r>
              <a:rPr i="1" lang="en" sz="1200">
                <a:solidFill>
                  <a:schemeClr val="dk1"/>
                </a:solidFill>
                <a:latin typeface="Red Hat Display"/>
                <a:ea typeface="Red Hat Display"/>
                <a:cs typeface="Red Hat Display"/>
                <a:sym typeface="Red Hat Display"/>
              </a:rPr>
              <a:t>(These may vary depending on locations)</a:t>
            </a:r>
            <a:endParaRPr i="1" sz="1200">
              <a:solidFill>
                <a:schemeClr val="dk1"/>
              </a:solidFill>
              <a:latin typeface="Red Hat Display"/>
              <a:ea typeface="Red Hat Display"/>
              <a:cs typeface="Red Hat Display"/>
              <a:sym typeface="Red Hat Display"/>
            </a:endParaRPr>
          </a:p>
          <a:p>
            <a:pPr indent="0" lvl="0" marL="0" rtl="0" algn="l">
              <a:spcBef>
                <a:spcPts val="0"/>
              </a:spcBef>
              <a:spcAft>
                <a:spcPts val="0"/>
              </a:spcAft>
              <a:buNone/>
            </a:pPr>
            <a:r>
              <a:t/>
            </a:r>
            <a:endParaRPr sz="1200">
              <a:solidFill>
                <a:srgbClr val="1D0C35"/>
              </a:solidFill>
              <a:latin typeface="Red Hat Text"/>
              <a:ea typeface="Red Hat Text"/>
              <a:cs typeface="Red Hat Text"/>
              <a:sym typeface="Red Hat Tex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p72"/>
          <p:cNvSpPr/>
          <p:nvPr/>
        </p:nvSpPr>
        <p:spPr>
          <a:xfrm>
            <a:off x="-27650" y="1229500"/>
            <a:ext cx="9171600" cy="3913800"/>
          </a:xfrm>
          <a:prstGeom prst="rect">
            <a:avLst/>
          </a:prstGeom>
          <a:solidFill>
            <a:srgbClr val="DBF2F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ed Hat Text"/>
              <a:ea typeface="Red Hat Text"/>
              <a:cs typeface="Red Hat Text"/>
              <a:sym typeface="Red Hat Text"/>
            </a:endParaRPr>
          </a:p>
        </p:txBody>
      </p:sp>
      <p:sp>
        <p:nvSpPr>
          <p:cNvPr id="567" name="Google Shape;567;p72"/>
          <p:cNvSpPr txBox="1"/>
          <p:nvPr/>
        </p:nvSpPr>
        <p:spPr>
          <a:xfrm>
            <a:off x="465850" y="138950"/>
            <a:ext cx="5375100" cy="89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solidFill>
                  <a:schemeClr val="accent1"/>
                </a:solidFill>
                <a:latin typeface="Red Hat Display"/>
                <a:ea typeface="Red Hat Display"/>
                <a:cs typeface="Red Hat Display"/>
                <a:sym typeface="Red Hat Display"/>
              </a:rPr>
              <a:t>Red Hat Summit: Connect 2025 </a:t>
            </a:r>
            <a:endParaRPr sz="2300">
              <a:solidFill>
                <a:schemeClr val="accent1"/>
              </a:solidFill>
              <a:latin typeface="Red Hat Display"/>
              <a:ea typeface="Red Hat Display"/>
              <a:cs typeface="Red Hat Display"/>
              <a:sym typeface="Red Hat Display"/>
            </a:endParaRPr>
          </a:p>
          <a:p>
            <a:pPr indent="0" lvl="0" marL="0" rtl="0" algn="l">
              <a:spcBef>
                <a:spcPts val="0"/>
              </a:spcBef>
              <a:spcAft>
                <a:spcPts val="0"/>
              </a:spcAft>
              <a:buNone/>
            </a:pPr>
            <a:r>
              <a:rPr lang="en" sz="2300">
                <a:solidFill>
                  <a:schemeClr val="accent1"/>
                </a:solidFill>
                <a:latin typeface="Red Hat Display"/>
                <a:ea typeface="Red Hat Display"/>
                <a:cs typeface="Red Hat Display"/>
                <a:sym typeface="Red Hat Display"/>
              </a:rPr>
              <a:t>Locations &amp; Dates</a:t>
            </a:r>
            <a:endParaRPr sz="2300">
              <a:solidFill>
                <a:schemeClr val="accent1"/>
              </a:solidFill>
              <a:latin typeface="Red Hat Display"/>
              <a:ea typeface="Red Hat Display"/>
              <a:cs typeface="Red Hat Display"/>
              <a:sym typeface="Red Hat Display"/>
            </a:endParaRPr>
          </a:p>
        </p:txBody>
      </p:sp>
      <p:sp>
        <p:nvSpPr>
          <p:cNvPr id="568" name="Google Shape;568;p72"/>
          <p:cNvSpPr txBox="1"/>
          <p:nvPr/>
        </p:nvSpPr>
        <p:spPr>
          <a:xfrm>
            <a:off x="465850" y="829300"/>
            <a:ext cx="3000000" cy="400200"/>
          </a:xfrm>
          <a:prstGeom prst="rect">
            <a:avLst/>
          </a:prstGeom>
          <a:noFill/>
          <a:ln>
            <a:noFill/>
          </a:ln>
        </p:spPr>
        <p:txBody>
          <a:bodyPr anchorCtr="0" anchor="t" bIns="91425" lIns="91425" spcFirstLastPara="1" rIns="91425" wrap="square" tIns="91425">
            <a:spAutoFit/>
          </a:bodyPr>
          <a:lstStyle/>
          <a:p>
            <a:pPr indent="0" lvl="0" marL="0" rtl="0" algn="l">
              <a:lnSpc>
                <a:spcPct val="135000"/>
              </a:lnSpc>
              <a:spcBef>
                <a:spcPts val="0"/>
              </a:spcBef>
              <a:spcAft>
                <a:spcPts val="0"/>
              </a:spcAft>
              <a:buNone/>
            </a:pPr>
            <a:r>
              <a:rPr b="1" lang="en">
                <a:solidFill>
                  <a:srgbClr val="1D0C35"/>
                </a:solidFill>
                <a:latin typeface="Red Hat Text"/>
                <a:ea typeface="Red Hat Text"/>
                <a:cs typeface="Red Hat Text"/>
                <a:sym typeface="Red Hat Text"/>
              </a:rPr>
              <a:t>EMEA</a:t>
            </a:r>
            <a:endParaRPr sz="1100"/>
          </a:p>
        </p:txBody>
      </p:sp>
      <p:graphicFrame>
        <p:nvGraphicFramePr>
          <p:cNvPr id="569" name="Google Shape;569;p72"/>
          <p:cNvGraphicFramePr/>
          <p:nvPr/>
        </p:nvGraphicFramePr>
        <p:xfrm>
          <a:off x="2222888" y="1860313"/>
          <a:ext cx="3000000" cy="3000000"/>
        </p:xfrm>
        <a:graphic>
          <a:graphicData uri="http://schemas.openxmlformats.org/drawingml/2006/table">
            <a:tbl>
              <a:tblPr>
                <a:noFill/>
                <a:tableStyleId>{563B2C2A-B503-40E2-84B4-CE5873583376}</a:tableStyleId>
              </a:tblPr>
              <a:tblGrid>
                <a:gridCol w="1673525"/>
                <a:gridCol w="1632475"/>
                <a:gridCol w="1632475"/>
                <a:gridCol w="1632475"/>
                <a:gridCol w="1632475"/>
              </a:tblGrid>
              <a:tr h="538800">
                <a:tc>
                  <a:txBody>
                    <a:bodyPr/>
                    <a:lstStyle/>
                    <a:p>
                      <a:pPr indent="0" lvl="0" marL="0" rtl="0" algn="ctr">
                        <a:spcBef>
                          <a:spcPts val="0"/>
                        </a:spcBef>
                        <a:spcAft>
                          <a:spcPts val="0"/>
                        </a:spcAft>
                        <a:buNone/>
                      </a:pPr>
                      <a:r>
                        <a:rPr b="1" lang="en" sz="1200">
                          <a:latin typeface="Red Hat Text"/>
                          <a:ea typeface="Red Hat Text"/>
                          <a:cs typeface="Red Hat Text"/>
                          <a:sym typeface="Red Hat Text"/>
                        </a:rPr>
                        <a:t>Opatija</a:t>
                      </a:r>
                      <a:endParaRPr b="1" sz="1200">
                        <a:latin typeface="Red Hat Text"/>
                        <a:ea typeface="Red Hat Text"/>
                        <a:cs typeface="Red Hat Text"/>
                        <a:sym typeface="Red Hat Text"/>
                      </a:endParaRPr>
                    </a:p>
                    <a:p>
                      <a:pPr indent="0" lvl="0" marL="0" rtl="0" algn="ctr">
                        <a:spcBef>
                          <a:spcPts val="0"/>
                        </a:spcBef>
                        <a:spcAft>
                          <a:spcPts val="0"/>
                        </a:spcAft>
                        <a:buNone/>
                      </a:pPr>
                      <a:r>
                        <a:rPr lang="en" sz="1000">
                          <a:latin typeface="Red Hat Text"/>
                          <a:ea typeface="Red Hat Text"/>
                          <a:cs typeface="Red Hat Text"/>
                          <a:sym typeface="Red Hat Text"/>
                        </a:rPr>
                        <a:t>7-8 Oct 2025</a:t>
                      </a:r>
                      <a:endParaRPr sz="1000">
                        <a:latin typeface="Red Hat Text"/>
                        <a:ea typeface="Red Hat Text"/>
                        <a:cs typeface="Red Hat Text"/>
                        <a:sym typeface="Red Hat Text"/>
                      </a:endParaRPr>
                    </a:p>
                    <a:p>
                      <a:pPr indent="0" lvl="0" marL="0" rtl="0" algn="ctr">
                        <a:spcBef>
                          <a:spcPts val="0"/>
                        </a:spcBef>
                        <a:spcAft>
                          <a:spcPts val="0"/>
                        </a:spcAft>
                        <a:buNone/>
                      </a:pPr>
                      <a:r>
                        <a:t/>
                      </a:r>
                      <a:endParaRPr sz="1000">
                        <a:latin typeface="Red Hat Text"/>
                        <a:ea typeface="Red Hat Text"/>
                        <a:cs typeface="Red Hat Text"/>
                        <a:sym typeface="Red Hat Text"/>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Red Hat Text"/>
                          <a:ea typeface="Red Hat Text"/>
                          <a:cs typeface="Red Hat Text"/>
                          <a:sym typeface="Red Hat Text"/>
                        </a:rPr>
                        <a:t>London</a:t>
                      </a:r>
                      <a:endParaRPr b="1" sz="1200">
                        <a:latin typeface="Red Hat Text"/>
                        <a:ea typeface="Red Hat Text"/>
                        <a:cs typeface="Red Hat Text"/>
                        <a:sym typeface="Red Hat Text"/>
                      </a:endParaRPr>
                    </a:p>
                    <a:p>
                      <a:pPr indent="0" lvl="0" marL="0" rtl="0" algn="ctr">
                        <a:spcBef>
                          <a:spcPts val="0"/>
                        </a:spcBef>
                        <a:spcAft>
                          <a:spcPts val="0"/>
                        </a:spcAft>
                        <a:buNone/>
                      </a:pPr>
                      <a:r>
                        <a:rPr lang="en" sz="1000">
                          <a:solidFill>
                            <a:schemeClr val="dk1"/>
                          </a:solidFill>
                          <a:latin typeface="Red Hat Text"/>
                          <a:ea typeface="Red Hat Text"/>
                          <a:cs typeface="Red Hat Text"/>
                          <a:sym typeface="Red Hat Text"/>
                        </a:rPr>
                        <a:t>9 Oct 2025</a:t>
                      </a:r>
                      <a:endParaRPr b="1" sz="1000">
                        <a:latin typeface="Red Hat Text"/>
                        <a:ea typeface="Red Hat Text"/>
                        <a:cs typeface="Red Hat Text"/>
                        <a:sym typeface="Red Hat Text"/>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chemeClr val="dk1"/>
                          </a:solidFill>
                          <a:latin typeface="Red Hat Text"/>
                          <a:ea typeface="Red Hat Text"/>
                          <a:cs typeface="Red Hat Text"/>
                          <a:sym typeface="Red Hat Text"/>
                        </a:rPr>
                        <a:t>Madrid</a:t>
                      </a:r>
                      <a:endParaRPr b="1" sz="1200">
                        <a:solidFill>
                          <a:schemeClr val="dk1"/>
                        </a:solidFill>
                        <a:latin typeface="Red Hat Text"/>
                        <a:ea typeface="Red Hat Text"/>
                        <a:cs typeface="Red Hat Text"/>
                        <a:sym typeface="Red Hat Text"/>
                      </a:endParaRPr>
                    </a:p>
                    <a:p>
                      <a:pPr indent="0" lvl="0" marL="0" rtl="0" algn="ctr">
                        <a:spcBef>
                          <a:spcPts val="0"/>
                        </a:spcBef>
                        <a:spcAft>
                          <a:spcPts val="0"/>
                        </a:spcAft>
                        <a:buNone/>
                      </a:pPr>
                      <a:r>
                        <a:rPr lang="en" sz="1000">
                          <a:solidFill>
                            <a:schemeClr val="dk1"/>
                          </a:solidFill>
                          <a:latin typeface="Red Hat Text"/>
                          <a:ea typeface="Red Hat Text"/>
                          <a:cs typeface="Red Hat Text"/>
                          <a:sym typeface="Red Hat Text"/>
                        </a:rPr>
                        <a:t>9 Oct 2025</a:t>
                      </a:r>
                      <a:endParaRPr b="1" sz="1000">
                        <a:solidFill>
                          <a:schemeClr val="dk1"/>
                        </a:solidFill>
                        <a:latin typeface="Red Hat Text"/>
                        <a:ea typeface="Red Hat Text"/>
                        <a:cs typeface="Red Hat Text"/>
                        <a:sym typeface="Red Hat Text"/>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chemeClr val="dk1"/>
                          </a:solidFill>
                          <a:latin typeface="Red Hat Text"/>
                          <a:ea typeface="Red Hat Text"/>
                          <a:cs typeface="Red Hat Text"/>
                          <a:sym typeface="Red Hat Text"/>
                        </a:rPr>
                        <a:t>Johannesburg</a:t>
                      </a:r>
                      <a:endParaRPr b="1" sz="1200">
                        <a:solidFill>
                          <a:schemeClr val="dk1"/>
                        </a:solidFill>
                        <a:latin typeface="Red Hat Text"/>
                        <a:ea typeface="Red Hat Text"/>
                        <a:cs typeface="Red Hat Text"/>
                        <a:sym typeface="Red Hat Text"/>
                      </a:endParaRPr>
                    </a:p>
                    <a:p>
                      <a:pPr indent="0" lvl="0" marL="0" rtl="0" algn="ctr">
                        <a:spcBef>
                          <a:spcPts val="0"/>
                        </a:spcBef>
                        <a:spcAft>
                          <a:spcPts val="0"/>
                        </a:spcAft>
                        <a:buNone/>
                      </a:pPr>
                      <a:r>
                        <a:rPr lang="en" sz="1000">
                          <a:solidFill>
                            <a:schemeClr val="dk1"/>
                          </a:solidFill>
                          <a:latin typeface="Red Hat Text"/>
                          <a:ea typeface="Red Hat Text"/>
                          <a:cs typeface="Red Hat Text"/>
                          <a:sym typeface="Red Hat Text"/>
                        </a:rPr>
                        <a:t>9 Oct 2025</a:t>
                      </a:r>
                      <a:endParaRPr b="1" sz="1000">
                        <a:solidFill>
                          <a:schemeClr val="dk1"/>
                        </a:solidFill>
                        <a:latin typeface="Red Hat Text"/>
                        <a:ea typeface="Red Hat Text"/>
                        <a:cs typeface="Red Hat Text"/>
                        <a:sym typeface="Red Hat Text"/>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b="1" sz="1000">
                        <a:solidFill>
                          <a:schemeClr val="dk1"/>
                        </a:solidFill>
                        <a:latin typeface="Red Hat Text"/>
                        <a:ea typeface="Red Hat Text"/>
                        <a:cs typeface="Red Hat Text"/>
                        <a:sym typeface="Red Hat Text"/>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pic>
        <p:nvPicPr>
          <p:cNvPr id="570" name="Google Shape;570;p72" title="Image 24-03-2025 at 15.08.jpeg"/>
          <p:cNvPicPr preferRelativeResize="0"/>
          <p:nvPr/>
        </p:nvPicPr>
        <p:blipFill rotWithShape="1">
          <a:blip r:embed="rId3">
            <a:alphaModFix/>
          </a:blip>
          <a:srcRect b="9107" l="0" r="0" t="0"/>
          <a:stretch/>
        </p:blipFill>
        <p:spPr>
          <a:xfrm>
            <a:off x="2405550" y="1524662"/>
            <a:ext cx="1262101" cy="421500"/>
          </a:xfrm>
          <a:prstGeom prst="rect">
            <a:avLst/>
          </a:prstGeom>
          <a:noFill/>
          <a:ln>
            <a:noFill/>
          </a:ln>
        </p:spPr>
      </p:pic>
      <p:pic>
        <p:nvPicPr>
          <p:cNvPr id="571" name="Google Shape;571;p72" title="Image 24-03-2025 at 15.09.jpeg"/>
          <p:cNvPicPr preferRelativeResize="0"/>
          <p:nvPr/>
        </p:nvPicPr>
        <p:blipFill rotWithShape="1">
          <a:blip r:embed="rId4">
            <a:alphaModFix/>
          </a:blip>
          <a:srcRect b="0" l="0" r="6463" t="0"/>
          <a:stretch/>
        </p:blipFill>
        <p:spPr>
          <a:xfrm>
            <a:off x="4055025" y="1535625"/>
            <a:ext cx="1289025" cy="400200"/>
          </a:xfrm>
          <a:prstGeom prst="rect">
            <a:avLst/>
          </a:prstGeom>
          <a:noFill/>
          <a:ln>
            <a:noFill/>
          </a:ln>
        </p:spPr>
      </p:pic>
      <p:pic>
        <p:nvPicPr>
          <p:cNvPr id="572" name="Google Shape;572;p72" title="Image 24-03-2025 at 15.11.jpeg"/>
          <p:cNvPicPr preferRelativeResize="0"/>
          <p:nvPr/>
        </p:nvPicPr>
        <p:blipFill rotWithShape="1">
          <a:blip r:embed="rId5">
            <a:alphaModFix/>
          </a:blip>
          <a:srcRect b="0" l="15746" r="0" t="0"/>
          <a:stretch/>
        </p:blipFill>
        <p:spPr>
          <a:xfrm>
            <a:off x="5717975" y="1535625"/>
            <a:ext cx="1223201" cy="421500"/>
          </a:xfrm>
          <a:prstGeom prst="rect">
            <a:avLst/>
          </a:prstGeom>
          <a:noFill/>
          <a:ln>
            <a:noFill/>
          </a:ln>
        </p:spPr>
      </p:pic>
      <p:pic>
        <p:nvPicPr>
          <p:cNvPr id="573" name="Google Shape;573;p72" title="Image 24-03-2025 at 15.14.jpeg"/>
          <p:cNvPicPr preferRelativeResize="0"/>
          <p:nvPr/>
        </p:nvPicPr>
        <p:blipFill>
          <a:blip r:embed="rId6">
            <a:alphaModFix/>
          </a:blip>
          <a:stretch>
            <a:fillRect/>
          </a:stretch>
        </p:blipFill>
        <p:spPr>
          <a:xfrm>
            <a:off x="7401300" y="1524650"/>
            <a:ext cx="1209750" cy="421500"/>
          </a:xfrm>
          <a:prstGeom prst="rect">
            <a:avLst/>
          </a:prstGeom>
          <a:noFill/>
          <a:ln>
            <a:noFill/>
          </a:ln>
        </p:spPr>
      </p:pic>
      <p:pic>
        <p:nvPicPr>
          <p:cNvPr id="574" name="Google Shape;574;p72" title="Image 24-03-2025 at 15.16.jpeg"/>
          <p:cNvPicPr preferRelativeResize="0"/>
          <p:nvPr/>
        </p:nvPicPr>
        <p:blipFill>
          <a:blip r:embed="rId7">
            <a:alphaModFix/>
          </a:blip>
          <a:stretch>
            <a:fillRect/>
          </a:stretch>
        </p:blipFill>
        <p:spPr>
          <a:xfrm>
            <a:off x="648450" y="2411675"/>
            <a:ext cx="1262100" cy="421500"/>
          </a:xfrm>
          <a:prstGeom prst="rect">
            <a:avLst/>
          </a:prstGeom>
          <a:solidFill>
            <a:srgbClr val="DBF2F2"/>
          </a:solidFill>
          <a:ln>
            <a:noFill/>
          </a:ln>
        </p:spPr>
      </p:pic>
      <p:graphicFrame>
        <p:nvGraphicFramePr>
          <p:cNvPr id="575" name="Google Shape;575;p72"/>
          <p:cNvGraphicFramePr/>
          <p:nvPr/>
        </p:nvGraphicFramePr>
        <p:xfrm>
          <a:off x="2222888" y="2774713"/>
          <a:ext cx="3000000" cy="3000000"/>
        </p:xfrm>
        <a:graphic>
          <a:graphicData uri="http://schemas.openxmlformats.org/drawingml/2006/table">
            <a:tbl>
              <a:tblPr>
                <a:noFill/>
                <a:tableStyleId>{563B2C2A-B503-40E2-84B4-CE5873583376}</a:tableStyleId>
              </a:tblPr>
              <a:tblGrid>
                <a:gridCol w="1673525"/>
                <a:gridCol w="1632475"/>
                <a:gridCol w="1632475"/>
                <a:gridCol w="1632475"/>
              </a:tblGrid>
              <a:tr h="538800">
                <a:tc>
                  <a:txBody>
                    <a:bodyPr/>
                    <a:lstStyle/>
                    <a:p>
                      <a:pPr indent="0" lvl="0" marL="0" rtl="0" algn="ctr">
                        <a:spcBef>
                          <a:spcPts val="0"/>
                        </a:spcBef>
                        <a:spcAft>
                          <a:spcPts val="0"/>
                        </a:spcAft>
                        <a:buNone/>
                      </a:pPr>
                      <a:r>
                        <a:rPr b="1" lang="en" sz="1200">
                          <a:latin typeface="Red Hat Text"/>
                          <a:ea typeface="Red Hat Text"/>
                          <a:cs typeface="Red Hat Text"/>
                          <a:sym typeface="Red Hat Text"/>
                        </a:rPr>
                        <a:t>Utrecht</a:t>
                      </a:r>
                      <a:endParaRPr b="1" sz="1200">
                        <a:latin typeface="Red Hat Text"/>
                        <a:ea typeface="Red Hat Text"/>
                        <a:cs typeface="Red Hat Text"/>
                        <a:sym typeface="Red Hat Text"/>
                      </a:endParaRPr>
                    </a:p>
                    <a:p>
                      <a:pPr indent="0" lvl="0" marL="0" rtl="0" algn="ctr">
                        <a:spcBef>
                          <a:spcPts val="0"/>
                        </a:spcBef>
                        <a:spcAft>
                          <a:spcPts val="0"/>
                        </a:spcAft>
                        <a:buNone/>
                      </a:pPr>
                      <a:r>
                        <a:rPr lang="en" sz="1000">
                          <a:latin typeface="Red Hat Text"/>
                          <a:ea typeface="Red Hat Text"/>
                          <a:cs typeface="Red Hat Text"/>
                          <a:sym typeface="Red Hat Text"/>
                        </a:rPr>
                        <a:t>15 Oct 2025</a:t>
                      </a:r>
                      <a:endParaRPr sz="1000">
                        <a:latin typeface="Red Hat Text"/>
                        <a:ea typeface="Red Hat Text"/>
                        <a:cs typeface="Red Hat Text"/>
                        <a:sym typeface="Red Hat Text"/>
                      </a:endParaRPr>
                    </a:p>
                    <a:p>
                      <a:pPr indent="0" lvl="0" marL="0" rtl="0" algn="ctr">
                        <a:spcBef>
                          <a:spcPts val="0"/>
                        </a:spcBef>
                        <a:spcAft>
                          <a:spcPts val="0"/>
                        </a:spcAft>
                        <a:buNone/>
                      </a:pPr>
                      <a:r>
                        <a:t/>
                      </a:r>
                      <a:endParaRPr sz="1000">
                        <a:latin typeface="Red Hat Text"/>
                        <a:ea typeface="Red Hat Text"/>
                        <a:cs typeface="Red Hat Text"/>
                        <a:sym typeface="Red Hat Text"/>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Red Hat Text"/>
                          <a:ea typeface="Red Hat Text"/>
                          <a:cs typeface="Red Hat Text"/>
                          <a:sym typeface="Red Hat Text"/>
                        </a:rPr>
                        <a:t>Stockholm</a:t>
                      </a:r>
                      <a:endParaRPr b="1" sz="1200">
                        <a:latin typeface="Red Hat Text"/>
                        <a:ea typeface="Red Hat Text"/>
                        <a:cs typeface="Red Hat Text"/>
                        <a:sym typeface="Red Hat Text"/>
                      </a:endParaRPr>
                    </a:p>
                    <a:p>
                      <a:pPr indent="0" lvl="0" marL="0" rtl="0" algn="ctr">
                        <a:spcBef>
                          <a:spcPts val="0"/>
                        </a:spcBef>
                        <a:spcAft>
                          <a:spcPts val="0"/>
                        </a:spcAft>
                        <a:buNone/>
                      </a:pPr>
                      <a:r>
                        <a:rPr lang="en" sz="1000">
                          <a:solidFill>
                            <a:schemeClr val="dk1"/>
                          </a:solidFill>
                          <a:latin typeface="Red Hat Text"/>
                          <a:ea typeface="Red Hat Text"/>
                          <a:cs typeface="Red Hat Text"/>
                          <a:sym typeface="Red Hat Text"/>
                        </a:rPr>
                        <a:t>16 Oct 2025</a:t>
                      </a:r>
                      <a:endParaRPr b="1" sz="1000">
                        <a:latin typeface="Red Hat Text"/>
                        <a:ea typeface="Red Hat Text"/>
                        <a:cs typeface="Red Hat Text"/>
                        <a:sym typeface="Red Hat Text"/>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chemeClr val="dk1"/>
                          </a:solidFill>
                          <a:latin typeface="Red Hat Text"/>
                          <a:ea typeface="Red Hat Text"/>
                          <a:cs typeface="Red Hat Text"/>
                          <a:sym typeface="Red Hat Text"/>
                        </a:rPr>
                        <a:t>Helsinki</a:t>
                      </a:r>
                      <a:endParaRPr b="1" sz="1200">
                        <a:solidFill>
                          <a:schemeClr val="dk1"/>
                        </a:solidFill>
                        <a:latin typeface="Red Hat Text"/>
                        <a:ea typeface="Red Hat Text"/>
                        <a:cs typeface="Red Hat Text"/>
                        <a:sym typeface="Red Hat Text"/>
                      </a:endParaRPr>
                    </a:p>
                    <a:p>
                      <a:pPr indent="0" lvl="0" marL="0" rtl="0" algn="ctr">
                        <a:spcBef>
                          <a:spcPts val="0"/>
                        </a:spcBef>
                        <a:spcAft>
                          <a:spcPts val="0"/>
                        </a:spcAft>
                        <a:buNone/>
                      </a:pPr>
                      <a:r>
                        <a:rPr lang="en" sz="1000">
                          <a:solidFill>
                            <a:schemeClr val="dk1"/>
                          </a:solidFill>
                          <a:latin typeface="Red Hat Text"/>
                          <a:ea typeface="Red Hat Text"/>
                          <a:cs typeface="Red Hat Text"/>
                          <a:sym typeface="Red Hat Text"/>
                        </a:rPr>
                        <a:t>23 Oct </a:t>
                      </a:r>
                      <a:r>
                        <a:rPr lang="en" sz="1000">
                          <a:solidFill>
                            <a:schemeClr val="dk1"/>
                          </a:solidFill>
                          <a:latin typeface="Red Hat Text"/>
                          <a:ea typeface="Red Hat Text"/>
                          <a:cs typeface="Red Hat Text"/>
                          <a:sym typeface="Red Hat Text"/>
                        </a:rPr>
                        <a:t>2025</a:t>
                      </a:r>
                      <a:endParaRPr b="1" sz="1000">
                        <a:solidFill>
                          <a:schemeClr val="dk1"/>
                        </a:solidFill>
                        <a:latin typeface="Red Hat Text"/>
                        <a:ea typeface="Red Hat Text"/>
                        <a:cs typeface="Red Hat Text"/>
                        <a:sym typeface="Red Hat Text"/>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chemeClr val="dk1"/>
                          </a:solidFill>
                          <a:latin typeface="Red Hat Text"/>
                          <a:ea typeface="Red Hat Text"/>
                          <a:cs typeface="Red Hat Text"/>
                          <a:sym typeface="Red Hat Text"/>
                        </a:rPr>
                        <a:t>Warsaw</a:t>
                      </a:r>
                      <a:endParaRPr b="1" sz="1200">
                        <a:solidFill>
                          <a:schemeClr val="dk1"/>
                        </a:solidFill>
                        <a:latin typeface="Red Hat Text"/>
                        <a:ea typeface="Red Hat Text"/>
                        <a:cs typeface="Red Hat Text"/>
                        <a:sym typeface="Red Hat Text"/>
                      </a:endParaRPr>
                    </a:p>
                    <a:p>
                      <a:pPr indent="0" lvl="0" marL="0" rtl="0" algn="ctr">
                        <a:spcBef>
                          <a:spcPts val="0"/>
                        </a:spcBef>
                        <a:spcAft>
                          <a:spcPts val="0"/>
                        </a:spcAft>
                        <a:buNone/>
                      </a:pPr>
                      <a:r>
                        <a:rPr lang="en" sz="1000">
                          <a:solidFill>
                            <a:schemeClr val="dk1"/>
                          </a:solidFill>
                          <a:latin typeface="Red Hat Text"/>
                          <a:ea typeface="Red Hat Text"/>
                          <a:cs typeface="Red Hat Text"/>
                          <a:sym typeface="Red Hat Text"/>
                        </a:rPr>
                        <a:t>28 Oct </a:t>
                      </a:r>
                      <a:r>
                        <a:rPr lang="en" sz="1000">
                          <a:solidFill>
                            <a:schemeClr val="dk1"/>
                          </a:solidFill>
                          <a:latin typeface="Red Hat Text"/>
                          <a:ea typeface="Red Hat Text"/>
                          <a:cs typeface="Red Hat Text"/>
                          <a:sym typeface="Red Hat Text"/>
                        </a:rPr>
                        <a:t>2025</a:t>
                      </a:r>
                      <a:endParaRPr b="1" sz="1000">
                        <a:solidFill>
                          <a:schemeClr val="dk1"/>
                        </a:solidFill>
                        <a:latin typeface="Red Hat Text"/>
                        <a:ea typeface="Red Hat Text"/>
                        <a:cs typeface="Red Hat Text"/>
                        <a:sym typeface="Red Hat Text"/>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graphicFrame>
        <p:nvGraphicFramePr>
          <p:cNvPr id="576" name="Google Shape;576;p72"/>
          <p:cNvGraphicFramePr/>
          <p:nvPr/>
        </p:nvGraphicFramePr>
        <p:xfrm>
          <a:off x="465838" y="3689113"/>
          <a:ext cx="3000000" cy="3000000"/>
        </p:xfrm>
        <a:graphic>
          <a:graphicData uri="http://schemas.openxmlformats.org/drawingml/2006/table">
            <a:tbl>
              <a:tblPr>
                <a:noFill/>
                <a:tableStyleId>{563B2C2A-B503-40E2-84B4-CE5873583376}</a:tableStyleId>
              </a:tblPr>
              <a:tblGrid>
                <a:gridCol w="1689975"/>
                <a:gridCol w="1648525"/>
                <a:gridCol w="1648525"/>
                <a:gridCol w="1648525"/>
                <a:gridCol w="1648525"/>
              </a:tblGrid>
              <a:tr h="538800">
                <a:tc>
                  <a:txBody>
                    <a:bodyPr/>
                    <a:lstStyle/>
                    <a:p>
                      <a:pPr indent="0" lvl="0" marL="0" rtl="0" algn="ctr">
                        <a:spcBef>
                          <a:spcPts val="0"/>
                        </a:spcBef>
                        <a:spcAft>
                          <a:spcPts val="0"/>
                        </a:spcAft>
                        <a:buNone/>
                      </a:pPr>
                      <a:r>
                        <a:rPr b="1" lang="en" sz="1200">
                          <a:latin typeface="Red Hat Text"/>
                          <a:ea typeface="Red Hat Text"/>
                          <a:cs typeface="Red Hat Text"/>
                          <a:sym typeface="Red Hat Text"/>
                        </a:rPr>
                        <a:t>Paris</a:t>
                      </a:r>
                      <a:endParaRPr b="1" sz="1200">
                        <a:latin typeface="Red Hat Text"/>
                        <a:ea typeface="Red Hat Text"/>
                        <a:cs typeface="Red Hat Text"/>
                        <a:sym typeface="Red Hat Text"/>
                      </a:endParaRPr>
                    </a:p>
                    <a:p>
                      <a:pPr indent="0" lvl="0" marL="0" rtl="0" algn="ctr">
                        <a:spcBef>
                          <a:spcPts val="0"/>
                        </a:spcBef>
                        <a:spcAft>
                          <a:spcPts val="0"/>
                        </a:spcAft>
                        <a:buNone/>
                      </a:pPr>
                      <a:r>
                        <a:rPr lang="en" sz="1000">
                          <a:latin typeface="Red Hat Text"/>
                          <a:ea typeface="Red Hat Text"/>
                          <a:cs typeface="Red Hat Text"/>
                          <a:sym typeface="Red Hat Text"/>
                        </a:rPr>
                        <a:t>6 Nov </a:t>
                      </a:r>
                      <a:r>
                        <a:rPr lang="en" sz="1000">
                          <a:latin typeface="Red Hat Text"/>
                          <a:ea typeface="Red Hat Text"/>
                          <a:cs typeface="Red Hat Text"/>
                          <a:sym typeface="Red Hat Text"/>
                        </a:rPr>
                        <a:t>2025</a:t>
                      </a:r>
                      <a:endParaRPr sz="1000">
                        <a:latin typeface="Red Hat Text"/>
                        <a:ea typeface="Red Hat Text"/>
                        <a:cs typeface="Red Hat Text"/>
                        <a:sym typeface="Red Hat Text"/>
                      </a:endParaRPr>
                    </a:p>
                    <a:p>
                      <a:pPr indent="0" lvl="0" marL="0" rtl="0" algn="ctr">
                        <a:spcBef>
                          <a:spcPts val="0"/>
                        </a:spcBef>
                        <a:spcAft>
                          <a:spcPts val="0"/>
                        </a:spcAft>
                        <a:buNone/>
                      </a:pPr>
                      <a:r>
                        <a:t/>
                      </a:r>
                      <a:endParaRPr sz="1000">
                        <a:latin typeface="Red Hat Text"/>
                        <a:ea typeface="Red Hat Text"/>
                        <a:cs typeface="Red Hat Text"/>
                        <a:sym typeface="Red Hat Text"/>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Red Hat Text"/>
                          <a:ea typeface="Red Hat Text"/>
                          <a:cs typeface="Red Hat Text"/>
                          <a:sym typeface="Red Hat Text"/>
                        </a:rPr>
                        <a:t>Rome</a:t>
                      </a:r>
                      <a:endParaRPr b="1" sz="1200">
                        <a:latin typeface="Red Hat Text"/>
                        <a:ea typeface="Red Hat Text"/>
                        <a:cs typeface="Red Hat Text"/>
                        <a:sym typeface="Red Hat Text"/>
                      </a:endParaRPr>
                    </a:p>
                    <a:p>
                      <a:pPr indent="0" lvl="0" marL="0" rtl="0" algn="ctr">
                        <a:spcBef>
                          <a:spcPts val="0"/>
                        </a:spcBef>
                        <a:spcAft>
                          <a:spcPts val="0"/>
                        </a:spcAft>
                        <a:buNone/>
                      </a:pPr>
                      <a:r>
                        <a:rPr lang="en" sz="1000">
                          <a:solidFill>
                            <a:schemeClr val="dk1"/>
                          </a:solidFill>
                          <a:latin typeface="Red Hat Text"/>
                          <a:ea typeface="Red Hat Text"/>
                          <a:cs typeface="Red Hat Text"/>
                          <a:sym typeface="Red Hat Text"/>
                        </a:rPr>
                        <a:t>12 Nov 2025</a:t>
                      </a:r>
                      <a:endParaRPr b="1" sz="1000">
                        <a:latin typeface="Red Hat Text"/>
                        <a:ea typeface="Red Hat Text"/>
                        <a:cs typeface="Red Hat Text"/>
                        <a:sym typeface="Red Hat Text"/>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chemeClr val="dk1"/>
                          </a:solidFill>
                          <a:latin typeface="Red Hat Text"/>
                          <a:ea typeface="Red Hat Text"/>
                          <a:cs typeface="Red Hat Text"/>
                          <a:sym typeface="Red Hat Text"/>
                        </a:rPr>
                        <a:t>Riyadh</a:t>
                      </a:r>
                      <a:endParaRPr b="1" sz="1200">
                        <a:solidFill>
                          <a:schemeClr val="dk1"/>
                        </a:solidFill>
                        <a:latin typeface="Red Hat Text"/>
                        <a:ea typeface="Red Hat Text"/>
                        <a:cs typeface="Red Hat Text"/>
                        <a:sym typeface="Red Hat Text"/>
                      </a:endParaRPr>
                    </a:p>
                    <a:p>
                      <a:pPr indent="0" lvl="0" marL="0" rtl="0" algn="ctr">
                        <a:spcBef>
                          <a:spcPts val="0"/>
                        </a:spcBef>
                        <a:spcAft>
                          <a:spcPts val="0"/>
                        </a:spcAft>
                        <a:buNone/>
                      </a:pPr>
                      <a:r>
                        <a:rPr lang="en" sz="1000">
                          <a:solidFill>
                            <a:schemeClr val="dk1"/>
                          </a:solidFill>
                          <a:latin typeface="Red Hat Text"/>
                          <a:ea typeface="Red Hat Text"/>
                          <a:cs typeface="Red Hat Text"/>
                          <a:sym typeface="Red Hat Text"/>
                        </a:rPr>
                        <a:t>Nov </a:t>
                      </a:r>
                      <a:r>
                        <a:rPr lang="en" sz="1000">
                          <a:solidFill>
                            <a:schemeClr val="dk1"/>
                          </a:solidFill>
                          <a:latin typeface="Red Hat Text"/>
                          <a:ea typeface="Red Hat Text"/>
                          <a:cs typeface="Red Hat Text"/>
                          <a:sym typeface="Red Hat Text"/>
                        </a:rPr>
                        <a:t>2025</a:t>
                      </a:r>
                      <a:endParaRPr b="1" sz="1000">
                        <a:solidFill>
                          <a:schemeClr val="dk1"/>
                        </a:solidFill>
                        <a:latin typeface="Red Hat Text"/>
                        <a:ea typeface="Red Hat Text"/>
                        <a:cs typeface="Red Hat Text"/>
                        <a:sym typeface="Red Hat Text"/>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chemeClr val="dk1"/>
                          </a:solidFill>
                          <a:latin typeface="Red Hat Text"/>
                          <a:ea typeface="Red Hat Text"/>
                          <a:cs typeface="Red Hat Text"/>
                          <a:sym typeface="Red Hat Text"/>
                        </a:rPr>
                        <a:t>Darmstadt</a:t>
                      </a:r>
                      <a:endParaRPr b="1" sz="1200">
                        <a:solidFill>
                          <a:schemeClr val="dk1"/>
                        </a:solidFill>
                        <a:latin typeface="Red Hat Text"/>
                        <a:ea typeface="Red Hat Text"/>
                        <a:cs typeface="Red Hat Text"/>
                        <a:sym typeface="Red Hat Text"/>
                      </a:endParaRPr>
                    </a:p>
                    <a:p>
                      <a:pPr indent="0" lvl="0" marL="0" rtl="0" algn="ctr">
                        <a:spcBef>
                          <a:spcPts val="0"/>
                        </a:spcBef>
                        <a:spcAft>
                          <a:spcPts val="0"/>
                        </a:spcAft>
                        <a:buNone/>
                      </a:pPr>
                      <a:r>
                        <a:rPr lang="en" sz="1000">
                          <a:solidFill>
                            <a:schemeClr val="dk1"/>
                          </a:solidFill>
                          <a:latin typeface="Red Hat Text"/>
                          <a:ea typeface="Red Hat Text"/>
                          <a:cs typeface="Red Hat Text"/>
                          <a:sym typeface="Red Hat Text"/>
                        </a:rPr>
                        <a:t>19 Nov </a:t>
                      </a:r>
                      <a:r>
                        <a:rPr lang="en" sz="1000">
                          <a:solidFill>
                            <a:schemeClr val="dk1"/>
                          </a:solidFill>
                          <a:latin typeface="Red Hat Text"/>
                          <a:ea typeface="Red Hat Text"/>
                          <a:cs typeface="Red Hat Text"/>
                          <a:sym typeface="Red Hat Text"/>
                        </a:rPr>
                        <a:t>2025</a:t>
                      </a:r>
                      <a:endParaRPr b="1" sz="1000">
                        <a:solidFill>
                          <a:schemeClr val="dk1"/>
                        </a:solidFill>
                        <a:latin typeface="Red Hat Text"/>
                        <a:ea typeface="Red Hat Text"/>
                        <a:cs typeface="Red Hat Text"/>
                        <a:sym typeface="Red Hat Text"/>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chemeClr val="dk1"/>
                          </a:solidFill>
                          <a:latin typeface="Red Hat Text"/>
                          <a:ea typeface="Red Hat Text"/>
                          <a:cs typeface="Red Hat Text"/>
                          <a:sym typeface="Red Hat Text"/>
                        </a:rPr>
                        <a:t>Istanbul</a:t>
                      </a:r>
                      <a:endParaRPr b="1" sz="1200">
                        <a:solidFill>
                          <a:schemeClr val="dk1"/>
                        </a:solidFill>
                        <a:latin typeface="Red Hat Text"/>
                        <a:ea typeface="Red Hat Text"/>
                        <a:cs typeface="Red Hat Text"/>
                        <a:sym typeface="Red Hat Text"/>
                      </a:endParaRPr>
                    </a:p>
                    <a:p>
                      <a:pPr indent="0" lvl="0" marL="0" rtl="0" algn="ctr">
                        <a:spcBef>
                          <a:spcPts val="0"/>
                        </a:spcBef>
                        <a:spcAft>
                          <a:spcPts val="0"/>
                        </a:spcAft>
                        <a:buNone/>
                      </a:pPr>
                      <a:r>
                        <a:rPr lang="en" sz="1000">
                          <a:solidFill>
                            <a:schemeClr val="dk1"/>
                          </a:solidFill>
                          <a:latin typeface="Red Hat Text"/>
                          <a:ea typeface="Red Hat Text"/>
                          <a:cs typeface="Red Hat Text"/>
                          <a:sym typeface="Red Hat Text"/>
                        </a:rPr>
                        <a:t>Nov </a:t>
                      </a:r>
                      <a:r>
                        <a:rPr lang="en" sz="1000">
                          <a:solidFill>
                            <a:schemeClr val="dk1"/>
                          </a:solidFill>
                          <a:latin typeface="Red Hat Text"/>
                          <a:ea typeface="Red Hat Text"/>
                          <a:cs typeface="Red Hat Text"/>
                          <a:sym typeface="Red Hat Text"/>
                        </a:rPr>
                        <a:t>2025</a:t>
                      </a:r>
                      <a:endParaRPr b="1" sz="1000">
                        <a:solidFill>
                          <a:schemeClr val="dk1"/>
                        </a:solidFill>
                        <a:latin typeface="Red Hat Text"/>
                        <a:ea typeface="Red Hat Text"/>
                        <a:cs typeface="Red Hat Text"/>
                        <a:sym typeface="Red Hat Text"/>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graphicFrame>
        <p:nvGraphicFramePr>
          <p:cNvPr id="577" name="Google Shape;577;p72"/>
          <p:cNvGraphicFramePr/>
          <p:nvPr/>
        </p:nvGraphicFramePr>
        <p:xfrm>
          <a:off x="1232288" y="4603513"/>
          <a:ext cx="3000000" cy="3000000"/>
        </p:xfrm>
        <a:graphic>
          <a:graphicData uri="http://schemas.openxmlformats.org/drawingml/2006/table">
            <a:tbl>
              <a:tblPr>
                <a:noFill/>
                <a:tableStyleId>{563B2C2A-B503-40E2-84B4-CE5873583376}</a:tableStyleId>
              </a:tblPr>
              <a:tblGrid>
                <a:gridCol w="1673525"/>
                <a:gridCol w="1632475"/>
                <a:gridCol w="1632475"/>
              </a:tblGrid>
              <a:tr h="538800">
                <a:tc>
                  <a:txBody>
                    <a:bodyPr/>
                    <a:lstStyle/>
                    <a:p>
                      <a:pPr indent="0" lvl="0" marL="0" rtl="0" algn="ctr">
                        <a:spcBef>
                          <a:spcPts val="0"/>
                        </a:spcBef>
                        <a:spcAft>
                          <a:spcPts val="0"/>
                        </a:spcAft>
                        <a:buNone/>
                      </a:pPr>
                      <a:r>
                        <a:t/>
                      </a:r>
                      <a:endParaRPr sz="1000">
                        <a:latin typeface="Red Hat Text"/>
                        <a:ea typeface="Red Hat Text"/>
                        <a:cs typeface="Red Hat Text"/>
                        <a:sym typeface="Red Hat Text"/>
                      </a:endParaRPr>
                    </a:p>
                    <a:p>
                      <a:pPr indent="0" lvl="0" marL="0" rtl="0" algn="ctr">
                        <a:spcBef>
                          <a:spcPts val="0"/>
                        </a:spcBef>
                        <a:spcAft>
                          <a:spcPts val="0"/>
                        </a:spcAft>
                        <a:buNone/>
                      </a:pPr>
                      <a:r>
                        <a:t/>
                      </a:r>
                      <a:endParaRPr sz="1000">
                        <a:latin typeface="Red Hat Text"/>
                        <a:ea typeface="Red Hat Text"/>
                        <a:cs typeface="Red Hat Text"/>
                        <a:sym typeface="Red Hat Text"/>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Red Hat Text"/>
                          <a:ea typeface="Red Hat Text"/>
                          <a:cs typeface="Red Hat Text"/>
                          <a:sym typeface="Red Hat Text"/>
                        </a:rPr>
                        <a:t>Zurich</a:t>
                      </a:r>
                      <a:endParaRPr b="1" sz="1200">
                        <a:latin typeface="Red Hat Text"/>
                        <a:ea typeface="Red Hat Text"/>
                        <a:cs typeface="Red Hat Text"/>
                        <a:sym typeface="Red Hat Text"/>
                      </a:endParaRPr>
                    </a:p>
                    <a:p>
                      <a:pPr indent="0" lvl="0" marL="0" rtl="0" algn="ctr">
                        <a:spcBef>
                          <a:spcPts val="0"/>
                        </a:spcBef>
                        <a:spcAft>
                          <a:spcPts val="0"/>
                        </a:spcAft>
                        <a:buNone/>
                      </a:pPr>
                      <a:r>
                        <a:rPr lang="en" sz="1000">
                          <a:solidFill>
                            <a:schemeClr val="dk1"/>
                          </a:solidFill>
                          <a:latin typeface="Red Hat Text"/>
                          <a:ea typeface="Red Hat Text"/>
                          <a:cs typeface="Red Hat Text"/>
                          <a:sym typeface="Red Hat Text"/>
                        </a:rPr>
                        <a:t>14 Jan </a:t>
                      </a:r>
                      <a:r>
                        <a:rPr lang="en" sz="1000">
                          <a:solidFill>
                            <a:schemeClr val="dk1"/>
                          </a:solidFill>
                          <a:latin typeface="Red Hat Text"/>
                          <a:ea typeface="Red Hat Text"/>
                          <a:cs typeface="Red Hat Text"/>
                          <a:sym typeface="Red Hat Text"/>
                        </a:rPr>
                        <a:t>2026</a:t>
                      </a:r>
                      <a:endParaRPr b="1" sz="1000">
                        <a:latin typeface="Red Hat Text"/>
                        <a:ea typeface="Red Hat Text"/>
                        <a:cs typeface="Red Hat Text"/>
                        <a:sym typeface="Red Hat Text"/>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chemeClr val="dk1"/>
                          </a:solidFill>
                          <a:latin typeface="Red Hat Text"/>
                          <a:ea typeface="Red Hat Text"/>
                          <a:cs typeface="Red Hat Text"/>
                          <a:sym typeface="Red Hat Text"/>
                        </a:rPr>
                        <a:t>Dubai</a:t>
                      </a:r>
                      <a:endParaRPr b="1" sz="1200">
                        <a:solidFill>
                          <a:schemeClr val="dk1"/>
                        </a:solidFill>
                        <a:latin typeface="Red Hat Text"/>
                        <a:ea typeface="Red Hat Text"/>
                        <a:cs typeface="Red Hat Text"/>
                        <a:sym typeface="Red Hat Text"/>
                      </a:endParaRPr>
                    </a:p>
                    <a:p>
                      <a:pPr indent="0" lvl="0" marL="0" rtl="0" algn="ctr">
                        <a:spcBef>
                          <a:spcPts val="0"/>
                        </a:spcBef>
                        <a:spcAft>
                          <a:spcPts val="0"/>
                        </a:spcAft>
                        <a:buNone/>
                      </a:pPr>
                      <a:r>
                        <a:rPr lang="en" sz="1000">
                          <a:solidFill>
                            <a:schemeClr val="dk1"/>
                          </a:solidFill>
                          <a:latin typeface="Red Hat Text"/>
                          <a:ea typeface="Red Hat Text"/>
                          <a:cs typeface="Red Hat Text"/>
                          <a:sym typeface="Red Hat Text"/>
                        </a:rPr>
                        <a:t>1 April </a:t>
                      </a:r>
                      <a:r>
                        <a:rPr lang="en" sz="1000">
                          <a:solidFill>
                            <a:schemeClr val="dk1"/>
                          </a:solidFill>
                          <a:latin typeface="Red Hat Text"/>
                          <a:ea typeface="Red Hat Text"/>
                          <a:cs typeface="Red Hat Text"/>
                          <a:sym typeface="Red Hat Text"/>
                        </a:rPr>
                        <a:t>2026</a:t>
                      </a:r>
                      <a:endParaRPr b="1" sz="1000">
                        <a:solidFill>
                          <a:schemeClr val="dk1"/>
                        </a:solidFill>
                        <a:latin typeface="Red Hat Text"/>
                        <a:ea typeface="Red Hat Text"/>
                        <a:cs typeface="Red Hat Text"/>
                        <a:sym typeface="Red Hat Text"/>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pic>
        <p:nvPicPr>
          <p:cNvPr id="578" name="Google Shape;578;p72" title="Image 24-03-2025 at 15.24.jpeg"/>
          <p:cNvPicPr preferRelativeResize="0"/>
          <p:nvPr/>
        </p:nvPicPr>
        <p:blipFill rotWithShape="1">
          <a:blip r:embed="rId8">
            <a:alphaModFix/>
          </a:blip>
          <a:srcRect b="0" l="4688" r="10680" t="0"/>
          <a:stretch/>
        </p:blipFill>
        <p:spPr>
          <a:xfrm>
            <a:off x="2405550" y="2439050"/>
            <a:ext cx="1289026" cy="421500"/>
          </a:xfrm>
          <a:prstGeom prst="rect">
            <a:avLst/>
          </a:prstGeom>
          <a:solidFill>
            <a:srgbClr val="DBF2F2"/>
          </a:solidFill>
          <a:ln>
            <a:noFill/>
          </a:ln>
        </p:spPr>
      </p:pic>
      <p:pic>
        <p:nvPicPr>
          <p:cNvPr id="579" name="Google Shape;579;p72" title="Image 24-03-2025 at 15.26.jpeg"/>
          <p:cNvPicPr preferRelativeResize="0"/>
          <p:nvPr/>
        </p:nvPicPr>
        <p:blipFill>
          <a:blip r:embed="rId9">
            <a:alphaModFix/>
          </a:blip>
          <a:stretch>
            <a:fillRect/>
          </a:stretch>
        </p:blipFill>
        <p:spPr>
          <a:xfrm>
            <a:off x="4061763" y="2439375"/>
            <a:ext cx="1289025" cy="421500"/>
          </a:xfrm>
          <a:prstGeom prst="rect">
            <a:avLst/>
          </a:prstGeom>
          <a:noFill/>
          <a:ln>
            <a:noFill/>
          </a:ln>
        </p:spPr>
      </p:pic>
      <p:pic>
        <p:nvPicPr>
          <p:cNvPr id="580" name="Google Shape;580;p72" title="Image 24-03-2025 at 15.27.jpeg"/>
          <p:cNvPicPr preferRelativeResize="0"/>
          <p:nvPr/>
        </p:nvPicPr>
        <p:blipFill rotWithShape="1">
          <a:blip r:embed="rId10">
            <a:alphaModFix/>
          </a:blip>
          <a:srcRect b="0" l="0" r="6672" t="0"/>
          <a:stretch/>
        </p:blipFill>
        <p:spPr>
          <a:xfrm>
            <a:off x="635000" y="1535613"/>
            <a:ext cx="1289000" cy="421500"/>
          </a:xfrm>
          <a:prstGeom prst="rect">
            <a:avLst/>
          </a:prstGeom>
          <a:noFill/>
          <a:ln>
            <a:noFill/>
          </a:ln>
        </p:spPr>
      </p:pic>
      <p:pic>
        <p:nvPicPr>
          <p:cNvPr id="581" name="Google Shape;581;p72" title="Image 24-03-2025 at 15.29.jpeg"/>
          <p:cNvPicPr preferRelativeResize="0"/>
          <p:nvPr/>
        </p:nvPicPr>
        <p:blipFill>
          <a:blip r:embed="rId11">
            <a:alphaModFix/>
          </a:blip>
          <a:stretch>
            <a:fillRect/>
          </a:stretch>
        </p:blipFill>
        <p:spPr>
          <a:xfrm>
            <a:off x="5724900" y="2420126"/>
            <a:ext cx="1203000" cy="421500"/>
          </a:xfrm>
          <a:prstGeom prst="rect">
            <a:avLst/>
          </a:prstGeom>
          <a:noFill/>
          <a:ln>
            <a:noFill/>
          </a:ln>
        </p:spPr>
      </p:pic>
      <p:pic>
        <p:nvPicPr>
          <p:cNvPr id="582" name="Google Shape;582;p72" title="Image 24-03-2025 at 15.30.jpeg"/>
          <p:cNvPicPr preferRelativeResize="0"/>
          <p:nvPr/>
        </p:nvPicPr>
        <p:blipFill>
          <a:blip r:embed="rId12">
            <a:alphaModFix/>
          </a:blip>
          <a:stretch>
            <a:fillRect/>
          </a:stretch>
        </p:blipFill>
        <p:spPr>
          <a:xfrm>
            <a:off x="7337875" y="2419725"/>
            <a:ext cx="1289000" cy="421500"/>
          </a:xfrm>
          <a:prstGeom prst="rect">
            <a:avLst/>
          </a:prstGeom>
          <a:noFill/>
          <a:ln>
            <a:noFill/>
          </a:ln>
        </p:spPr>
      </p:pic>
      <p:pic>
        <p:nvPicPr>
          <p:cNvPr id="583" name="Google Shape;583;p72" title="Image 24-03-2025 at 15.30.jpeg"/>
          <p:cNvPicPr preferRelativeResize="0"/>
          <p:nvPr/>
        </p:nvPicPr>
        <p:blipFill>
          <a:blip r:embed="rId13">
            <a:alphaModFix/>
          </a:blip>
          <a:stretch>
            <a:fillRect/>
          </a:stretch>
        </p:blipFill>
        <p:spPr>
          <a:xfrm>
            <a:off x="652950" y="3364425"/>
            <a:ext cx="1289025" cy="421500"/>
          </a:xfrm>
          <a:prstGeom prst="rect">
            <a:avLst/>
          </a:prstGeom>
          <a:noFill/>
          <a:ln>
            <a:noFill/>
          </a:ln>
        </p:spPr>
      </p:pic>
      <p:pic>
        <p:nvPicPr>
          <p:cNvPr id="584" name="Google Shape;584;p72" title="Image 25-03-2025 at 10.30.jpeg"/>
          <p:cNvPicPr preferRelativeResize="0"/>
          <p:nvPr/>
        </p:nvPicPr>
        <p:blipFill>
          <a:blip r:embed="rId14">
            <a:alphaModFix/>
          </a:blip>
          <a:stretch>
            <a:fillRect/>
          </a:stretch>
        </p:blipFill>
        <p:spPr>
          <a:xfrm>
            <a:off x="2382550" y="3369763"/>
            <a:ext cx="1289026" cy="400175"/>
          </a:xfrm>
          <a:prstGeom prst="rect">
            <a:avLst/>
          </a:prstGeom>
          <a:noFill/>
          <a:ln>
            <a:noFill/>
          </a:ln>
        </p:spPr>
      </p:pic>
      <p:pic>
        <p:nvPicPr>
          <p:cNvPr id="585" name="Google Shape;585;p72" title="Image 25-03-2025 at 10.31.jpeg"/>
          <p:cNvPicPr preferRelativeResize="0"/>
          <p:nvPr/>
        </p:nvPicPr>
        <p:blipFill rotWithShape="1">
          <a:blip r:embed="rId15">
            <a:alphaModFix/>
          </a:blip>
          <a:srcRect b="0" l="0" r="11426" t="0"/>
          <a:stretch/>
        </p:blipFill>
        <p:spPr>
          <a:xfrm>
            <a:off x="5676738" y="3367088"/>
            <a:ext cx="1295750" cy="400200"/>
          </a:xfrm>
          <a:prstGeom prst="rect">
            <a:avLst/>
          </a:prstGeom>
          <a:noFill/>
          <a:ln>
            <a:noFill/>
          </a:ln>
        </p:spPr>
      </p:pic>
      <p:pic>
        <p:nvPicPr>
          <p:cNvPr id="586" name="Google Shape;586;p72" title="Image 25-03-2025 at 10.32.jpeg"/>
          <p:cNvPicPr preferRelativeResize="0"/>
          <p:nvPr/>
        </p:nvPicPr>
        <p:blipFill rotWithShape="1">
          <a:blip r:embed="rId16">
            <a:alphaModFix/>
          </a:blip>
          <a:srcRect b="0" l="0" r="5123" t="0"/>
          <a:stretch/>
        </p:blipFill>
        <p:spPr>
          <a:xfrm>
            <a:off x="4058412" y="3373625"/>
            <a:ext cx="1295726" cy="392450"/>
          </a:xfrm>
          <a:prstGeom prst="rect">
            <a:avLst/>
          </a:prstGeom>
          <a:noFill/>
          <a:ln>
            <a:noFill/>
          </a:ln>
        </p:spPr>
      </p:pic>
      <p:pic>
        <p:nvPicPr>
          <p:cNvPr id="587" name="Google Shape;587;p72" title="Image 25-03-2025 at 10.34.jpeg"/>
          <p:cNvPicPr preferRelativeResize="0"/>
          <p:nvPr/>
        </p:nvPicPr>
        <p:blipFill>
          <a:blip r:embed="rId17">
            <a:alphaModFix/>
          </a:blip>
          <a:stretch>
            <a:fillRect/>
          </a:stretch>
        </p:blipFill>
        <p:spPr>
          <a:xfrm>
            <a:off x="7351325" y="3359925"/>
            <a:ext cx="1295749" cy="371927"/>
          </a:xfrm>
          <a:prstGeom prst="rect">
            <a:avLst/>
          </a:prstGeom>
          <a:noFill/>
          <a:ln>
            <a:noFill/>
          </a:ln>
        </p:spPr>
      </p:pic>
      <p:pic>
        <p:nvPicPr>
          <p:cNvPr id="588" name="Google Shape;588;p72" title="Image 25-03-2025 at 10.35.jpeg"/>
          <p:cNvPicPr preferRelativeResize="0"/>
          <p:nvPr/>
        </p:nvPicPr>
        <p:blipFill>
          <a:blip r:embed="rId18">
            <a:alphaModFix/>
          </a:blip>
          <a:stretch>
            <a:fillRect/>
          </a:stretch>
        </p:blipFill>
        <p:spPr>
          <a:xfrm>
            <a:off x="3053675" y="4278825"/>
            <a:ext cx="1295726" cy="375788"/>
          </a:xfrm>
          <a:prstGeom prst="rect">
            <a:avLst/>
          </a:prstGeom>
          <a:noFill/>
          <a:ln>
            <a:noFill/>
          </a:ln>
        </p:spPr>
      </p:pic>
      <p:pic>
        <p:nvPicPr>
          <p:cNvPr id="589" name="Google Shape;589;p72" title="Image 25-03-2025 at 10.36.jpeg"/>
          <p:cNvPicPr preferRelativeResize="0"/>
          <p:nvPr/>
        </p:nvPicPr>
        <p:blipFill>
          <a:blip r:embed="rId19">
            <a:alphaModFix/>
          </a:blip>
          <a:stretch>
            <a:fillRect/>
          </a:stretch>
        </p:blipFill>
        <p:spPr>
          <a:xfrm>
            <a:off x="4768175" y="4263775"/>
            <a:ext cx="1295749" cy="373659"/>
          </a:xfrm>
          <a:prstGeom prst="rect">
            <a:avLst/>
          </a:prstGeom>
          <a:noFill/>
          <a:ln>
            <a:noFill/>
          </a:ln>
        </p:spPr>
      </p:pic>
      <p:sp>
        <p:nvSpPr>
          <p:cNvPr id="590" name="Google Shape;590;p72"/>
          <p:cNvSpPr txBox="1"/>
          <p:nvPr/>
        </p:nvSpPr>
        <p:spPr>
          <a:xfrm>
            <a:off x="490800" y="2745200"/>
            <a:ext cx="16491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en" sz="1200">
                <a:solidFill>
                  <a:schemeClr val="dk1"/>
                </a:solidFill>
                <a:latin typeface="Red Hat Text"/>
                <a:ea typeface="Red Hat Text"/>
                <a:cs typeface="Red Hat Text"/>
                <a:sym typeface="Red Hat Text"/>
              </a:rPr>
              <a:t>Copenhagen</a:t>
            </a:r>
            <a:endParaRPr b="1" sz="1200">
              <a:solidFill>
                <a:schemeClr val="dk1"/>
              </a:solidFill>
              <a:latin typeface="Red Hat Text"/>
              <a:ea typeface="Red Hat Text"/>
              <a:cs typeface="Red Hat Text"/>
              <a:sym typeface="Red Hat Text"/>
            </a:endParaRPr>
          </a:p>
          <a:p>
            <a:pPr indent="0" lvl="0" marL="0" rtl="0" algn="ctr">
              <a:spcBef>
                <a:spcPts val="0"/>
              </a:spcBef>
              <a:spcAft>
                <a:spcPts val="0"/>
              </a:spcAft>
              <a:buClr>
                <a:schemeClr val="dk1"/>
              </a:buClr>
              <a:buSzPts val="1100"/>
              <a:buFont typeface="Arial"/>
              <a:buNone/>
            </a:pPr>
            <a:r>
              <a:rPr lang="en" sz="1000">
                <a:solidFill>
                  <a:schemeClr val="dk1"/>
                </a:solidFill>
                <a:latin typeface="Red Hat Text"/>
                <a:ea typeface="Red Hat Text"/>
                <a:cs typeface="Red Hat Text"/>
                <a:sym typeface="Red Hat Text"/>
              </a:rPr>
              <a:t>9 Oct 2025</a:t>
            </a:r>
            <a:endParaRPr b="1" sz="1000">
              <a:solidFill>
                <a:schemeClr val="dk1"/>
              </a:solidFill>
              <a:latin typeface="Red Hat Text"/>
              <a:ea typeface="Red Hat Text"/>
              <a:cs typeface="Red Hat Text"/>
              <a:sym typeface="Red Hat Text"/>
            </a:endParaRPr>
          </a:p>
        </p:txBody>
      </p:sp>
      <p:sp>
        <p:nvSpPr>
          <p:cNvPr id="591" name="Google Shape;591;p72"/>
          <p:cNvSpPr txBox="1"/>
          <p:nvPr/>
        </p:nvSpPr>
        <p:spPr>
          <a:xfrm>
            <a:off x="490800" y="1907000"/>
            <a:ext cx="16491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latin typeface="Red Hat Text"/>
                <a:ea typeface="Red Hat Text"/>
                <a:cs typeface="Red Hat Text"/>
                <a:sym typeface="Red Hat Text"/>
              </a:rPr>
              <a:t>Brussels</a:t>
            </a:r>
            <a:endParaRPr b="1" sz="1200">
              <a:solidFill>
                <a:schemeClr val="dk1"/>
              </a:solidFill>
              <a:latin typeface="Red Hat Text"/>
              <a:ea typeface="Red Hat Text"/>
              <a:cs typeface="Red Hat Text"/>
              <a:sym typeface="Red Hat Text"/>
            </a:endParaRPr>
          </a:p>
          <a:p>
            <a:pPr indent="0" lvl="0" marL="0" rtl="0" algn="ctr">
              <a:spcBef>
                <a:spcPts val="0"/>
              </a:spcBef>
              <a:spcAft>
                <a:spcPts val="0"/>
              </a:spcAft>
              <a:buNone/>
            </a:pPr>
            <a:r>
              <a:rPr lang="en" sz="1000">
                <a:solidFill>
                  <a:schemeClr val="dk1"/>
                </a:solidFill>
                <a:latin typeface="Red Hat Text"/>
                <a:ea typeface="Red Hat Text"/>
                <a:cs typeface="Red Hat Text"/>
                <a:sym typeface="Red Hat Text"/>
              </a:rPr>
              <a:t>25 Sep</a:t>
            </a:r>
            <a:r>
              <a:rPr lang="en" sz="1000">
                <a:solidFill>
                  <a:schemeClr val="dk1"/>
                </a:solidFill>
                <a:latin typeface="Red Hat Text"/>
                <a:ea typeface="Red Hat Text"/>
                <a:cs typeface="Red Hat Text"/>
                <a:sym typeface="Red Hat Text"/>
              </a:rPr>
              <a:t> 2025</a:t>
            </a:r>
            <a:endParaRPr b="1" sz="1000">
              <a:solidFill>
                <a:schemeClr val="dk1"/>
              </a:solidFill>
              <a:latin typeface="Red Hat Text"/>
              <a:ea typeface="Red Hat Text"/>
              <a:cs typeface="Red Hat Text"/>
              <a:sym typeface="Red Hat Tex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p73"/>
          <p:cNvSpPr txBox="1"/>
          <p:nvPr>
            <p:ph type="title"/>
          </p:nvPr>
        </p:nvSpPr>
        <p:spPr>
          <a:xfrm>
            <a:off x="663800" y="1312975"/>
            <a:ext cx="1676100" cy="1138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0" lang="en" sz="2600">
                <a:latin typeface="Red Hat Display Black"/>
                <a:ea typeface="Red Hat Display Black"/>
                <a:cs typeface="Red Hat Display Black"/>
                <a:sym typeface="Red Hat Display Black"/>
              </a:rPr>
              <a:t>Why sponsor?</a:t>
            </a:r>
            <a:endParaRPr b="0" sz="2600">
              <a:latin typeface="Red Hat Display Black"/>
              <a:ea typeface="Red Hat Display Black"/>
              <a:cs typeface="Red Hat Display Black"/>
              <a:sym typeface="Red Hat Display Black"/>
            </a:endParaRPr>
          </a:p>
        </p:txBody>
      </p:sp>
      <p:sp>
        <p:nvSpPr>
          <p:cNvPr id="597" name="Google Shape;597;p73"/>
          <p:cNvSpPr txBox="1"/>
          <p:nvPr>
            <p:ph idx="2" type="body"/>
          </p:nvPr>
        </p:nvSpPr>
        <p:spPr>
          <a:xfrm>
            <a:off x="4079500" y="932550"/>
            <a:ext cx="4203600" cy="3974400"/>
          </a:xfrm>
          <a:prstGeom prst="rect">
            <a:avLst/>
          </a:prstGeom>
        </p:spPr>
        <p:txBody>
          <a:bodyPr anchorCtr="0" anchor="t" bIns="0" lIns="0" spcFirstLastPara="1" rIns="0" wrap="square" tIns="0">
            <a:noAutofit/>
          </a:bodyPr>
          <a:lstStyle/>
          <a:p>
            <a:pPr indent="0" lvl="0" marL="0" rtl="0" algn="l">
              <a:lnSpc>
                <a:spcPct val="100000"/>
              </a:lnSpc>
              <a:spcBef>
                <a:spcPts val="0"/>
              </a:spcBef>
              <a:spcAft>
                <a:spcPts val="0"/>
              </a:spcAft>
              <a:buNone/>
            </a:pPr>
            <a:r>
              <a:rPr b="1" lang="en" sz="1300"/>
              <a:t>Red Hat Summit: Connect </a:t>
            </a:r>
            <a:r>
              <a:rPr lang="en" sz="1300"/>
              <a:t>is an exceptional opportunity to build awareness of your brand among technology leaders and practitioners from hundreds of </a:t>
            </a:r>
            <a:r>
              <a:rPr b="1" lang="en" sz="1300"/>
              <a:t>leading organizations</a:t>
            </a:r>
            <a:r>
              <a:rPr lang="en" sz="1300"/>
              <a:t>.</a:t>
            </a:r>
            <a:endParaRPr sz="1300"/>
          </a:p>
          <a:p>
            <a:pPr indent="0" lvl="0" marL="0" rtl="0" algn="l">
              <a:lnSpc>
                <a:spcPct val="100000"/>
              </a:lnSpc>
              <a:spcBef>
                <a:spcPts val="0"/>
              </a:spcBef>
              <a:spcAft>
                <a:spcPts val="0"/>
              </a:spcAft>
              <a:buNone/>
            </a:pPr>
            <a:r>
              <a:t/>
            </a:r>
            <a:endParaRPr sz="1300"/>
          </a:p>
          <a:p>
            <a:pPr indent="-311150" lvl="0" marL="457200" rtl="0" algn="l">
              <a:lnSpc>
                <a:spcPct val="100000"/>
              </a:lnSpc>
              <a:spcBef>
                <a:spcPts val="0"/>
              </a:spcBef>
              <a:spcAft>
                <a:spcPts val="0"/>
              </a:spcAft>
              <a:buSzPts val="1300"/>
              <a:buChar char="▸"/>
            </a:pPr>
            <a:r>
              <a:rPr b="1" lang="en" sz="1300"/>
              <a:t>Share</a:t>
            </a:r>
            <a:r>
              <a:rPr lang="en" sz="1300"/>
              <a:t> your organization’s brand and messaging with the brightest minds in the open source ecosystem.</a:t>
            </a:r>
            <a:endParaRPr sz="1300"/>
          </a:p>
          <a:p>
            <a:pPr indent="-311150" lvl="0" marL="457200" rtl="0" algn="l">
              <a:lnSpc>
                <a:spcPct val="100000"/>
              </a:lnSpc>
              <a:spcBef>
                <a:spcPts val="0"/>
              </a:spcBef>
              <a:spcAft>
                <a:spcPts val="0"/>
              </a:spcAft>
              <a:buSzPts val="1300"/>
              <a:buChar char="▸"/>
            </a:pPr>
            <a:r>
              <a:rPr b="1" lang="en" sz="1300"/>
              <a:t>Connect</a:t>
            </a:r>
            <a:r>
              <a:rPr lang="en" sz="1300"/>
              <a:t> with Red Hat customers and prospects, and gain a deeper understanding of their needs and challenges.</a:t>
            </a:r>
            <a:endParaRPr sz="1300"/>
          </a:p>
          <a:p>
            <a:pPr indent="-311150" lvl="0" marL="457200" rtl="0" algn="l">
              <a:lnSpc>
                <a:spcPct val="100000"/>
              </a:lnSpc>
              <a:spcBef>
                <a:spcPts val="0"/>
              </a:spcBef>
              <a:spcAft>
                <a:spcPts val="0"/>
              </a:spcAft>
              <a:buSzPts val="1300"/>
              <a:buChar char="▸"/>
            </a:pPr>
            <a:r>
              <a:rPr b="1" lang="en" sz="1300"/>
              <a:t>Collect</a:t>
            </a:r>
            <a:r>
              <a:rPr lang="en" sz="1300"/>
              <a:t> new leads to engage with and nurture after the event.</a:t>
            </a:r>
            <a:endParaRPr sz="1300"/>
          </a:p>
          <a:p>
            <a:pPr indent="-311150" lvl="0" marL="457200" rtl="0" algn="l">
              <a:lnSpc>
                <a:spcPct val="100000"/>
              </a:lnSpc>
              <a:spcBef>
                <a:spcPts val="0"/>
              </a:spcBef>
              <a:spcAft>
                <a:spcPts val="0"/>
              </a:spcAft>
              <a:buSzPts val="1300"/>
              <a:buChar char="▸"/>
            </a:pPr>
            <a:r>
              <a:rPr b="1" lang="en" sz="1300"/>
              <a:t>Promote</a:t>
            </a:r>
            <a:r>
              <a:rPr lang="en" sz="1300"/>
              <a:t> your company’s visibility pre-event, on site, and post-event to Red Hat Summit: Connect’s social media following.</a:t>
            </a:r>
            <a:endParaRPr sz="1300"/>
          </a:p>
          <a:p>
            <a:pPr indent="0" lvl="0" marL="0" rtl="0" algn="l">
              <a:lnSpc>
                <a:spcPct val="100000"/>
              </a:lnSpc>
              <a:spcBef>
                <a:spcPts val="0"/>
              </a:spcBef>
              <a:spcAft>
                <a:spcPts val="0"/>
              </a:spcAft>
              <a:buNone/>
            </a:pPr>
            <a:r>
              <a:t/>
            </a:r>
            <a:endParaRPr sz="1300"/>
          </a:p>
          <a:p>
            <a:pPr indent="0" lvl="0" marL="0" rtl="0" algn="l">
              <a:lnSpc>
                <a:spcPct val="100000"/>
              </a:lnSpc>
              <a:spcBef>
                <a:spcPts val="0"/>
              </a:spcBef>
              <a:spcAft>
                <a:spcPts val="0"/>
              </a:spcAft>
              <a:buNone/>
            </a:pPr>
            <a:r>
              <a:rPr lang="en" sz="1300">
                <a:solidFill>
                  <a:schemeClr val="accent1"/>
                </a:solidFill>
              </a:rPr>
              <a:t>Interested in sponsoring Red Hat Summit: Connect 2025 in EMEA? View our package options!</a:t>
            </a:r>
            <a:endParaRPr sz="1300">
              <a:solidFill>
                <a:schemeClr val="accen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Red Hat widescreen template">
  <a:themeElements>
    <a:clrScheme name="Simple Light">
      <a:dk1>
        <a:srgbClr val="000000"/>
      </a:dk1>
      <a:lt1>
        <a:srgbClr val="FFFFFF"/>
      </a:lt1>
      <a:dk2>
        <a:srgbClr val="595959"/>
      </a:dk2>
      <a:lt2>
        <a:srgbClr val="EEEEEE"/>
      </a:lt2>
      <a:accent1>
        <a:srgbClr val="EE0000"/>
      </a:accent1>
      <a:accent2>
        <a:srgbClr val="CC0000"/>
      </a:accent2>
      <a:accent3>
        <a:srgbClr val="A30000"/>
      </a:accent3>
      <a:accent4>
        <a:srgbClr val="820000"/>
      </a:accent4>
      <a:accent5>
        <a:srgbClr val="BFBFBF"/>
      </a:accent5>
      <a:accent6>
        <a:srgbClr val="808080"/>
      </a:accent6>
      <a:hlink>
        <a:srgbClr val="EE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ed Hat widescreen template">
  <a:themeElements>
    <a:clrScheme name="Simple Light">
      <a:dk1>
        <a:srgbClr val="000000"/>
      </a:dk1>
      <a:lt1>
        <a:srgbClr val="FFFFFF"/>
      </a:lt1>
      <a:dk2>
        <a:srgbClr val="595959"/>
      </a:dk2>
      <a:lt2>
        <a:srgbClr val="EEEEEE"/>
      </a:lt2>
      <a:accent1>
        <a:srgbClr val="EE0000"/>
      </a:accent1>
      <a:accent2>
        <a:srgbClr val="CC0000"/>
      </a:accent2>
      <a:accent3>
        <a:srgbClr val="A30000"/>
      </a:accent3>
      <a:accent4>
        <a:srgbClr val="820000"/>
      </a:accent4>
      <a:accent5>
        <a:srgbClr val="BFBFBF"/>
      </a:accent5>
      <a:accent6>
        <a:srgbClr val="808080"/>
      </a:accent6>
      <a:hlink>
        <a:srgbClr val="EE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Red Hat widescreen template">
  <a:themeElements>
    <a:clrScheme name="Simple Light">
      <a:dk1>
        <a:srgbClr val="000000"/>
      </a:dk1>
      <a:lt1>
        <a:srgbClr val="FFFFFF"/>
      </a:lt1>
      <a:dk2>
        <a:srgbClr val="595959"/>
      </a:dk2>
      <a:lt2>
        <a:srgbClr val="EEEEEE"/>
      </a:lt2>
      <a:accent1>
        <a:srgbClr val="EE0000"/>
      </a:accent1>
      <a:accent2>
        <a:srgbClr val="CC0000"/>
      </a:accent2>
      <a:accent3>
        <a:srgbClr val="A30000"/>
      </a:accent3>
      <a:accent4>
        <a:srgbClr val="820000"/>
      </a:accent4>
      <a:accent5>
        <a:srgbClr val="BFBFBF"/>
      </a:accent5>
      <a:accent6>
        <a:srgbClr val="808080"/>
      </a:accent6>
      <a:hlink>
        <a:srgbClr val="EE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